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2" r:id="rId4"/>
    <p:sldId id="267" r:id="rId5"/>
    <p:sldId id="270" r:id="rId6"/>
    <p:sldId id="268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228"/>
    <a:srgbClr val="FFA92B"/>
    <a:srgbClr val="CC9A1C"/>
    <a:srgbClr val="FF4627"/>
    <a:srgbClr val="FF492B"/>
    <a:srgbClr val="FC692E"/>
    <a:srgbClr val="CD451B"/>
    <a:srgbClr val="C4C14B"/>
    <a:srgbClr val="E7E729"/>
    <a:srgbClr val="EFE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0" d="100"/>
          <a:sy n="160" d="100"/>
        </p:scale>
        <p:origin x="1613" y="1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3142365" y="2513469"/>
            <a:ext cx="3128451" cy="1213078"/>
          </a:xfrm>
          <a:prstGeom prst="rect">
            <a:avLst/>
          </a:prstGeom>
          <a:gradFill flip="none" rotWithShape="1">
            <a:gsLst>
              <a:gs pos="0">
                <a:srgbClr val="92D050">
                  <a:lumMod val="54000"/>
                  <a:lumOff val="46000"/>
                </a:srgbClr>
              </a:gs>
              <a:gs pos="100000">
                <a:schemeClr val="accent2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3441" y="361406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192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24200" y="348975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DD1D-ED37-4907-8AD7-C556D0397C4A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24200" y="3031331"/>
            <a:ext cx="518160" cy="375920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61950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152900" y="3588226"/>
            <a:ext cx="521970" cy="180975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4870" y="3588227"/>
            <a:ext cx="529590" cy="180974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04460" y="3407251"/>
            <a:ext cx="502741" cy="361950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214846"/>
            <a:ext cx="561525" cy="192405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3654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42360" y="2522097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Actual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81599" y="3005136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4675608" y="3226240"/>
            <a:ext cx="1575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630529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5101" y="3379143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1.5</a:t>
            </a:r>
            <a:endParaRPr 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94483" y="2897414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Expected: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60608" y="2897413"/>
            <a:ext cx="232109" cy="209552"/>
          </a:xfrm>
          <a:prstGeom prst="ellipse">
            <a:avLst/>
          </a:prstGeom>
          <a:solidFill>
            <a:srgbClr val="50F82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4987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53126" y="2777508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59342" y="3368517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4435764" y="3002058"/>
            <a:ext cx="201551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73707" y="2133597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44400" y="2133599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63512" y="2133597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11788" y="2133597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945188" y="2133599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987223" y="2133599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482763" y="2133599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7335" y="2121845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1.5</a:t>
            </a:r>
            <a:endParaRPr 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39001" y="1878239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Expected: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05126" y="1878238"/>
            <a:ext cx="232109" cy="209552"/>
          </a:xfrm>
          <a:prstGeom prst="ellipse">
            <a:avLst/>
          </a:prstGeom>
          <a:solidFill>
            <a:srgbClr val="50F82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9121" y="3269813"/>
            <a:ext cx="585417" cy="415050"/>
            <a:chOff x="2818647" y="3269813"/>
            <a:chExt cx="585417" cy="415050"/>
          </a:xfrm>
        </p:grpSpPr>
        <p:sp>
          <p:nvSpPr>
            <p:cNvPr id="2" name="Rounded Rectangle 1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28987" y="3269813"/>
            <a:ext cx="585417" cy="415050"/>
            <a:chOff x="2818647" y="3269813"/>
            <a:chExt cx="585417" cy="415050"/>
          </a:xfrm>
        </p:grpSpPr>
        <p:sp>
          <p:nvSpPr>
            <p:cNvPr id="37" name="Rounded Rectangle 36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0348" y="3270888"/>
            <a:ext cx="585417" cy="415050"/>
            <a:chOff x="2818647" y="3269813"/>
            <a:chExt cx="585417" cy="415050"/>
          </a:xfrm>
        </p:grpSpPr>
        <p:sp>
          <p:nvSpPr>
            <p:cNvPr id="41" name="Rounded Rectangle 40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78823" y="3266125"/>
            <a:ext cx="585417" cy="415050"/>
            <a:chOff x="2818647" y="3269813"/>
            <a:chExt cx="585417" cy="415050"/>
          </a:xfrm>
        </p:grpSpPr>
        <p:sp>
          <p:nvSpPr>
            <p:cNvPr id="44" name="Rounded Rectangle 43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03640" y="3270888"/>
            <a:ext cx="585417" cy="415050"/>
            <a:chOff x="2818647" y="3269813"/>
            <a:chExt cx="585417" cy="415050"/>
          </a:xfrm>
        </p:grpSpPr>
        <p:sp>
          <p:nvSpPr>
            <p:cNvPr id="47" name="Rounded Rectangle 46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429393" y="3266125"/>
            <a:ext cx="585417" cy="415050"/>
            <a:chOff x="2818647" y="3269813"/>
            <a:chExt cx="585417" cy="415050"/>
          </a:xfrm>
        </p:grpSpPr>
        <p:sp>
          <p:nvSpPr>
            <p:cNvPr id="50" name="Rounded Rectangle 49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953882" y="3270769"/>
            <a:ext cx="585417" cy="415050"/>
            <a:chOff x="2818647" y="3269813"/>
            <a:chExt cx="585417" cy="415050"/>
          </a:xfrm>
        </p:grpSpPr>
        <p:sp>
          <p:nvSpPr>
            <p:cNvPr id="53" name="Rounded Rectangle 52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087357" y="1937627"/>
            <a:ext cx="585417" cy="415050"/>
            <a:chOff x="2818647" y="3269813"/>
            <a:chExt cx="585417" cy="415050"/>
          </a:xfrm>
        </p:grpSpPr>
        <p:sp>
          <p:nvSpPr>
            <p:cNvPr id="56" name="Rounded Rectangle 55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5227" y="2391976"/>
            <a:ext cx="585417" cy="415050"/>
            <a:chOff x="2818647" y="3269813"/>
            <a:chExt cx="585417" cy="415050"/>
          </a:xfrm>
        </p:grpSpPr>
        <p:sp>
          <p:nvSpPr>
            <p:cNvPr id="59" name="Rounded Rectangle 58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BBB713"/>
                </a:gs>
                <a:gs pos="80000">
                  <a:srgbClr val="E7E729"/>
                </a:gs>
                <a:gs pos="100000">
                  <a:srgbClr val="EFEA24"/>
                </a:gs>
              </a:gsLst>
            </a:gradFill>
            <a:ln>
              <a:solidFill>
                <a:srgbClr val="C4C14B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 smtClean="0">
                  <a:sym typeface="Webdings"/>
                </a:rPr>
                <a:t>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16355" y="3271250"/>
            <a:ext cx="466087" cy="415050"/>
            <a:chOff x="2878313" y="3269813"/>
            <a:chExt cx="466087" cy="415050"/>
          </a:xfrm>
        </p:grpSpPr>
        <p:sp>
          <p:nvSpPr>
            <p:cNvPr id="62" name="Rounded Rectangle 61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C9A1C"/>
                </a:gs>
                <a:gs pos="80000">
                  <a:srgbClr val="FFA92B"/>
                </a:gs>
                <a:gs pos="100000">
                  <a:srgbClr val="FEB228"/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60512" y="3292672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082974" y="3299470"/>
            <a:ext cx="585417" cy="415050"/>
            <a:chOff x="2818647" y="3269813"/>
            <a:chExt cx="585417" cy="415050"/>
          </a:xfrm>
        </p:grpSpPr>
        <p:sp>
          <p:nvSpPr>
            <p:cNvPr id="65" name="Rounded Rectangle 64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082973" y="3751542"/>
            <a:ext cx="585417" cy="415050"/>
            <a:chOff x="2818647" y="3269813"/>
            <a:chExt cx="585417" cy="415050"/>
          </a:xfrm>
        </p:grpSpPr>
        <p:sp>
          <p:nvSpPr>
            <p:cNvPr id="68" name="Rounded Rectangle 67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 </a:t>
              </a:r>
              <a:r>
                <a:rPr lang="en-US" dirty="0">
                  <a:solidFill>
                    <a:sysClr val="windowText" lastClr="000000"/>
                  </a:solidFill>
                  <a:sym typeface="Webdings"/>
                </a:rPr>
                <a:t>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806041" y="3269939"/>
            <a:ext cx="585418" cy="415050"/>
            <a:chOff x="2818647" y="3269813"/>
            <a:chExt cx="585418" cy="415050"/>
          </a:xfrm>
        </p:grpSpPr>
        <p:sp>
          <p:nvSpPr>
            <p:cNvPr id="71" name="Rounded Rectangle 70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C9A1C"/>
                </a:gs>
                <a:gs pos="80000">
                  <a:srgbClr val="FFA92B"/>
                </a:gs>
                <a:gs pos="100000">
                  <a:srgbClr val="FEB228"/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18647" y="3292672"/>
              <a:ext cx="585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 </a:t>
              </a:r>
              <a:r>
                <a:rPr lang="en-US" dirty="0" smtClean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328986" y="3270888"/>
            <a:ext cx="585418" cy="415050"/>
            <a:chOff x="2818646" y="3269813"/>
            <a:chExt cx="585418" cy="415050"/>
          </a:xfrm>
        </p:grpSpPr>
        <p:sp>
          <p:nvSpPr>
            <p:cNvPr id="74" name="Rounded Rectangle 73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50346" y="3265530"/>
            <a:ext cx="585418" cy="415050"/>
            <a:chOff x="2818646" y="3269813"/>
            <a:chExt cx="585418" cy="415050"/>
          </a:xfrm>
        </p:grpSpPr>
        <p:sp>
          <p:nvSpPr>
            <p:cNvPr id="77" name="Rounded Rectangle 76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 </a:t>
              </a:r>
              <a:r>
                <a:rPr lang="en-US" dirty="0">
                  <a:solidFill>
                    <a:schemeClr val="tx1"/>
                  </a:solidFill>
                  <a:sym typeface="Webdings"/>
                </a:rPr>
                <a:t>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5829" y="3266125"/>
            <a:ext cx="649537" cy="415050"/>
            <a:chOff x="2786587" y="3269813"/>
            <a:chExt cx="649537" cy="415050"/>
          </a:xfrm>
        </p:grpSpPr>
        <p:sp>
          <p:nvSpPr>
            <p:cNvPr id="80" name="Rounded Rectangle 79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86587" y="3292672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1.5</a:t>
              </a:r>
              <a:r>
                <a:rPr lang="en-US" sz="1600" dirty="0" smtClean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01889" y="3274100"/>
            <a:ext cx="585418" cy="415050"/>
            <a:chOff x="2818646" y="3269813"/>
            <a:chExt cx="585418" cy="415050"/>
          </a:xfrm>
        </p:grpSpPr>
        <p:sp>
          <p:nvSpPr>
            <p:cNvPr id="83" name="Rounded Rectangle 82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 </a:t>
              </a:r>
              <a:r>
                <a:rPr lang="en-US" dirty="0">
                  <a:solidFill>
                    <a:schemeClr val="tx1"/>
                  </a:solidFill>
                  <a:sym typeface="Webdings"/>
                </a:rPr>
                <a:t>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29392" y="3266125"/>
            <a:ext cx="585418" cy="415050"/>
            <a:chOff x="2818646" y="3269813"/>
            <a:chExt cx="585418" cy="415050"/>
          </a:xfrm>
        </p:grpSpPr>
        <p:sp>
          <p:nvSpPr>
            <p:cNvPr id="86" name="Rounded Rectangle 85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 </a:t>
              </a:r>
              <a:r>
                <a:rPr lang="en-US" dirty="0">
                  <a:sym typeface="Webdings"/>
                </a:rPr>
                <a:t></a:t>
              </a:r>
              <a:endParaRPr 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533011" y="2808743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Expected: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121106" y="2708940"/>
            <a:ext cx="466087" cy="415050"/>
            <a:chOff x="2878313" y="3269813"/>
            <a:chExt cx="466087" cy="415050"/>
          </a:xfrm>
        </p:grpSpPr>
        <p:sp>
          <p:nvSpPr>
            <p:cNvPr id="90" name="Rounded Rectangle 89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60512" y="3292672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99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124200" y="2819400"/>
            <a:ext cx="457200" cy="30617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819400"/>
            <a:ext cx="571500" cy="30617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8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E7C23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E7C23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26354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0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124200" y="3147961"/>
            <a:ext cx="457200" cy="27151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24200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3419019"/>
            <a:ext cx="571500" cy="45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65545" y="2824163"/>
            <a:ext cx="0" cy="919249"/>
          </a:xfrm>
          <a:prstGeom prst="line">
            <a:avLst/>
          </a:prstGeom>
          <a:ln>
            <a:headEnd type="diamond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99635" y="2590800"/>
            <a:ext cx="1575435" cy="828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If comfortable death outcome is not achieved in first 3 days of hospitalization, expected LOS will double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2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26354" y="3390897"/>
            <a:ext cx="232109" cy="209552"/>
          </a:xfrm>
          <a:prstGeom prst="ellipse">
            <a:avLst/>
          </a:prstGeom>
          <a:solidFill>
            <a:srgbClr val="D3AD4D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118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Febret</cp:lastModifiedBy>
  <cp:revision>58</cp:revision>
  <dcterms:created xsi:type="dcterms:W3CDTF">2011-12-13T21:55:54Z</dcterms:created>
  <dcterms:modified xsi:type="dcterms:W3CDTF">2012-09-06T21:51:32Z</dcterms:modified>
</cp:coreProperties>
</file>