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rial Bold" charset="1" panose="020B0802020202020204"/>
      <p:regular r:id="rId21"/>
    </p:embeddedFont>
    <p:embeddedFont>
      <p:font typeface="ITC Franklin Gothic LT" charset="1" panose="020B0504030503020204"/>
      <p:regular r:id="rId22"/>
    </p:embeddedFont>
    <p:embeddedFont>
      <p:font typeface="Calibri (MS)" charset="1" panose="020F0502020204030204"/>
      <p:regular r:id="rId23"/>
    </p:embeddedFont>
    <p:embeddedFont>
      <p:font typeface="ITC Franklin Gothic LT Semi-Bold" charset="1" panose="020B070403050202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ithub.com/Codekaveananth/Libraryaiagent" TargetMode="External" Type="http://schemas.openxmlformats.org/officeDocument/2006/relationships/hyperlink"/></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669801" y="4628646"/>
            <a:ext cx="16948398" cy="5007224"/>
            <a:chOff x="0" y="0"/>
            <a:chExt cx="22597864" cy="6676298"/>
          </a:xfrm>
        </p:grpSpPr>
        <p:sp>
          <p:nvSpPr>
            <p:cNvPr name="Freeform 11" id="11"/>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grpSp>
        <p:nvGrpSpPr>
          <p:cNvPr name="Group 12" id="12"/>
          <p:cNvGrpSpPr/>
          <p:nvPr/>
        </p:nvGrpSpPr>
        <p:grpSpPr>
          <a:xfrm rot="0">
            <a:off x="2038662" y="2732452"/>
            <a:ext cx="13716000" cy="1466667"/>
            <a:chOff x="0" y="0"/>
            <a:chExt cx="18288000" cy="1955556"/>
          </a:xfrm>
        </p:grpSpPr>
        <p:sp>
          <p:nvSpPr>
            <p:cNvPr name="Freeform 13" id="13"/>
            <p:cNvSpPr/>
            <p:nvPr/>
          </p:nvSpPr>
          <p:spPr>
            <a:xfrm flipH="false" flipV="false" rot="0">
              <a:off x="0" y="0"/>
              <a:ext cx="18288000" cy="1955556"/>
            </a:xfrm>
            <a:custGeom>
              <a:avLst/>
              <a:gdLst/>
              <a:ahLst/>
              <a:cxnLst/>
              <a:rect r="r" b="b" t="t" l="l"/>
              <a:pathLst>
                <a:path h="1955556" w="18288000">
                  <a:moveTo>
                    <a:pt x="0" y="0"/>
                  </a:moveTo>
                  <a:lnTo>
                    <a:pt x="18288000" y="0"/>
                  </a:lnTo>
                  <a:lnTo>
                    <a:pt x="18288000" y="1955556"/>
                  </a:lnTo>
                  <a:lnTo>
                    <a:pt x="0" y="1955556"/>
                  </a:lnTo>
                  <a:close/>
                </a:path>
              </a:pathLst>
            </a:custGeom>
            <a:solidFill>
              <a:srgbClr val="000000">
                <a:alpha val="0"/>
              </a:srgbClr>
            </a:solidFill>
          </p:spPr>
        </p:sp>
        <p:sp>
          <p:nvSpPr>
            <p:cNvPr name="TextBox 14" id="14"/>
            <p:cNvSpPr txBox="true"/>
            <p:nvPr/>
          </p:nvSpPr>
          <p:spPr>
            <a:xfrm>
              <a:off x="0" y="-104775"/>
              <a:ext cx="18288000" cy="2060331"/>
            </a:xfrm>
            <a:prstGeom prst="rect">
              <a:avLst/>
            </a:prstGeom>
          </p:spPr>
          <p:txBody>
            <a:bodyPr anchor="b" rtlCol="false" tIns="0" lIns="0" bIns="0" rIns="0"/>
            <a:lstStyle/>
            <a:p>
              <a:pPr algn="ctr">
                <a:lnSpc>
                  <a:spcPts val="6480"/>
                </a:lnSpc>
              </a:pPr>
              <a:r>
                <a:rPr lang="en-US" sz="5400" b="true">
                  <a:solidFill>
                    <a:srgbClr val="1CADE4"/>
                  </a:solidFill>
                  <a:latin typeface="Arial Bold"/>
                  <a:ea typeface="Arial Bold"/>
                  <a:cs typeface="Arial Bold"/>
                  <a:sym typeface="Arial Bold"/>
                </a:rPr>
                <a:t>Library AI Agent </a:t>
              </a:r>
            </a:p>
          </p:txBody>
        </p:sp>
      </p:grpSp>
      <p:sp>
        <p:nvSpPr>
          <p:cNvPr name="TextBox 15" id="15"/>
          <p:cNvSpPr txBox="true"/>
          <p:nvPr/>
        </p:nvSpPr>
        <p:spPr>
          <a:xfrm rot="0">
            <a:off x="-403233" y="1501952"/>
            <a:ext cx="18907092" cy="880972"/>
          </a:xfrm>
          <a:prstGeom prst="rect">
            <a:avLst/>
          </a:prstGeom>
        </p:spPr>
        <p:txBody>
          <a:bodyPr anchor="t" rtlCol="false" tIns="0" lIns="0" bIns="0" rIns="0">
            <a:spAutoFit/>
          </a:bodyPr>
          <a:lstStyle/>
          <a:p>
            <a:pPr algn="ctr">
              <a:lnSpc>
                <a:spcPts val="5759"/>
              </a:lnSpc>
            </a:pPr>
            <a:r>
              <a:rPr lang="en-US" sz="4800" b="true">
                <a:solidFill>
                  <a:srgbClr val="1482AC"/>
                </a:solidFill>
                <a:latin typeface="Arial Bold"/>
                <a:ea typeface="Arial Bold"/>
                <a:cs typeface="Arial Bold"/>
                <a:sym typeface="Arial Bold"/>
              </a:rPr>
              <a:t>CAPSTONE PROJECT</a:t>
            </a:r>
          </a:p>
        </p:txBody>
      </p:sp>
      <p:sp>
        <p:nvSpPr>
          <p:cNvPr name="TextBox 16" id="16"/>
          <p:cNvSpPr txBox="true"/>
          <p:nvPr/>
        </p:nvSpPr>
        <p:spPr>
          <a:xfrm rot="0">
            <a:off x="4074539" y="6858592"/>
            <a:ext cx="12480589" cy="1895475"/>
          </a:xfrm>
          <a:prstGeom prst="rect">
            <a:avLst/>
          </a:prstGeom>
        </p:spPr>
        <p:txBody>
          <a:bodyPr anchor="t" rtlCol="false" tIns="0" lIns="0" bIns="0" rIns="0">
            <a:spAutoFit/>
          </a:bodyPr>
          <a:lstStyle/>
          <a:p>
            <a:pPr algn="l">
              <a:lnSpc>
                <a:spcPts val="3600"/>
              </a:lnSpc>
            </a:pPr>
            <a:r>
              <a:rPr lang="en-US" sz="3000" b="true">
                <a:solidFill>
                  <a:srgbClr val="1482AC"/>
                </a:solidFill>
                <a:latin typeface="Arial Bold"/>
                <a:ea typeface="Arial Bold"/>
                <a:cs typeface="Arial Bold"/>
                <a:sym typeface="Arial Bold"/>
              </a:rPr>
              <a:t>Presented By:</a:t>
            </a:r>
          </a:p>
          <a:p>
            <a:pPr algn="l">
              <a:lnSpc>
                <a:spcPts val="3600"/>
              </a:lnSpc>
            </a:pPr>
            <a:r>
              <a:rPr lang="en-US" sz="3000" b="true">
                <a:solidFill>
                  <a:srgbClr val="1482AC"/>
                </a:solidFill>
                <a:latin typeface="Arial Bold"/>
                <a:ea typeface="Arial Bold"/>
                <a:cs typeface="Arial Bold"/>
                <a:sym typeface="Arial Bold"/>
              </a:rPr>
              <a:t>KAVEANANTH V</a:t>
            </a:r>
          </a:p>
          <a:p>
            <a:pPr algn="l">
              <a:lnSpc>
                <a:spcPts val="3600"/>
              </a:lnSpc>
            </a:pPr>
            <a:r>
              <a:rPr lang="en-US" sz="3000" b="true">
                <a:solidFill>
                  <a:srgbClr val="1482AC"/>
                </a:solidFill>
                <a:latin typeface="Arial Bold"/>
                <a:ea typeface="Arial Bold"/>
                <a:cs typeface="Arial Bold"/>
                <a:sym typeface="Arial Bold"/>
              </a:rPr>
              <a:t>Sathyabama Institute of Science and Technology,Chennai</a:t>
            </a:r>
          </a:p>
          <a:p>
            <a:pPr algn="l">
              <a:lnSpc>
                <a:spcPts val="3600"/>
              </a:lnSpc>
            </a:pPr>
            <a:r>
              <a:rPr lang="en-US" sz="3000" b="true">
                <a:solidFill>
                  <a:srgbClr val="1482AC"/>
                </a:solidFill>
                <a:latin typeface="Arial Bold"/>
                <a:ea typeface="Arial Bold"/>
                <a:cs typeface="Arial Bold"/>
                <a:sym typeface="Arial Bold"/>
              </a:rPr>
              <a:t>B.E CSE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953039"/>
            <a:ext cx="16544422" cy="7009986"/>
            <a:chOff x="0" y="0"/>
            <a:chExt cx="22059230" cy="9346648"/>
          </a:xfrm>
        </p:grpSpPr>
        <p:sp>
          <p:nvSpPr>
            <p:cNvPr name="Freeform 11" id="11"/>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2" id="12"/>
            <p:cNvSpPr txBox="true"/>
            <p:nvPr/>
          </p:nvSpPr>
          <p:spPr>
            <a:xfrm>
              <a:off x="0" y="-95250"/>
              <a:ext cx="22059230" cy="9441898"/>
            </a:xfrm>
            <a:prstGeom prst="rect">
              <a:avLst/>
            </a:prstGeom>
          </p:spPr>
          <p:txBody>
            <a:bodyPr anchor="ctr" rtlCol="false" tIns="0" lIns="0" bIns="0" rIns="0"/>
            <a:lstStyle/>
            <a:p>
              <a:pPr algn="l" marL="647700" indent="-323850" lvl="1">
                <a:lnSpc>
                  <a:spcPts val="3960"/>
                </a:lnSpc>
                <a:buFont typeface="Arial"/>
                <a:buChar char="•"/>
              </a:pPr>
              <a:r>
                <a:rPr lang="en-US" sz="3000">
                  <a:solidFill>
                    <a:srgbClr val="000000"/>
                  </a:solidFill>
                  <a:latin typeface="ITC Franklin Gothic LT"/>
                  <a:ea typeface="ITC Franklin Gothic LT"/>
                  <a:cs typeface="ITC Franklin Gothic LT"/>
                  <a:sym typeface="ITC Franklin Gothic LT"/>
                </a:rPr>
                <a:t>I</a:t>
              </a:r>
              <a:r>
                <a:rPr lang="en-US" sz="3000">
                  <a:solidFill>
                    <a:srgbClr val="000000"/>
                  </a:solidFill>
                  <a:latin typeface="ITC Franklin Gothic LT"/>
                  <a:ea typeface="ITC Franklin Gothic LT"/>
                  <a:cs typeface="ITC Franklin Gothic LT"/>
                  <a:sym typeface="ITC Franklin Gothic LT"/>
                </a:rPr>
                <a:t>nte</a:t>
              </a:r>
              <a:r>
                <a:rPr lang="en-US" sz="3000">
                  <a:solidFill>
                    <a:srgbClr val="000000"/>
                  </a:solidFill>
                  <a:latin typeface="ITC Franklin Gothic LT"/>
                  <a:ea typeface="ITC Franklin Gothic LT"/>
                  <a:cs typeface="ITC Franklin Gothic LT"/>
                  <a:sym typeface="ITC Franklin Gothic LT"/>
                </a:rPr>
                <a:t>gr</a:t>
              </a:r>
              <a:r>
                <a:rPr lang="en-US" sz="3000">
                  <a:solidFill>
                    <a:srgbClr val="000000"/>
                  </a:solidFill>
                  <a:latin typeface="ITC Franklin Gothic LT"/>
                  <a:ea typeface="ITC Franklin Gothic LT"/>
                  <a:cs typeface="ITC Franklin Gothic LT"/>
                  <a:sym typeface="ITC Franklin Gothic LT"/>
                </a:rPr>
                <a:t>a</a:t>
              </a:r>
              <a:r>
                <a:rPr lang="en-US" sz="3000">
                  <a:solidFill>
                    <a:srgbClr val="000000"/>
                  </a:solidFill>
                  <a:latin typeface="ITC Franklin Gothic LT"/>
                  <a:ea typeface="ITC Franklin Gothic LT"/>
                  <a:cs typeface="ITC Franklin Gothic LT"/>
                  <a:sym typeface="ITC Franklin Gothic LT"/>
                </a:rPr>
                <a:t>t</a:t>
              </a:r>
              <a:r>
                <a:rPr lang="en-US" sz="3000">
                  <a:solidFill>
                    <a:srgbClr val="000000"/>
                  </a:solidFill>
                  <a:latin typeface="ITC Franklin Gothic LT"/>
                  <a:ea typeface="ITC Franklin Gothic LT"/>
                  <a:cs typeface="ITC Franklin Gothic LT"/>
                  <a:sym typeface="ITC Franklin Gothic LT"/>
                </a:rPr>
                <a:t>e</a:t>
              </a:r>
              <a:r>
                <a:rPr lang="en-US" sz="3000">
                  <a:solidFill>
                    <a:srgbClr val="000000"/>
                  </a:solidFill>
                  <a:latin typeface="ITC Franklin Gothic LT"/>
                  <a:ea typeface="ITC Franklin Gothic LT"/>
                  <a:cs typeface="ITC Franklin Gothic LT"/>
                  <a:sym typeface="ITC Franklin Gothic LT"/>
                </a:rPr>
                <a:t> r</a:t>
              </a:r>
              <a:r>
                <a:rPr lang="en-US" sz="3000">
                  <a:solidFill>
                    <a:srgbClr val="000000"/>
                  </a:solidFill>
                  <a:latin typeface="ITC Franklin Gothic LT"/>
                  <a:ea typeface="ITC Franklin Gothic LT"/>
                  <a:cs typeface="ITC Franklin Gothic LT"/>
                  <a:sym typeface="ITC Franklin Gothic LT"/>
                </a:rPr>
                <a:t>ea</a:t>
              </a:r>
              <a:r>
                <a:rPr lang="en-US" sz="3000">
                  <a:solidFill>
                    <a:srgbClr val="000000"/>
                  </a:solidFill>
                  <a:latin typeface="ITC Franklin Gothic LT"/>
                  <a:ea typeface="ITC Franklin Gothic LT"/>
                  <a:cs typeface="ITC Franklin Gothic LT"/>
                  <a:sym typeface="ITC Franklin Gothic LT"/>
                </a:rPr>
                <a:t>l</a:t>
              </a:r>
              <a:r>
                <a:rPr lang="en-US" sz="3000">
                  <a:solidFill>
                    <a:srgbClr val="000000"/>
                  </a:solidFill>
                  <a:latin typeface="ITC Franklin Gothic LT"/>
                  <a:ea typeface="ITC Franklin Gothic LT"/>
                  <a:cs typeface="ITC Franklin Gothic LT"/>
                  <a:sym typeface="ITC Franklin Gothic LT"/>
                </a:rPr>
                <a:t> </a:t>
              </a:r>
              <a:r>
                <a:rPr lang="en-US" sz="3000">
                  <a:solidFill>
                    <a:srgbClr val="000000"/>
                  </a:solidFill>
                  <a:latin typeface="ITC Franklin Gothic LT"/>
                  <a:ea typeface="ITC Franklin Gothic LT"/>
                  <a:cs typeface="ITC Franklin Gothic LT"/>
                  <a:sym typeface="ITC Franklin Gothic LT"/>
                </a:rPr>
                <a:t>l</a:t>
              </a:r>
              <a:r>
                <a:rPr lang="en-US" sz="3000">
                  <a:solidFill>
                    <a:srgbClr val="000000"/>
                  </a:solidFill>
                  <a:latin typeface="ITC Franklin Gothic LT"/>
                  <a:ea typeface="ITC Franklin Gothic LT"/>
                  <a:cs typeface="ITC Franklin Gothic LT"/>
                  <a:sym typeface="ITC Franklin Gothic LT"/>
                </a:rPr>
                <a:t>i</a:t>
              </a:r>
              <a:r>
                <a:rPr lang="en-US" sz="3000">
                  <a:solidFill>
                    <a:srgbClr val="000000"/>
                  </a:solidFill>
                  <a:latin typeface="ITC Franklin Gothic LT"/>
                  <a:ea typeface="ITC Franklin Gothic LT"/>
                  <a:cs typeface="ITC Franklin Gothic LT"/>
                  <a:sym typeface="ITC Franklin Gothic LT"/>
                </a:rPr>
                <a:t>brary API</a:t>
              </a:r>
              <a:r>
                <a:rPr lang="en-US" sz="3000">
                  <a:solidFill>
                    <a:srgbClr val="000000"/>
                  </a:solidFill>
                  <a:latin typeface="ITC Franklin Gothic LT"/>
                  <a:ea typeface="ITC Franklin Gothic LT"/>
                  <a:cs typeface="ITC Franklin Gothic LT"/>
                  <a:sym typeface="ITC Franklin Gothic LT"/>
                </a:rPr>
                <a:t>s for </a:t>
              </a:r>
              <a:r>
                <a:rPr lang="en-US" sz="3000">
                  <a:solidFill>
                    <a:srgbClr val="000000"/>
                  </a:solidFill>
                  <a:latin typeface="ITC Franklin Gothic LT"/>
                  <a:ea typeface="ITC Franklin Gothic LT"/>
                  <a:cs typeface="ITC Franklin Gothic LT"/>
                  <a:sym typeface="ITC Franklin Gothic LT"/>
                </a:rPr>
                <a:t>d</a:t>
              </a:r>
              <a:r>
                <a:rPr lang="en-US" sz="3000">
                  <a:solidFill>
                    <a:srgbClr val="000000"/>
                  </a:solidFill>
                  <a:latin typeface="ITC Franklin Gothic LT"/>
                  <a:ea typeface="ITC Franklin Gothic LT"/>
                  <a:cs typeface="ITC Franklin Gothic LT"/>
                  <a:sym typeface="ITC Franklin Gothic LT"/>
                </a:rPr>
                <a:t>y</a:t>
              </a:r>
              <a:r>
                <a:rPr lang="en-US" sz="3000">
                  <a:solidFill>
                    <a:srgbClr val="000000"/>
                  </a:solidFill>
                  <a:latin typeface="ITC Franklin Gothic LT"/>
                  <a:ea typeface="ITC Franklin Gothic LT"/>
                  <a:cs typeface="ITC Franklin Gothic LT"/>
                  <a:sym typeface="ITC Franklin Gothic LT"/>
                </a:rPr>
                <a:t>na</a:t>
              </a:r>
              <a:r>
                <a:rPr lang="en-US" sz="3000">
                  <a:solidFill>
                    <a:srgbClr val="000000"/>
                  </a:solidFill>
                  <a:latin typeface="ITC Franklin Gothic LT"/>
                  <a:ea typeface="ITC Franklin Gothic LT"/>
                  <a:cs typeface="ITC Franklin Gothic LT"/>
                  <a:sym typeface="ITC Franklin Gothic LT"/>
                </a:rPr>
                <a:t>mic cata</a:t>
              </a:r>
              <a:r>
                <a:rPr lang="en-US" sz="3000">
                  <a:solidFill>
                    <a:srgbClr val="000000"/>
                  </a:solidFill>
                  <a:latin typeface="ITC Franklin Gothic LT"/>
                  <a:ea typeface="ITC Franklin Gothic LT"/>
                  <a:cs typeface="ITC Franklin Gothic LT"/>
                  <a:sym typeface="ITC Franklin Gothic LT"/>
                </a:rPr>
                <a:t>l</a:t>
              </a:r>
              <a:r>
                <a:rPr lang="en-US" sz="3000">
                  <a:solidFill>
                    <a:srgbClr val="000000"/>
                  </a:solidFill>
                  <a:latin typeface="ITC Franklin Gothic LT"/>
                  <a:ea typeface="ITC Franklin Gothic LT"/>
                  <a:cs typeface="ITC Franklin Gothic LT"/>
                  <a:sym typeface="ITC Franklin Gothic LT"/>
                </a:rPr>
                <a:t>o</a:t>
              </a:r>
              <a:r>
                <a:rPr lang="en-US" sz="3000">
                  <a:solidFill>
                    <a:srgbClr val="000000"/>
                  </a:solidFill>
                  <a:latin typeface="ITC Franklin Gothic LT"/>
                  <a:ea typeface="ITC Franklin Gothic LT"/>
                  <a:cs typeface="ITC Franklin Gothic LT"/>
                  <a:sym typeface="ITC Franklin Gothic LT"/>
                </a:rPr>
                <a:t>g</a:t>
              </a:r>
              <a:r>
                <a:rPr lang="en-US" sz="3000">
                  <a:solidFill>
                    <a:srgbClr val="000000"/>
                  </a:solidFill>
                  <a:latin typeface="ITC Franklin Gothic LT"/>
                  <a:ea typeface="ITC Franklin Gothic LT"/>
                  <a:cs typeface="ITC Franklin Gothic LT"/>
                  <a:sym typeface="ITC Franklin Gothic LT"/>
                </a:rPr>
                <a:t> </a:t>
              </a:r>
              <a:r>
                <a:rPr lang="en-US" sz="3000">
                  <a:solidFill>
                    <a:srgbClr val="000000"/>
                  </a:solidFill>
                  <a:latin typeface="ITC Franklin Gothic LT"/>
                  <a:ea typeface="ITC Franklin Gothic LT"/>
                  <a:cs typeface="ITC Franklin Gothic LT"/>
                  <a:sym typeface="ITC Franklin Gothic LT"/>
                </a:rPr>
                <a:t>up</a:t>
              </a:r>
              <a:r>
                <a:rPr lang="en-US" sz="3000">
                  <a:solidFill>
                    <a:srgbClr val="000000"/>
                  </a:solidFill>
                  <a:latin typeface="ITC Franklin Gothic LT"/>
                  <a:ea typeface="ITC Franklin Gothic LT"/>
                  <a:cs typeface="ITC Franklin Gothic LT"/>
                  <a:sym typeface="ITC Franklin Gothic LT"/>
                </a:rPr>
                <a:t>dat</a:t>
              </a:r>
              <a:r>
                <a:rPr lang="en-US" sz="3000">
                  <a:solidFill>
                    <a:srgbClr val="000000"/>
                  </a:solidFill>
                  <a:latin typeface="ITC Franklin Gothic LT"/>
                  <a:ea typeface="ITC Franklin Gothic LT"/>
                  <a:cs typeface="ITC Franklin Gothic LT"/>
                  <a:sym typeface="ITC Franklin Gothic LT"/>
                </a:rPr>
                <a:t>e</a:t>
              </a:r>
              <a:r>
                <a:rPr lang="en-US" sz="3000">
                  <a:solidFill>
                    <a:srgbClr val="000000"/>
                  </a:solidFill>
                  <a:latin typeface="ITC Franklin Gothic LT"/>
                  <a:ea typeface="ITC Franklin Gothic LT"/>
                  <a:cs typeface="ITC Franklin Gothic LT"/>
                  <a:sym typeface="ITC Franklin Gothic LT"/>
                </a:rPr>
                <a:t>s</a:t>
              </a:r>
              <a:r>
                <a:rPr lang="en-US" sz="3000">
                  <a:solidFill>
                    <a:srgbClr val="000000"/>
                  </a:solidFill>
                  <a:latin typeface="ITC Franklin Gothic LT"/>
                  <a:ea typeface="ITC Franklin Gothic LT"/>
                  <a:cs typeface="ITC Franklin Gothic LT"/>
                  <a:sym typeface="ITC Franklin Gothic LT"/>
                </a:rPr>
                <a:t>.</a:t>
              </a:r>
            </a:p>
            <a:p>
              <a:pPr algn="l" marL="647700" indent="-323850" lvl="1">
                <a:lnSpc>
                  <a:spcPts val="3960"/>
                </a:lnSpc>
                <a:buFont typeface="Arial"/>
                <a:buChar char="•"/>
              </a:pPr>
              <a:r>
                <a:rPr lang="en-US" sz="3000">
                  <a:solidFill>
                    <a:srgbClr val="000000"/>
                  </a:solidFill>
                  <a:latin typeface="ITC Franklin Gothic LT"/>
                  <a:ea typeface="ITC Franklin Gothic LT"/>
                  <a:cs typeface="ITC Franklin Gothic LT"/>
                  <a:sym typeface="ITC Franklin Gothic LT"/>
                </a:rPr>
                <a:t>S</a:t>
              </a:r>
              <a:r>
                <a:rPr lang="en-US" sz="3000">
                  <a:solidFill>
                    <a:srgbClr val="000000"/>
                  </a:solidFill>
                  <a:latin typeface="ITC Franklin Gothic LT"/>
                  <a:ea typeface="ITC Franklin Gothic LT"/>
                  <a:cs typeface="ITC Franklin Gothic LT"/>
                  <a:sym typeface="ITC Franklin Gothic LT"/>
                </a:rPr>
                <a:t>u</a:t>
              </a:r>
              <a:r>
                <a:rPr lang="en-US" sz="3000">
                  <a:solidFill>
                    <a:srgbClr val="000000"/>
                  </a:solidFill>
                  <a:latin typeface="ITC Franklin Gothic LT"/>
                  <a:ea typeface="ITC Franklin Gothic LT"/>
                  <a:cs typeface="ITC Franklin Gothic LT"/>
                  <a:sym typeface="ITC Franklin Gothic LT"/>
                </a:rPr>
                <a:t>p</a:t>
              </a:r>
              <a:r>
                <a:rPr lang="en-US" sz="3000">
                  <a:solidFill>
                    <a:srgbClr val="000000"/>
                  </a:solidFill>
                  <a:latin typeface="ITC Franklin Gothic LT"/>
                  <a:ea typeface="ITC Franklin Gothic LT"/>
                  <a:cs typeface="ITC Franklin Gothic LT"/>
                  <a:sym typeface="ITC Franklin Gothic LT"/>
                </a:rPr>
                <a:t>port </a:t>
              </a:r>
              <a:r>
                <a:rPr lang="en-US" sz="3000">
                  <a:solidFill>
                    <a:srgbClr val="000000"/>
                  </a:solidFill>
                  <a:latin typeface="ITC Franklin Gothic LT"/>
                  <a:ea typeface="ITC Franklin Gothic LT"/>
                  <a:cs typeface="ITC Franklin Gothic LT"/>
                  <a:sym typeface="ITC Franklin Gothic LT"/>
                </a:rPr>
                <a:t>v</a:t>
              </a:r>
              <a:r>
                <a:rPr lang="en-US" sz="3000">
                  <a:solidFill>
                    <a:srgbClr val="000000"/>
                  </a:solidFill>
                  <a:latin typeface="ITC Franklin Gothic LT"/>
                  <a:ea typeface="ITC Franklin Gothic LT"/>
                  <a:cs typeface="ITC Franklin Gothic LT"/>
                  <a:sym typeface="ITC Franklin Gothic LT"/>
                </a:rPr>
                <a:t>o</a:t>
              </a:r>
              <a:r>
                <a:rPr lang="en-US" sz="3000">
                  <a:solidFill>
                    <a:srgbClr val="000000"/>
                  </a:solidFill>
                  <a:latin typeface="ITC Franklin Gothic LT"/>
                  <a:ea typeface="ITC Franklin Gothic LT"/>
                  <a:cs typeface="ITC Franklin Gothic LT"/>
                  <a:sym typeface="ITC Franklin Gothic LT"/>
                </a:rPr>
                <a:t>i</a:t>
              </a:r>
              <a:r>
                <a:rPr lang="en-US" sz="3000">
                  <a:solidFill>
                    <a:srgbClr val="000000"/>
                  </a:solidFill>
                  <a:latin typeface="ITC Franklin Gothic LT"/>
                  <a:ea typeface="ITC Franklin Gothic LT"/>
                  <a:cs typeface="ITC Franklin Gothic LT"/>
                  <a:sym typeface="ITC Franklin Gothic LT"/>
                </a:rPr>
                <a:t>ce </a:t>
              </a:r>
              <a:r>
                <a:rPr lang="en-US" sz="3000">
                  <a:solidFill>
                    <a:srgbClr val="000000"/>
                  </a:solidFill>
                  <a:latin typeface="ITC Franklin Gothic LT"/>
                  <a:ea typeface="ITC Franklin Gothic LT"/>
                  <a:cs typeface="ITC Franklin Gothic LT"/>
                  <a:sym typeface="ITC Franklin Gothic LT"/>
                </a:rPr>
                <a:t>qu</a:t>
              </a:r>
              <a:r>
                <a:rPr lang="en-US" sz="3000">
                  <a:solidFill>
                    <a:srgbClr val="000000"/>
                  </a:solidFill>
                  <a:latin typeface="ITC Franklin Gothic LT"/>
                  <a:ea typeface="ITC Franklin Gothic LT"/>
                  <a:cs typeface="ITC Franklin Gothic LT"/>
                  <a:sym typeface="ITC Franklin Gothic LT"/>
                </a:rPr>
                <a:t>e</a:t>
              </a:r>
              <a:r>
                <a:rPr lang="en-US" sz="3000">
                  <a:solidFill>
                    <a:srgbClr val="000000"/>
                  </a:solidFill>
                  <a:latin typeface="ITC Franklin Gothic LT"/>
                  <a:ea typeface="ITC Franklin Gothic LT"/>
                  <a:cs typeface="ITC Franklin Gothic LT"/>
                  <a:sym typeface="ITC Franklin Gothic LT"/>
                </a:rPr>
                <a:t>r</a:t>
              </a:r>
              <a:r>
                <a:rPr lang="en-US" sz="3000">
                  <a:solidFill>
                    <a:srgbClr val="000000"/>
                  </a:solidFill>
                  <a:latin typeface="ITC Franklin Gothic LT"/>
                  <a:ea typeface="ITC Franklin Gothic LT"/>
                  <a:cs typeface="ITC Franklin Gothic LT"/>
                  <a:sym typeface="ITC Franklin Gothic LT"/>
                </a:rPr>
                <a:t>ies</a:t>
              </a:r>
              <a:r>
                <a:rPr lang="en-US" sz="3000">
                  <a:solidFill>
                    <a:srgbClr val="000000"/>
                  </a:solidFill>
                  <a:latin typeface="ITC Franklin Gothic LT"/>
                  <a:ea typeface="ITC Franklin Gothic LT"/>
                  <a:cs typeface="ITC Franklin Gothic LT"/>
                  <a:sym typeface="ITC Franklin Gothic LT"/>
                </a:rPr>
                <a:t>.</a:t>
              </a:r>
            </a:p>
            <a:p>
              <a:pPr algn="l" marL="647700" indent="-323850" lvl="1">
                <a:lnSpc>
                  <a:spcPts val="3960"/>
                </a:lnSpc>
                <a:buFont typeface="Arial"/>
                <a:buChar char="•"/>
              </a:pPr>
              <a:r>
                <a:rPr lang="en-US" sz="3000">
                  <a:solidFill>
                    <a:srgbClr val="000000"/>
                  </a:solidFill>
                  <a:latin typeface="ITC Franklin Gothic LT"/>
                  <a:ea typeface="ITC Franklin Gothic LT"/>
                  <a:cs typeface="ITC Franklin Gothic LT"/>
                  <a:sym typeface="ITC Franklin Gothic LT"/>
                </a:rPr>
                <a:t>Add</a:t>
              </a:r>
              <a:r>
                <a:rPr lang="en-US" sz="3000">
                  <a:solidFill>
                    <a:srgbClr val="000000"/>
                  </a:solidFill>
                  <a:latin typeface="ITC Franklin Gothic LT"/>
                  <a:ea typeface="ITC Franklin Gothic LT"/>
                  <a:cs typeface="ITC Franklin Gothic LT"/>
                  <a:sym typeface="ITC Franklin Gothic LT"/>
                </a:rPr>
                <a:t> multi</a:t>
              </a:r>
              <a:r>
                <a:rPr lang="en-US" sz="3000">
                  <a:solidFill>
                    <a:srgbClr val="000000"/>
                  </a:solidFill>
                  <a:latin typeface="ITC Franklin Gothic LT"/>
                  <a:ea typeface="ITC Franklin Gothic LT"/>
                  <a:cs typeface="ITC Franklin Gothic LT"/>
                  <a:sym typeface="ITC Franklin Gothic LT"/>
                </a:rPr>
                <a:t>-</a:t>
              </a:r>
              <a:r>
                <a:rPr lang="en-US" sz="3000">
                  <a:solidFill>
                    <a:srgbClr val="000000"/>
                  </a:solidFill>
                  <a:latin typeface="ITC Franklin Gothic LT"/>
                  <a:ea typeface="ITC Franklin Gothic LT"/>
                  <a:cs typeface="ITC Franklin Gothic LT"/>
                  <a:sym typeface="ITC Franklin Gothic LT"/>
                </a:rPr>
                <a:t>l</a:t>
              </a:r>
              <a:r>
                <a:rPr lang="en-US" sz="3000">
                  <a:solidFill>
                    <a:srgbClr val="000000"/>
                  </a:solidFill>
                  <a:latin typeface="ITC Franklin Gothic LT"/>
                  <a:ea typeface="ITC Franklin Gothic LT"/>
                  <a:cs typeface="ITC Franklin Gothic LT"/>
                  <a:sym typeface="ITC Franklin Gothic LT"/>
                </a:rPr>
                <a:t>anguag</a:t>
              </a:r>
              <a:r>
                <a:rPr lang="en-US" sz="3000">
                  <a:solidFill>
                    <a:srgbClr val="000000"/>
                  </a:solidFill>
                  <a:latin typeface="ITC Franklin Gothic LT"/>
                  <a:ea typeface="ITC Franklin Gothic LT"/>
                  <a:cs typeface="ITC Franklin Gothic LT"/>
                  <a:sym typeface="ITC Franklin Gothic LT"/>
                </a:rPr>
                <a:t>e s</a:t>
              </a:r>
              <a:r>
                <a:rPr lang="en-US" sz="3000">
                  <a:solidFill>
                    <a:srgbClr val="000000"/>
                  </a:solidFill>
                  <a:latin typeface="ITC Franklin Gothic LT"/>
                  <a:ea typeface="ITC Franklin Gothic LT"/>
                  <a:cs typeface="ITC Franklin Gothic LT"/>
                  <a:sym typeface="ITC Franklin Gothic LT"/>
                </a:rPr>
                <a:t>upp</a:t>
              </a:r>
              <a:r>
                <a:rPr lang="en-US" sz="3000">
                  <a:solidFill>
                    <a:srgbClr val="000000"/>
                  </a:solidFill>
                  <a:latin typeface="ITC Franklin Gothic LT"/>
                  <a:ea typeface="ITC Franklin Gothic LT"/>
                  <a:cs typeface="ITC Franklin Gothic LT"/>
                  <a:sym typeface="ITC Franklin Gothic LT"/>
                </a:rPr>
                <a:t>or</a:t>
              </a:r>
              <a:r>
                <a:rPr lang="en-US" sz="3000">
                  <a:solidFill>
                    <a:srgbClr val="000000"/>
                  </a:solidFill>
                  <a:latin typeface="ITC Franklin Gothic LT"/>
                  <a:ea typeface="ITC Franklin Gothic LT"/>
                  <a:cs typeface="ITC Franklin Gothic LT"/>
                  <a:sym typeface="ITC Franklin Gothic LT"/>
                </a:rPr>
                <a:t>t</a:t>
              </a:r>
              <a:r>
                <a:rPr lang="en-US" sz="3000">
                  <a:solidFill>
                    <a:srgbClr val="000000"/>
                  </a:solidFill>
                  <a:latin typeface="ITC Franklin Gothic LT"/>
                  <a:ea typeface="ITC Franklin Gothic LT"/>
                  <a:cs typeface="ITC Franklin Gothic LT"/>
                  <a:sym typeface="ITC Franklin Gothic LT"/>
                </a:rPr>
                <a:t> </a:t>
              </a:r>
              <a:r>
                <a:rPr lang="en-US" sz="3000">
                  <a:solidFill>
                    <a:srgbClr val="000000"/>
                  </a:solidFill>
                  <a:latin typeface="ITC Franklin Gothic LT"/>
                  <a:ea typeface="ITC Franklin Gothic LT"/>
                  <a:cs typeface="ITC Franklin Gothic LT"/>
                  <a:sym typeface="ITC Franklin Gothic LT"/>
                </a:rPr>
                <a:t>f</a:t>
              </a:r>
              <a:r>
                <a:rPr lang="en-US" sz="3000">
                  <a:solidFill>
                    <a:srgbClr val="000000"/>
                  </a:solidFill>
                  <a:latin typeface="ITC Franklin Gothic LT"/>
                  <a:ea typeface="ITC Franklin Gothic LT"/>
                  <a:cs typeface="ITC Franklin Gothic LT"/>
                  <a:sym typeface="ITC Franklin Gothic LT"/>
                </a:rPr>
                <a:t>or inter</a:t>
              </a:r>
              <a:r>
                <a:rPr lang="en-US" sz="3000">
                  <a:solidFill>
                    <a:srgbClr val="000000"/>
                  </a:solidFill>
                  <a:latin typeface="ITC Franklin Gothic LT"/>
                  <a:ea typeface="ITC Franklin Gothic LT"/>
                  <a:cs typeface="ITC Franklin Gothic LT"/>
                  <a:sym typeface="ITC Franklin Gothic LT"/>
                </a:rPr>
                <a:t>n</a:t>
              </a:r>
              <a:r>
                <a:rPr lang="en-US" sz="3000">
                  <a:solidFill>
                    <a:srgbClr val="000000"/>
                  </a:solidFill>
                  <a:latin typeface="ITC Franklin Gothic LT"/>
                  <a:ea typeface="ITC Franklin Gothic LT"/>
                  <a:cs typeface="ITC Franklin Gothic LT"/>
                  <a:sym typeface="ITC Franklin Gothic LT"/>
                </a:rPr>
                <a:t>ation</a:t>
              </a:r>
              <a:r>
                <a:rPr lang="en-US" sz="3000">
                  <a:solidFill>
                    <a:srgbClr val="000000"/>
                  </a:solidFill>
                  <a:latin typeface="ITC Franklin Gothic LT"/>
                  <a:ea typeface="ITC Franklin Gothic LT"/>
                  <a:cs typeface="ITC Franklin Gothic LT"/>
                  <a:sym typeface="ITC Franklin Gothic LT"/>
                </a:rPr>
                <a:t>al</a:t>
              </a:r>
              <a:r>
                <a:rPr lang="en-US" sz="3000">
                  <a:solidFill>
                    <a:srgbClr val="000000"/>
                  </a:solidFill>
                  <a:latin typeface="ITC Franklin Gothic LT"/>
                  <a:ea typeface="ITC Franklin Gothic LT"/>
                  <a:cs typeface="ITC Franklin Gothic LT"/>
                  <a:sym typeface="ITC Franklin Gothic LT"/>
                </a:rPr>
                <a:t> </a:t>
              </a:r>
              <a:r>
                <a:rPr lang="en-US" sz="3000">
                  <a:solidFill>
                    <a:srgbClr val="000000"/>
                  </a:solidFill>
                  <a:latin typeface="ITC Franklin Gothic LT"/>
                  <a:ea typeface="ITC Franklin Gothic LT"/>
                  <a:cs typeface="ITC Franklin Gothic LT"/>
                  <a:sym typeface="ITC Franklin Gothic LT"/>
                </a:rPr>
                <a:t>us</a:t>
              </a:r>
              <a:r>
                <a:rPr lang="en-US" sz="3000">
                  <a:solidFill>
                    <a:srgbClr val="000000"/>
                  </a:solidFill>
                  <a:latin typeface="ITC Franklin Gothic LT"/>
                  <a:ea typeface="ITC Franklin Gothic LT"/>
                  <a:cs typeface="ITC Franklin Gothic LT"/>
                  <a:sym typeface="ITC Franklin Gothic LT"/>
                </a:rPr>
                <a:t>er</a:t>
              </a:r>
              <a:r>
                <a:rPr lang="en-US" sz="3000">
                  <a:solidFill>
                    <a:srgbClr val="000000"/>
                  </a:solidFill>
                  <a:latin typeface="ITC Franklin Gothic LT"/>
                  <a:ea typeface="ITC Franklin Gothic LT"/>
                  <a:cs typeface="ITC Franklin Gothic LT"/>
                  <a:sym typeface="ITC Franklin Gothic LT"/>
                </a:rPr>
                <a:t>s.</a:t>
              </a:r>
            </a:p>
            <a:p>
              <a:pPr algn="l" marL="647700" indent="-323850" lvl="1">
                <a:lnSpc>
                  <a:spcPts val="3960"/>
                </a:lnSpc>
                <a:buFont typeface="Arial"/>
                <a:buChar char="•"/>
              </a:pPr>
              <a:r>
                <a:rPr lang="en-US" sz="3000">
                  <a:solidFill>
                    <a:srgbClr val="000000"/>
                  </a:solidFill>
                  <a:latin typeface="ITC Franklin Gothic LT"/>
                  <a:ea typeface="ITC Franklin Gothic LT"/>
                  <a:cs typeface="ITC Franklin Gothic LT"/>
                  <a:sym typeface="ITC Franklin Gothic LT"/>
                </a:rPr>
                <a:t>A</a:t>
              </a:r>
              <a:r>
                <a:rPr lang="en-US" sz="3000">
                  <a:solidFill>
                    <a:srgbClr val="000000"/>
                  </a:solidFill>
                  <a:latin typeface="ITC Franklin Gothic LT"/>
                  <a:ea typeface="ITC Franklin Gothic LT"/>
                  <a:cs typeface="ITC Franklin Gothic LT"/>
                  <a:sym typeface="ITC Franklin Gothic LT"/>
                </a:rPr>
                <a:t>n</a:t>
              </a:r>
              <a:r>
                <a:rPr lang="en-US" sz="3000">
                  <a:solidFill>
                    <a:srgbClr val="000000"/>
                  </a:solidFill>
                  <a:latin typeface="ITC Franklin Gothic LT"/>
                  <a:ea typeface="ITC Franklin Gothic LT"/>
                  <a:cs typeface="ITC Franklin Gothic LT"/>
                  <a:sym typeface="ITC Franklin Gothic LT"/>
                </a:rPr>
                <a:t>a</a:t>
              </a:r>
              <a:r>
                <a:rPr lang="en-US" sz="3000">
                  <a:solidFill>
                    <a:srgbClr val="000000"/>
                  </a:solidFill>
                  <a:latin typeface="ITC Franklin Gothic LT"/>
                  <a:ea typeface="ITC Franklin Gothic LT"/>
                  <a:cs typeface="ITC Franklin Gothic LT"/>
                  <a:sym typeface="ITC Franklin Gothic LT"/>
                </a:rPr>
                <a:t>l</a:t>
              </a:r>
              <a:r>
                <a:rPr lang="en-US" sz="3000">
                  <a:solidFill>
                    <a:srgbClr val="000000"/>
                  </a:solidFill>
                  <a:latin typeface="ITC Franklin Gothic LT"/>
                  <a:ea typeface="ITC Franklin Gothic LT"/>
                  <a:cs typeface="ITC Franklin Gothic LT"/>
                  <a:sym typeface="ITC Franklin Gothic LT"/>
                </a:rPr>
                <a:t>yz</a:t>
              </a:r>
              <a:r>
                <a:rPr lang="en-US" sz="3000">
                  <a:solidFill>
                    <a:srgbClr val="000000"/>
                  </a:solidFill>
                  <a:latin typeface="ITC Franklin Gothic LT"/>
                  <a:ea typeface="ITC Franklin Gothic LT"/>
                  <a:cs typeface="ITC Franklin Gothic LT"/>
                  <a:sym typeface="ITC Franklin Gothic LT"/>
                </a:rPr>
                <a:t>e us</a:t>
              </a:r>
              <a:r>
                <a:rPr lang="en-US" sz="3000">
                  <a:solidFill>
                    <a:srgbClr val="000000"/>
                  </a:solidFill>
                  <a:latin typeface="ITC Franklin Gothic LT"/>
                  <a:ea typeface="ITC Franklin Gothic LT"/>
                  <a:cs typeface="ITC Franklin Gothic LT"/>
                  <a:sym typeface="ITC Franklin Gothic LT"/>
                </a:rPr>
                <a:t>er</a:t>
              </a:r>
              <a:r>
                <a:rPr lang="en-US" sz="3000">
                  <a:solidFill>
                    <a:srgbClr val="000000"/>
                  </a:solidFill>
                  <a:latin typeface="ITC Franklin Gothic LT"/>
                  <a:ea typeface="ITC Franklin Gothic LT"/>
                  <a:cs typeface="ITC Franklin Gothic LT"/>
                  <a:sym typeface="ITC Franklin Gothic LT"/>
                </a:rPr>
                <a:t> </a:t>
              </a:r>
              <a:r>
                <a:rPr lang="en-US" sz="3000">
                  <a:solidFill>
                    <a:srgbClr val="000000"/>
                  </a:solidFill>
                  <a:latin typeface="ITC Franklin Gothic LT"/>
                  <a:ea typeface="ITC Franklin Gothic LT"/>
                  <a:cs typeface="ITC Franklin Gothic LT"/>
                  <a:sym typeface="ITC Franklin Gothic LT"/>
                </a:rPr>
                <a:t>b</a:t>
              </a:r>
              <a:r>
                <a:rPr lang="en-US" sz="3000">
                  <a:solidFill>
                    <a:srgbClr val="000000"/>
                  </a:solidFill>
                  <a:latin typeface="ITC Franklin Gothic LT"/>
                  <a:ea typeface="ITC Franklin Gothic LT"/>
                  <a:cs typeface="ITC Franklin Gothic LT"/>
                  <a:sym typeface="ITC Franklin Gothic LT"/>
                </a:rPr>
                <a:t>e</a:t>
              </a:r>
              <a:r>
                <a:rPr lang="en-US" sz="3000">
                  <a:solidFill>
                    <a:srgbClr val="000000"/>
                  </a:solidFill>
                  <a:latin typeface="ITC Franklin Gothic LT"/>
                  <a:ea typeface="ITC Franklin Gothic LT"/>
                  <a:cs typeface="ITC Franklin Gothic LT"/>
                  <a:sym typeface="ITC Franklin Gothic LT"/>
                </a:rPr>
                <a:t>havior</a:t>
              </a:r>
              <a:r>
                <a:rPr lang="en-US" sz="3000">
                  <a:solidFill>
                    <a:srgbClr val="000000"/>
                  </a:solidFill>
                  <a:latin typeface="ITC Franklin Gothic LT"/>
                  <a:ea typeface="ITC Franklin Gothic LT"/>
                  <a:cs typeface="ITC Franklin Gothic LT"/>
                  <a:sym typeface="ITC Franklin Gothic LT"/>
                </a:rPr>
                <a:t> </a:t>
              </a:r>
              <a:r>
                <a:rPr lang="en-US" sz="3000">
                  <a:solidFill>
                    <a:srgbClr val="000000"/>
                  </a:solidFill>
                  <a:latin typeface="ITC Franklin Gothic LT"/>
                  <a:ea typeface="ITC Franklin Gothic LT"/>
                  <a:cs typeface="ITC Franklin Gothic LT"/>
                  <a:sym typeface="ITC Franklin Gothic LT"/>
                </a:rPr>
                <a:t>f</a:t>
              </a:r>
              <a:r>
                <a:rPr lang="en-US" sz="3000">
                  <a:solidFill>
                    <a:srgbClr val="000000"/>
                  </a:solidFill>
                  <a:latin typeface="ITC Franklin Gothic LT"/>
                  <a:ea typeface="ITC Franklin Gothic LT"/>
                  <a:cs typeface="ITC Franklin Gothic LT"/>
                  <a:sym typeface="ITC Franklin Gothic LT"/>
                </a:rPr>
                <a:t>o</a:t>
              </a:r>
              <a:r>
                <a:rPr lang="en-US" sz="3000">
                  <a:solidFill>
                    <a:srgbClr val="000000"/>
                  </a:solidFill>
                  <a:latin typeface="ITC Franklin Gothic LT"/>
                  <a:ea typeface="ITC Franklin Gothic LT"/>
                  <a:cs typeface="ITC Franklin Gothic LT"/>
                  <a:sym typeface="ITC Franklin Gothic LT"/>
                </a:rPr>
                <a:t>r i</a:t>
              </a:r>
              <a:r>
                <a:rPr lang="en-US" sz="3000">
                  <a:solidFill>
                    <a:srgbClr val="000000"/>
                  </a:solidFill>
                  <a:latin typeface="ITC Franklin Gothic LT"/>
                  <a:ea typeface="ITC Franklin Gothic LT"/>
                  <a:cs typeface="ITC Franklin Gothic LT"/>
                  <a:sym typeface="ITC Franklin Gothic LT"/>
                </a:rPr>
                <a:t>mp</a:t>
              </a:r>
              <a:r>
                <a:rPr lang="en-US" sz="3000">
                  <a:solidFill>
                    <a:srgbClr val="000000"/>
                  </a:solidFill>
                  <a:latin typeface="ITC Franklin Gothic LT"/>
                  <a:ea typeface="ITC Franklin Gothic LT"/>
                  <a:cs typeface="ITC Franklin Gothic LT"/>
                  <a:sym typeface="ITC Franklin Gothic LT"/>
                </a:rPr>
                <a:t>r</a:t>
              </a:r>
              <a:r>
                <a:rPr lang="en-US" sz="3000">
                  <a:solidFill>
                    <a:srgbClr val="000000"/>
                  </a:solidFill>
                  <a:latin typeface="ITC Franklin Gothic LT"/>
                  <a:ea typeface="ITC Franklin Gothic LT"/>
                  <a:cs typeface="ITC Franklin Gothic LT"/>
                  <a:sym typeface="ITC Franklin Gothic LT"/>
                </a:rPr>
                <a:t>oved </a:t>
              </a:r>
              <a:r>
                <a:rPr lang="en-US" sz="3000">
                  <a:solidFill>
                    <a:srgbClr val="000000"/>
                  </a:solidFill>
                  <a:latin typeface="ITC Franklin Gothic LT"/>
                  <a:ea typeface="ITC Franklin Gothic LT"/>
                  <a:cs typeface="ITC Franklin Gothic LT"/>
                  <a:sym typeface="ITC Franklin Gothic LT"/>
                </a:rPr>
                <a:t>re</a:t>
              </a:r>
              <a:r>
                <a:rPr lang="en-US" sz="3000">
                  <a:solidFill>
                    <a:srgbClr val="000000"/>
                  </a:solidFill>
                  <a:latin typeface="ITC Franklin Gothic LT"/>
                  <a:ea typeface="ITC Franklin Gothic LT"/>
                  <a:cs typeface="ITC Franklin Gothic LT"/>
                  <a:sym typeface="ITC Franklin Gothic LT"/>
                </a:rPr>
                <a:t>c</a:t>
              </a:r>
              <a:r>
                <a:rPr lang="en-US" sz="3000">
                  <a:solidFill>
                    <a:srgbClr val="000000"/>
                  </a:solidFill>
                  <a:latin typeface="ITC Franklin Gothic LT"/>
                  <a:ea typeface="ITC Franklin Gothic LT"/>
                  <a:cs typeface="ITC Franklin Gothic LT"/>
                  <a:sym typeface="ITC Franklin Gothic LT"/>
                </a:rPr>
                <a:t>omme</a:t>
              </a:r>
              <a:r>
                <a:rPr lang="en-US" sz="3000">
                  <a:solidFill>
                    <a:srgbClr val="000000"/>
                  </a:solidFill>
                  <a:latin typeface="ITC Franklin Gothic LT"/>
                  <a:ea typeface="ITC Franklin Gothic LT"/>
                  <a:cs typeface="ITC Franklin Gothic LT"/>
                  <a:sym typeface="ITC Franklin Gothic LT"/>
                </a:rPr>
                <a:t>n</a:t>
              </a:r>
              <a:r>
                <a:rPr lang="en-US" sz="3000">
                  <a:solidFill>
                    <a:srgbClr val="000000"/>
                  </a:solidFill>
                  <a:latin typeface="ITC Franklin Gothic LT"/>
                  <a:ea typeface="ITC Franklin Gothic LT"/>
                  <a:cs typeface="ITC Franklin Gothic LT"/>
                  <a:sym typeface="ITC Franklin Gothic LT"/>
                </a:rPr>
                <a:t>d</a:t>
              </a:r>
              <a:r>
                <a:rPr lang="en-US" sz="3000">
                  <a:solidFill>
                    <a:srgbClr val="000000"/>
                  </a:solidFill>
                  <a:latin typeface="ITC Franklin Gothic LT"/>
                  <a:ea typeface="ITC Franklin Gothic LT"/>
                  <a:cs typeface="ITC Franklin Gothic LT"/>
                  <a:sym typeface="ITC Franklin Gothic LT"/>
                </a:rPr>
                <a:t>ati</a:t>
              </a:r>
              <a:r>
                <a:rPr lang="en-US" sz="3000">
                  <a:solidFill>
                    <a:srgbClr val="000000"/>
                  </a:solidFill>
                  <a:latin typeface="ITC Franklin Gothic LT"/>
                  <a:ea typeface="ITC Franklin Gothic LT"/>
                  <a:cs typeface="ITC Franklin Gothic LT"/>
                  <a:sym typeface="ITC Franklin Gothic LT"/>
                </a:rPr>
                <a:t>on</a:t>
              </a:r>
              <a:r>
                <a:rPr lang="en-US" sz="3000">
                  <a:solidFill>
                    <a:srgbClr val="000000"/>
                  </a:solidFill>
                  <a:latin typeface="ITC Franklin Gothic LT"/>
                  <a:ea typeface="ITC Franklin Gothic LT"/>
                  <a:cs typeface="ITC Franklin Gothic LT"/>
                  <a:sym typeface="ITC Franklin Gothic LT"/>
                </a:rPr>
                <a:t>s.</a:t>
              </a:r>
            </a:p>
            <a:p>
              <a:pPr algn="l" marL="542925" indent="-271462" lvl="1">
                <a:lnSpc>
                  <a:spcPts val="3960"/>
                </a:lnSpc>
              </a:pPr>
            </a:p>
          </p:txBody>
        </p:sp>
      </p:grpSp>
      <p:grpSp>
        <p:nvGrpSpPr>
          <p:cNvPr name="Group 13" id="13"/>
          <p:cNvGrpSpPr/>
          <p:nvPr/>
        </p:nvGrpSpPr>
        <p:grpSpPr>
          <a:xfrm rot="0">
            <a:off x="803505" y="1266988"/>
            <a:ext cx="16544424" cy="795444"/>
            <a:chOff x="0" y="0"/>
            <a:chExt cx="22059232" cy="1060592"/>
          </a:xfrm>
        </p:grpSpPr>
        <p:sp>
          <p:nvSpPr>
            <p:cNvPr name="Freeform 14" id="14"/>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5" id="15"/>
            <p:cNvSpPr txBox="true"/>
            <p:nvPr/>
          </p:nvSpPr>
          <p:spPr>
            <a:xfrm>
              <a:off x="0" y="9525"/>
              <a:ext cx="22059232" cy="1051067"/>
            </a:xfrm>
            <a:prstGeom prst="rect">
              <a:avLst/>
            </a:prstGeom>
          </p:spPr>
          <p:txBody>
            <a:bodyPr anchor="b" rtlCol="false" tIns="0" lIns="0" bIns="0" rIns="0"/>
            <a:lstStyle/>
            <a:p>
              <a:pPr algn="l">
                <a:lnSpc>
                  <a:spcPts val="4752"/>
                </a:lnSpc>
              </a:pPr>
              <a:r>
                <a:rPr lang="en-US" sz="4950" b="true">
                  <a:solidFill>
                    <a:srgbClr val="1CADE4"/>
                  </a:solidFill>
                  <a:latin typeface="Arial Bold"/>
                  <a:ea typeface="Arial Bold"/>
                  <a:cs typeface="Arial Bold"/>
                  <a:sym typeface="Arial Bold"/>
                </a:rPr>
                <a:t>Future scope</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References</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114300"/>
              <a:ext cx="22059230" cy="9460948"/>
            </a:xfrm>
            <a:prstGeom prst="rect">
              <a:avLst/>
            </a:prstGeom>
          </p:spPr>
          <p:txBody>
            <a:bodyPr anchor="ctr" rtlCol="false" tIns="0" lIns="0" bIns="0" rIns="0"/>
            <a:lstStyle/>
            <a:p>
              <a:pPr algn="l" marL="651053" indent="-325526" lvl="1">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IBM</a:t>
              </a:r>
              <a:r>
                <a:rPr lang="en-US" sz="3600">
                  <a:solidFill>
                    <a:srgbClr val="0F0F0F"/>
                  </a:solidFill>
                  <a:latin typeface="ITC Franklin Gothic LT"/>
                  <a:ea typeface="ITC Franklin Gothic LT"/>
                  <a:cs typeface="ITC Franklin Gothic LT"/>
                  <a:sym typeface="ITC Franklin Gothic LT"/>
                </a:rPr>
                <a:t> Watsonx AI Documentation</a:t>
              </a:r>
            </a:p>
            <a:p>
              <a:pPr algn="l" marL="651053" indent="-325526" lvl="1">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IBM Cloud API Reference</a:t>
              </a:r>
            </a:p>
            <a:p>
              <a:pPr algn="l" marL="651053" indent="-325526" lvl="1">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NLP Techniques for Recommendation Systems</a:t>
              </a:r>
            </a:p>
            <a:p>
              <a:pPr algn="l" marL="651053" indent="-325526" lvl="1">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Project GitHub - </a:t>
              </a:r>
              <a:r>
                <a:rPr lang="en-US" sz="3600" u="sng">
                  <a:solidFill>
                    <a:srgbClr val="0F0F0F"/>
                  </a:solidFill>
                  <a:latin typeface="ITC Franklin Gothic LT"/>
                  <a:ea typeface="ITC Franklin Gothic LT"/>
                  <a:cs typeface="ITC Franklin Gothic LT"/>
                  <a:sym typeface="ITC Franklin Gothic LT"/>
                  <a:hlinkClick r:id="rId3" tooltip="https://github.com/Codekaveananth/Libraryaiagent"/>
                </a:rPr>
                <a:t>link</a:t>
              </a:r>
            </a:p>
            <a:p>
              <a:pPr algn="l">
                <a:lnSpc>
                  <a:spcPts val="4752"/>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570592" y="958852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Certifications</a:t>
              </a:r>
            </a:p>
          </p:txBody>
        </p:sp>
      </p:grpSp>
      <p:sp>
        <p:nvSpPr>
          <p:cNvPr name="Freeform 13" id="13"/>
          <p:cNvSpPr/>
          <p:nvPr/>
        </p:nvSpPr>
        <p:spPr>
          <a:xfrm flipH="false" flipV="false" rot="0">
            <a:off x="2890566" y="2077278"/>
            <a:ext cx="11006617" cy="8189512"/>
          </a:xfrm>
          <a:custGeom>
            <a:avLst/>
            <a:gdLst/>
            <a:ahLst/>
            <a:cxnLst/>
            <a:rect r="r" b="b" t="t" l="l"/>
            <a:pathLst>
              <a:path h="8189512" w="11006617">
                <a:moveTo>
                  <a:pt x="0" y="0"/>
                </a:moveTo>
                <a:lnTo>
                  <a:pt x="11006617" y="0"/>
                </a:lnTo>
                <a:lnTo>
                  <a:pt x="11006617" y="8189512"/>
                </a:lnTo>
                <a:lnTo>
                  <a:pt x="0" y="8189512"/>
                </a:lnTo>
                <a:lnTo>
                  <a:pt x="0" y="0"/>
                </a:lnTo>
                <a:close/>
              </a:path>
            </a:pathLst>
          </a:custGeom>
          <a:blipFill>
            <a:blip r:embed="rId3"/>
            <a:stretch>
              <a:fillRect l="-2446" t="-1439" r="0" b="-4923"/>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Certifications</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76200"/>
              <a:ext cx="22059230" cy="9422848"/>
            </a:xfrm>
            <a:prstGeom prst="rect">
              <a:avLst/>
            </a:prstGeom>
          </p:spPr>
          <p:txBody>
            <a:bodyPr anchor="ctr" rtlCol="false" tIns="0" lIns="0" bIns="0" rIns="0"/>
            <a:lstStyle/>
            <a:p>
              <a:pPr algn="l">
                <a:lnSpc>
                  <a:spcPts val="3366"/>
                </a:lnSpc>
              </a:pPr>
            </a:p>
          </p:txBody>
        </p:sp>
      </p:grpSp>
      <p:sp>
        <p:nvSpPr>
          <p:cNvPr name="Freeform 16" id="16"/>
          <p:cNvSpPr/>
          <p:nvPr/>
        </p:nvSpPr>
        <p:spPr>
          <a:xfrm flipH="false" flipV="false" rot="0">
            <a:off x="3128967" y="2077278"/>
            <a:ext cx="10568790" cy="8164390"/>
          </a:xfrm>
          <a:custGeom>
            <a:avLst/>
            <a:gdLst/>
            <a:ahLst/>
            <a:cxnLst/>
            <a:rect r="r" b="b" t="t" l="l"/>
            <a:pathLst>
              <a:path h="8164390" w="10568790">
                <a:moveTo>
                  <a:pt x="0" y="0"/>
                </a:moveTo>
                <a:lnTo>
                  <a:pt x="10568789" y="0"/>
                </a:lnTo>
                <a:lnTo>
                  <a:pt x="10568789" y="8164390"/>
                </a:lnTo>
                <a:lnTo>
                  <a:pt x="0" y="8164390"/>
                </a:lnTo>
                <a:lnTo>
                  <a:pt x="0" y="0"/>
                </a:lnTo>
                <a:close/>
              </a:path>
            </a:pathLst>
          </a:custGeom>
          <a:blipFill>
            <a:blip r:embed="rId3"/>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Certifications</a:t>
              </a:r>
            </a:p>
          </p:txBody>
        </p:sp>
      </p:grpSp>
      <p:sp>
        <p:nvSpPr>
          <p:cNvPr name="Freeform 13" id="13"/>
          <p:cNvSpPr/>
          <p:nvPr/>
        </p:nvSpPr>
        <p:spPr>
          <a:xfrm flipH="false" flipV="false" rot="0">
            <a:off x="3912968" y="1848678"/>
            <a:ext cx="10462063" cy="8081944"/>
          </a:xfrm>
          <a:custGeom>
            <a:avLst/>
            <a:gdLst/>
            <a:ahLst/>
            <a:cxnLst/>
            <a:rect r="r" b="b" t="t" l="l"/>
            <a:pathLst>
              <a:path h="8081944" w="10462063">
                <a:moveTo>
                  <a:pt x="0" y="0"/>
                </a:moveTo>
                <a:lnTo>
                  <a:pt x="10462064" y="0"/>
                </a:lnTo>
                <a:lnTo>
                  <a:pt x="10462064" y="8081944"/>
                </a:lnTo>
                <a:lnTo>
                  <a:pt x="0" y="8081944"/>
                </a:lnTo>
                <a:lnTo>
                  <a:pt x="0" y="0"/>
                </a:lnTo>
                <a:close/>
              </a:path>
            </a:pathLst>
          </a:custGeom>
          <a:blipFill>
            <a:blip r:embed="rId3"/>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2194562" y="4149327"/>
            <a:ext cx="13948116" cy="1988344"/>
            <a:chOff x="0" y="0"/>
            <a:chExt cx="18597488" cy="2651126"/>
          </a:xfrm>
        </p:grpSpPr>
        <p:sp>
          <p:nvSpPr>
            <p:cNvPr name="Freeform 11" id="11"/>
            <p:cNvSpPr/>
            <p:nvPr/>
          </p:nvSpPr>
          <p:spPr>
            <a:xfrm flipH="false" flipV="false" rot="0">
              <a:off x="0" y="0"/>
              <a:ext cx="18597488" cy="2651126"/>
            </a:xfrm>
            <a:custGeom>
              <a:avLst/>
              <a:gdLst/>
              <a:ahLst/>
              <a:cxnLst/>
              <a:rect r="r" b="b" t="t" l="l"/>
              <a:pathLst>
                <a:path h="2651126" w="18597488">
                  <a:moveTo>
                    <a:pt x="0" y="0"/>
                  </a:moveTo>
                  <a:lnTo>
                    <a:pt x="18597488" y="0"/>
                  </a:lnTo>
                  <a:lnTo>
                    <a:pt x="18597488" y="2651126"/>
                  </a:lnTo>
                  <a:lnTo>
                    <a:pt x="0" y="2651126"/>
                  </a:lnTo>
                  <a:close/>
                </a:path>
              </a:pathLst>
            </a:custGeom>
            <a:solidFill>
              <a:srgbClr val="000000">
                <a:alpha val="0"/>
              </a:srgbClr>
            </a:solidFill>
          </p:spPr>
        </p:sp>
        <p:sp>
          <p:nvSpPr>
            <p:cNvPr name="TextBox 12" id="12"/>
            <p:cNvSpPr txBox="true"/>
            <p:nvPr/>
          </p:nvSpPr>
          <p:spPr>
            <a:xfrm>
              <a:off x="0" y="-85725"/>
              <a:ext cx="18597488" cy="2736851"/>
            </a:xfrm>
            <a:prstGeom prst="rect">
              <a:avLst/>
            </a:prstGeom>
          </p:spPr>
          <p:txBody>
            <a:bodyPr anchor="b" rtlCol="false" tIns="0" lIns="0" bIns="0" rIns="0"/>
            <a:lstStyle/>
            <a:p>
              <a:pPr algn="ctr">
                <a:lnSpc>
                  <a:spcPts val="5040"/>
                </a:lnSpc>
              </a:pPr>
              <a:r>
                <a:rPr lang="en-US" sz="4200" b="true">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1274360" y="837702"/>
            <a:ext cx="15773400" cy="1988345"/>
            <a:chOff x="0" y="0"/>
            <a:chExt cx="21031200" cy="2651126"/>
          </a:xfrm>
        </p:grpSpPr>
        <p:sp>
          <p:nvSpPr>
            <p:cNvPr name="Freeform 11" id="11"/>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12" id="12"/>
            <p:cNvSpPr txBox="true"/>
            <p:nvPr/>
          </p:nvSpPr>
          <p:spPr>
            <a:xfrm>
              <a:off x="0" y="-85725"/>
              <a:ext cx="21031200" cy="2736851"/>
            </a:xfrm>
            <a:prstGeom prst="rect">
              <a:avLst/>
            </a:prstGeom>
          </p:spPr>
          <p:txBody>
            <a:bodyPr anchor="b" rtlCol="false" tIns="0" lIns="0" bIns="0" rIns="0"/>
            <a:lstStyle/>
            <a:p>
              <a:pPr algn="l">
                <a:lnSpc>
                  <a:spcPts val="5040"/>
                </a:lnSpc>
              </a:pPr>
              <a:r>
                <a:rPr lang="en-US" sz="4200" b="true">
                  <a:solidFill>
                    <a:srgbClr val="1CADE4"/>
                  </a:solidFill>
                  <a:latin typeface="Arial Bold"/>
                  <a:ea typeface="Arial Bold"/>
                  <a:cs typeface="Arial Bold"/>
                  <a:sym typeface="Arial Bold"/>
                </a:rPr>
                <a:t>OUTLINE</a:t>
              </a:r>
            </a:p>
          </p:txBody>
        </p:sp>
      </p:grpSp>
      <p:sp>
        <p:nvSpPr>
          <p:cNvPr name="TextBox 13" id="13"/>
          <p:cNvSpPr txBox="true"/>
          <p:nvPr/>
        </p:nvSpPr>
        <p:spPr>
          <a:xfrm rot="0">
            <a:off x="1274360" y="3349350"/>
            <a:ext cx="16345650" cy="5002530"/>
          </a:xfrm>
          <a:prstGeom prst="rect">
            <a:avLst/>
          </a:prstGeom>
        </p:spPr>
        <p:txBody>
          <a:bodyPr anchor="t" rtlCol="false" tIns="0" lIns="0" bIns="0" rIns="0">
            <a:spAutoFit/>
          </a:bodyPr>
          <a:lstStyle/>
          <a:p>
            <a:pPr algn="l">
              <a:lnSpc>
                <a:spcPts val="3960"/>
              </a:lnSpc>
            </a:pPr>
            <a:r>
              <a:rPr lang="en-US" sz="3000" b="true">
                <a:solidFill>
                  <a:srgbClr val="404040"/>
                </a:solidFill>
                <a:latin typeface="Arial Bold"/>
                <a:ea typeface="Arial Bold"/>
                <a:cs typeface="Arial Bold"/>
                <a:sym typeface="Arial Bold"/>
              </a:rPr>
              <a: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Problem Statement</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Proposed System/Solution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System Development Approach</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Algorithm &amp; Deployment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Result (Output Image)</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Conclusion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Future Scope</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References</a:t>
            </a:r>
          </a:p>
          <a:p>
            <a:pPr algn="l" marL="542925" indent="-271462" lvl="1">
              <a:lnSpc>
                <a:spcPts val="39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Problem Statement</a:t>
              </a:r>
            </a:p>
          </p:txBody>
        </p:sp>
      </p:grpSp>
      <p:grpSp>
        <p:nvGrpSpPr>
          <p:cNvPr name="Group 13" id="13"/>
          <p:cNvGrpSpPr/>
          <p:nvPr/>
        </p:nvGrpSpPr>
        <p:grpSpPr>
          <a:xfrm rot="0">
            <a:off x="678604" y="1856448"/>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114300"/>
              <a:ext cx="22059230" cy="9460948"/>
            </a:xfrm>
            <a:prstGeom prst="rect">
              <a:avLst/>
            </a:prstGeom>
          </p:spPr>
          <p:txBody>
            <a:bodyPr anchor="ctr" rtlCol="false" tIns="0" lIns="0" bIns="0" rIns="0"/>
            <a:lstStyle/>
            <a:p>
              <a:pPr algn="l">
                <a:lnSpc>
                  <a:spcPts val="4752"/>
                </a:lnSpc>
              </a:pPr>
              <a:r>
                <a:rPr lang="en-US" sz="3600">
                  <a:solidFill>
                    <a:srgbClr val="0F0F0F"/>
                  </a:solidFill>
                  <a:latin typeface="ITC Franklin Gothic LT"/>
                  <a:ea typeface="ITC Franklin Gothic LT"/>
                  <a:cs typeface="ITC Franklin Gothic LT"/>
                  <a:sym typeface="ITC Franklin Gothic LT"/>
                </a:rPr>
                <a:t>A Lib</a:t>
              </a:r>
              <a:r>
                <a:rPr lang="en-US" sz="3600">
                  <a:solidFill>
                    <a:srgbClr val="0F0F0F"/>
                  </a:solidFill>
                  <a:latin typeface="ITC Franklin Gothic LT"/>
                  <a:ea typeface="ITC Franklin Gothic LT"/>
                  <a:cs typeface="ITC Franklin Gothic LT"/>
                  <a:sym typeface="ITC Franklin Gothic LT"/>
                </a:rPr>
                <a:t>rary AI Agent is an intelligent system designed to assist students in finding the right learning materials based on their academic needs. It can autonomously analyze user profiles, study topics, and course syllabi to suggest relevant books and resources. Using natural language processing, it understands student queries and matches them with the most suitable books in the library database. The agent can check real-time book availability, prioritize high-demand titles, and assist with reservation or waitlist actions. It saves time by streamlining the search process and offering personalized recommendations aligned with current academic work. Library AI Agents enhance access, engagement, and resource utilization in educational environments. </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28700"/>
            <a:ext cx="16544424" cy="1217700"/>
            <a:chOff x="0" y="0"/>
            <a:chExt cx="22059232" cy="1623600"/>
          </a:xfrm>
        </p:grpSpPr>
        <p:sp>
          <p:nvSpPr>
            <p:cNvPr name="Freeform 11" id="11"/>
            <p:cNvSpPr/>
            <p:nvPr/>
          </p:nvSpPr>
          <p:spPr>
            <a:xfrm flipH="false" flipV="false" rot="0">
              <a:off x="0" y="0"/>
              <a:ext cx="22059232" cy="1623600"/>
            </a:xfrm>
            <a:custGeom>
              <a:avLst/>
              <a:gdLst/>
              <a:ahLst/>
              <a:cxnLst/>
              <a:rect r="r" b="b" t="t" l="l"/>
              <a:pathLst>
                <a:path h="1623600" w="22059232">
                  <a:moveTo>
                    <a:pt x="0" y="0"/>
                  </a:moveTo>
                  <a:lnTo>
                    <a:pt x="22059232" y="0"/>
                  </a:lnTo>
                  <a:lnTo>
                    <a:pt x="22059232" y="1623600"/>
                  </a:lnTo>
                  <a:lnTo>
                    <a:pt x="0" y="1623600"/>
                  </a:lnTo>
                  <a:close/>
                </a:path>
              </a:pathLst>
            </a:custGeom>
            <a:solidFill>
              <a:srgbClr val="000000">
                <a:alpha val="0"/>
              </a:srgbClr>
            </a:solidFill>
          </p:spPr>
        </p:sp>
        <p:sp>
          <p:nvSpPr>
            <p:cNvPr name="TextBox 12" id="12"/>
            <p:cNvSpPr txBox="true"/>
            <p:nvPr/>
          </p:nvSpPr>
          <p:spPr>
            <a:xfrm>
              <a:off x="0" y="-114300"/>
              <a:ext cx="22059232" cy="1737900"/>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Proposed Solution</a:t>
              </a:r>
            </a:p>
          </p:txBody>
        </p:sp>
      </p:grpSp>
      <p:grpSp>
        <p:nvGrpSpPr>
          <p:cNvPr name="Group 13" id="13"/>
          <p:cNvGrpSpPr/>
          <p:nvPr/>
        </p:nvGrpSpPr>
        <p:grpSpPr>
          <a:xfrm rot="0">
            <a:off x="669801" y="970520"/>
            <a:ext cx="17420228" cy="8345960"/>
            <a:chOff x="0" y="0"/>
            <a:chExt cx="23226970" cy="11127946"/>
          </a:xfrm>
        </p:grpSpPr>
        <p:sp>
          <p:nvSpPr>
            <p:cNvPr name="Freeform 14" id="14"/>
            <p:cNvSpPr/>
            <p:nvPr/>
          </p:nvSpPr>
          <p:spPr>
            <a:xfrm flipH="false" flipV="false" rot="0">
              <a:off x="0" y="0"/>
              <a:ext cx="23226970" cy="11127946"/>
            </a:xfrm>
            <a:custGeom>
              <a:avLst/>
              <a:gdLst/>
              <a:ahLst/>
              <a:cxnLst/>
              <a:rect r="r" b="b" t="t" l="l"/>
              <a:pathLst>
                <a:path h="11127946" w="23226970">
                  <a:moveTo>
                    <a:pt x="0" y="0"/>
                  </a:moveTo>
                  <a:lnTo>
                    <a:pt x="23226970" y="0"/>
                  </a:lnTo>
                  <a:lnTo>
                    <a:pt x="23226970" y="11127946"/>
                  </a:lnTo>
                  <a:lnTo>
                    <a:pt x="0" y="11127946"/>
                  </a:lnTo>
                  <a:close/>
                </a:path>
              </a:pathLst>
            </a:custGeom>
            <a:solidFill>
              <a:srgbClr val="000000">
                <a:alpha val="0"/>
              </a:srgbClr>
            </a:solidFill>
          </p:spPr>
        </p:sp>
        <p:sp>
          <p:nvSpPr>
            <p:cNvPr name="TextBox 15" id="15"/>
            <p:cNvSpPr txBox="true"/>
            <p:nvPr/>
          </p:nvSpPr>
          <p:spPr>
            <a:xfrm>
              <a:off x="0" y="-95250"/>
              <a:ext cx="23226970" cy="11223196"/>
            </a:xfrm>
            <a:prstGeom prst="rect">
              <a:avLst/>
            </a:prstGeom>
          </p:spPr>
          <p:txBody>
            <a:bodyPr anchor="ctr" rtlCol="false" tIns="0" lIns="0" bIns="0" rIns="0"/>
            <a:lstStyle/>
            <a:p>
              <a:pPr algn="l">
                <a:lnSpc>
                  <a:spcPts val="3959"/>
                </a:lnSpc>
              </a:pPr>
              <a:r>
                <a:rPr lang="en-US" sz="2999">
                  <a:solidFill>
                    <a:srgbClr val="1CADE4"/>
                  </a:solidFill>
                  <a:latin typeface="Calibri (MS)"/>
                  <a:ea typeface="Calibri (MS)"/>
                  <a:cs typeface="Calibri (MS)"/>
                  <a:sym typeface="Calibri (MS)"/>
                </a:rPr>
                <a:t>The Library AI Agent intelligently:</a:t>
              </a:r>
            </a:p>
            <a:p>
              <a:pPr algn="l" marL="518157" indent="-259078" lvl="1">
                <a:lnSpc>
                  <a:spcPts val="3167"/>
                </a:lnSpc>
                <a:buFont typeface="Arial"/>
                <a:buChar char="•"/>
              </a:pPr>
              <a:r>
                <a:rPr lang="en-US" sz="2399">
                  <a:solidFill>
                    <a:srgbClr val="0F0F0F"/>
                  </a:solidFill>
                  <a:latin typeface="Calibri (MS)"/>
                  <a:ea typeface="Calibri (MS)"/>
                  <a:cs typeface="Calibri (MS)"/>
                  <a:sym typeface="Calibri (MS)"/>
                </a:rPr>
                <a:t>Understands student queries via Natural Language Processing (NLP).</a:t>
              </a:r>
            </a:p>
            <a:p>
              <a:pPr algn="l" marL="518157" indent="-259078" lvl="1">
                <a:lnSpc>
                  <a:spcPts val="3167"/>
                </a:lnSpc>
                <a:buFont typeface="Arial"/>
                <a:buChar char="•"/>
              </a:pPr>
              <a:r>
                <a:rPr lang="en-US" sz="2399">
                  <a:solidFill>
                    <a:srgbClr val="0F0F0F"/>
                  </a:solidFill>
                  <a:latin typeface="Calibri (MS)"/>
                  <a:ea typeface="Calibri (MS)"/>
                  <a:cs typeface="Calibri (MS)"/>
                  <a:sym typeface="Calibri (MS)"/>
                </a:rPr>
                <a:t>Analyzes cou</a:t>
              </a:r>
              <a:r>
                <a:rPr lang="en-US" sz="2399">
                  <a:solidFill>
                    <a:srgbClr val="0F0F0F"/>
                  </a:solidFill>
                  <a:latin typeface="Calibri (MS)"/>
                  <a:ea typeface="Calibri (MS)"/>
                  <a:cs typeface="Calibri (MS)"/>
                  <a:sym typeface="Calibri (MS)"/>
                </a:rPr>
                <a:t>rse syllabi and user profiles.</a:t>
              </a:r>
            </a:p>
            <a:p>
              <a:pPr algn="l" marL="518157" indent="-259078" lvl="1">
                <a:lnSpc>
                  <a:spcPts val="3167"/>
                </a:lnSpc>
                <a:buFont typeface="Arial"/>
                <a:buChar char="•"/>
              </a:pPr>
              <a:r>
                <a:rPr lang="en-US" sz="2399">
                  <a:solidFill>
                    <a:srgbClr val="0F0F0F"/>
                  </a:solidFill>
                  <a:latin typeface="Calibri (MS)"/>
                  <a:ea typeface="Calibri (MS)"/>
                  <a:cs typeface="Calibri (MS)"/>
                  <a:sym typeface="Calibri (MS)"/>
                </a:rPr>
                <a:t>Suggests personalized resour</a:t>
              </a:r>
              <a:r>
                <a:rPr lang="en-US" sz="2399">
                  <a:solidFill>
                    <a:srgbClr val="0F0F0F"/>
                  </a:solidFill>
                  <a:latin typeface="Calibri (MS)"/>
                  <a:ea typeface="Calibri (MS)"/>
                  <a:cs typeface="Calibri (MS)"/>
                  <a:sym typeface="Calibri (MS)"/>
                </a:rPr>
                <a:t>ces.</a:t>
              </a:r>
            </a:p>
            <a:p>
              <a:pPr algn="l" marL="518157" indent="-259078" lvl="1">
                <a:lnSpc>
                  <a:spcPts val="3167"/>
                </a:lnSpc>
                <a:buFont typeface="Arial"/>
                <a:buChar char="•"/>
              </a:pPr>
              <a:r>
                <a:rPr lang="en-US" sz="2399">
                  <a:solidFill>
                    <a:srgbClr val="0F0F0F"/>
                  </a:solidFill>
                  <a:latin typeface="Calibri (MS)"/>
                  <a:ea typeface="Calibri (MS)"/>
                  <a:cs typeface="Calibri (MS)"/>
                  <a:sym typeface="Calibri (MS)"/>
                </a:rPr>
                <a:t>Checks book availability in real-time.</a:t>
              </a:r>
            </a:p>
            <a:p>
              <a:pPr algn="l" marL="518157" indent="-259078" lvl="1">
                <a:lnSpc>
                  <a:spcPts val="3167"/>
                </a:lnSpc>
                <a:buFont typeface="Arial"/>
                <a:buChar char="•"/>
              </a:pPr>
              <a:r>
                <a:rPr lang="en-US" sz="2399">
                  <a:solidFill>
                    <a:srgbClr val="0F0F0F"/>
                  </a:solidFill>
                  <a:latin typeface="Calibri (MS)"/>
                  <a:ea typeface="Calibri (MS)"/>
                  <a:cs typeface="Calibri (MS)"/>
                  <a:sym typeface="Calibri (MS)"/>
                </a:rPr>
                <a:t>P</a:t>
              </a:r>
              <a:r>
                <a:rPr lang="en-US" sz="2399">
                  <a:solidFill>
                    <a:srgbClr val="0F0F0F"/>
                  </a:solidFill>
                  <a:latin typeface="Calibri (MS)"/>
                  <a:ea typeface="Calibri (MS)"/>
                  <a:cs typeface="Calibri (MS)"/>
                  <a:sym typeface="Calibri (MS)"/>
                </a:rPr>
                <a:t>riorit</a:t>
              </a:r>
              <a:r>
                <a:rPr lang="en-US" sz="2399">
                  <a:solidFill>
                    <a:srgbClr val="0F0F0F"/>
                  </a:solidFill>
                  <a:latin typeface="Calibri (MS)"/>
                  <a:ea typeface="Calibri (MS)"/>
                  <a:cs typeface="Calibri (MS)"/>
                  <a:sym typeface="Calibri (MS)"/>
                </a:rPr>
                <a:t>izes high-demand titles.</a:t>
              </a:r>
            </a:p>
            <a:p>
              <a:pPr algn="l" marL="518157" indent="-259078" lvl="1">
                <a:lnSpc>
                  <a:spcPts val="3167"/>
                </a:lnSpc>
                <a:buFont typeface="Arial"/>
                <a:buChar char="•"/>
              </a:pPr>
              <a:r>
                <a:rPr lang="en-US" sz="2399">
                  <a:solidFill>
                    <a:srgbClr val="0F0F0F"/>
                  </a:solidFill>
                  <a:latin typeface="Calibri (MS)"/>
                  <a:ea typeface="Calibri (MS)"/>
                  <a:cs typeface="Calibri (MS)"/>
                  <a:sym typeface="Calibri (MS)"/>
                </a:rPr>
                <a:t>Supports reservations and waitlists.</a:t>
              </a:r>
            </a:p>
            <a:p>
              <a:pPr algn="l">
                <a:lnSpc>
                  <a:spcPts val="3167"/>
                </a:lnSpc>
              </a:pPr>
              <a:r>
                <a:rPr lang="en-US" sz="2399">
                  <a:solidFill>
                    <a:srgbClr val="0F0F0F"/>
                  </a:solidFill>
                  <a:latin typeface="Calibri (MS)"/>
                  <a:ea typeface="Calibri (MS)"/>
                  <a:cs typeface="Calibri (MS)"/>
                  <a:sym typeface="Calibri (MS)"/>
                </a:rPr>
                <a:t>This results in efficient and t</a:t>
              </a:r>
              <a:r>
                <a:rPr lang="en-US" sz="2399">
                  <a:solidFill>
                    <a:srgbClr val="0F0F0F"/>
                  </a:solidFill>
                  <a:latin typeface="Calibri (MS)"/>
                  <a:ea typeface="Calibri (MS)"/>
                  <a:cs typeface="Calibri (MS)"/>
                  <a:sym typeface="Calibri (MS)"/>
                </a:rPr>
                <a:t>ai</a:t>
              </a:r>
              <a:r>
                <a:rPr lang="en-US" sz="2399">
                  <a:solidFill>
                    <a:srgbClr val="0F0F0F"/>
                  </a:solidFill>
                  <a:latin typeface="Calibri (MS)"/>
                  <a:ea typeface="Calibri (MS)"/>
                  <a:cs typeface="Calibri (MS)"/>
                  <a:sym typeface="Calibri (MS)"/>
                </a:rPr>
                <a:t>lored access to relevant academic materials.</a:t>
              </a:r>
            </a:p>
            <a:p>
              <a:pPr algn="l" marL="1083303" indent="-361101" lvl="2">
                <a:lnSpc>
                  <a:spcPts val="3167"/>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993858"/>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System  Approach</a:t>
              </a:r>
            </a:p>
          </p:txBody>
        </p:sp>
      </p:grpSp>
      <p:grpSp>
        <p:nvGrpSpPr>
          <p:cNvPr name="Group 13" id="13"/>
          <p:cNvGrpSpPr/>
          <p:nvPr/>
        </p:nvGrpSpPr>
        <p:grpSpPr>
          <a:xfrm rot="0">
            <a:off x="871789" y="1638507"/>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85725"/>
              <a:ext cx="22059230" cy="9432373"/>
            </a:xfrm>
            <a:prstGeom prst="rect">
              <a:avLst/>
            </a:prstGeom>
          </p:spPr>
          <p:txBody>
            <a:bodyPr anchor="ctr" rtlCol="false" tIns="0" lIns="0" bIns="0" rIns="0"/>
            <a:lstStyle/>
            <a:p>
              <a:pPr algn="l">
                <a:lnSpc>
                  <a:spcPts val="3564"/>
                </a:lnSpc>
              </a:pPr>
              <a:r>
                <a:rPr lang="en-US" sz="2700" b="true">
                  <a:solidFill>
                    <a:srgbClr val="0F0F0F"/>
                  </a:solidFill>
                  <a:latin typeface="ITC Franklin Gothic LT Semi-Bold"/>
                  <a:ea typeface="ITC Franklin Gothic LT Semi-Bold"/>
                  <a:cs typeface="ITC Franklin Gothic LT Semi-Bold"/>
                  <a:sym typeface="ITC Franklin Gothic LT Semi-Bold"/>
                </a:rPr>
                <a:t>Platform &amp; </a:t>
              </a:r>
              <a:r>
                <a:rPr lang="en-US" sz="2700" b="true">
                  <a:solidFill>
                    <a:srgbClr val="0F0F0F"/>
                  </a:solidFill>
                  <a:latin typeface="ITC Franklin Gothic LT Semi-Bold"/>
                  <a:ea typeface="ITC Franklin Gothic LT Semi-Bold"/>
                  <a:cs typeface="ITC Franklin Gothic LT Semi-Bold"/>
                  <a:sym typeface="ITC Franklin Gothic LT Semi-Bold"/>
                </a:rPr>
                <a:t>Tools Used:</a:t>
              </a:r>
            </a:p>
            <a:p>
              <a:pPr algn="l" marL="582930" indent="-291465" lvl="1">
                <a:lnSpc>
                  <a:spcPts val="3564"/>
                </a:lnSpc>
                <a:buFont typeface="Arial"/>
                <a:buChar char="•"/>
              </a:pPr>
              <a:r>
                <a:rPr lang="en-US" b="true" sz="2700">
                  <a:solidFill>
                    <a:srgbClr val="0F0F0F"/>
                  </a:solidFill>
                  <a:latin typeface="ITC Franklin Gothic LT Semi-Bold"/>
                  <a:ea typeface="ITC Franklin Gothic LT Semi-Bold"/>
                  <a:cs typeface="ITC Franklin Gothic LT Semi-Bold"/>
                  <a:sym typeface="ITC Franklin Gothic LT Semi-Bold"/>
                </a:rPr>
                <a:t>IBM Cloud Lite</a:t>
              </a:r>
            </a:p>
            <a:p>
              <a:pPr algn="l" marL="582930" indent="-291465" lvl="1">
                <a:lnSpc>
                  <a:spcPts val="3564"/>
                </a:lnSpc>
                <a:buFont typeface="Arial"/>
                <a:buChar char="•"/>
              </a:pPr>
              <a:r>
                <a:rPr lang="en-US" b="true" sz="2700">
                  <a:solidFill>
                    <a:srgbClr val="0F0F0F"/>
                  </a:solidFill>
                  <a:latin typeface="ITC Franklin Gothic LT Semi-Bold"/>
                  <a:ea typeface="ITC Franklin Gothic LT Semi-Bold"/>
                  <a:cs typeface="ITC Franklin Gothic LT Semi-Bold"/>
                  <a:sym typeface="ITC Franklin Gothic LT Semi-Bold"/>
                </a:rPr>
                <a:t>IBM Watsonx AI Services</a:t>
              </a:r>
            </a:p>
            <a:p>
              <a:pPr algn="l" marL="582930" indent="-291465" lvl="1">
                <a:lnSpc>
                  <a:spcPts val="3564"/>
                </a:lnSpc>
                <a:buFont typeface="Arial"/>
                <a:buChar char="•"/>
              </a:pPr>
              <a:r>
                <a:rPr lang="en-US" b="true" sz="2700">
                  <a:solidFill>
                    <a:srgbClr val="0F0F0F"/>
                  </a:solidFill>
                  <a:latin typeface="ITC Franklin Gothic LT Semi-Bold"/>
                  <a:ea typeface="ITC Franklin Gothic LT Semi-Bold"/>
                  <a:cs typeface="ITC Franklin Gothic LT Semi-Bold"/>
                  <a:sym typeface="ITC Franklin Gothic LT Semi-Bold"/>
                </a:rPr>
                <a:t>Watson Studio / Agent Lab</a:t>
              </a:r>
            </a:p>
            <a:p>
              <a:pPr algn="l" marL="582930" indent="-291465" lvl="1">
                <a:lnSpc>
                  <a:spcPts val="3564"/>
                </a:lnSpc>
                <a:buFont typeface="Arial"/>
                <a:buChar char="•"/>
              </a:pPr>
              <a:r>
                <a:rPr lang="en-US" b="true" sz="2700">
                  <a:solidFill>
                    <a:srgbClr val="0F0F0F"/>
                  </a:solidFill>
                  <a:latin typeface="ITC Franklin Gothic LT Semi-Bold"/>
                  <a:ea typeface="ITC Franklin Gothic LT Semi-Bold"/>
                  <a:cs typeface="ITC Franklin Gothic LT Semi-Bold"/>
                  <a:sym typeface="ITC Franklin Gothic LT Semi-Bold"/>
                </a:rPr>
                <a:t>Jupyter Notebook (Python 3.11)</a:t>
              </a:r>
            </a:p>
            <a:p>
              <a:pPr algn="l">
                <a:lnSpc>
                  <a:spcPts val="3564"/>
                </a:lnSpc>
              </a:pPr>
              <a:r>
                <a:rPr lang="en-US" sz="2700" b="true">
                  <a:solidFill>
                    <a:srgbClr val="0F0F0F"/>
                  </a:solidFill>
                  <a:latin typeface="ITC Franklin Gothic LT Semi-Bold"/>
                  <a:ea typeface="ITC Franklin Gothic LT Semi-Bold"/>
                  <a:cs typeface="ITC Franklin Gothic LT Semi-Bold"/>
                  <a:sym typeface="ITC Franklin Gothic LT Semi-Bold"/>
                </a:rPr>
                <a:t>Libraries:</a:t>
              </a:r>
            </a:p>
            <a:p>
              <a:pPr algn="l" marL="582930" indent="-291465" lvl="1">
                <a:lnSpc>
                  <a:spcPts val="3564"/>
                </a:lnSpc>
                <a:buFont typeface="Arial"/>
                <a:buChar char="•"/>
              </a:pPr>
              <a:r>
                <a:rPr lang="en-US" b="true" sz="2700">
                  <a:solidFill>
                    <a:srgbClr val="0F0F0F"/>
                  </a:solidFill>
                  <a:latin typeface="ITC Franklin Gothic LT Semi-Bold"/>
                  <a:ea typeface="ITC Franklin Gothic LT Semi-Bold"/>
                  <a:cs typeface="ITC Franklin Gothic LT Semi-Bold"/>
                  <a:sym typeface="ITC Franklin Gothic LT Semi-Bold"/>
                </a:rPr>
                <a:t>ibm_watsonx_ai – For deploying and testing AI service</a:t>
              </a:r>
            </a:p>
            <a:p>
              <a:pPr algn="l" marL="582930" indent="-291465" lvl="1">
                <a:lnSpc>
                  <a:spcPts val="3564"/>
                </a:lnSpc>
                <a:buFont typeface="Arial"/>
                <a:buChar char="•"/>
              </a:pPr>
              <a:r>
                <a:rPr lang="en-US" b="true" sz="2700">
                  <a:solidFill>
                    <a:srgbClr val="0F0F0F"/>
                  </a:solidFill>
                  <a:latin typeface="ITC Franklin Gothic LT Semi-Bold"/>
                  <a:ea typeface="ITC Franklin Gothic LT Semi-Bold"/>
                  <a:cs typeface="ITC Franklin Gothic LT Semi-Bold"/>
                  <a:sym typeface="ITC Franklin Gothic LT Semi-Bold"/>
                </a:rPr>
                <a:t>JSON – To structure input/output</a:t>
              </a:r>
            </a:p>
            <a:p>
              <a:pPr algn="l" marL="582930" indent="-291465" lvl="1">
                <a:lnSpc>
                  <a:spcPts val="3564"/>
                </a:lnSpc>
                <a:buFont typeface="Arial"/>
                <a:buChar char="•"/>
              </a:pPr>
              <a:r>
                <a:rPr lang="en-US" b="true" sz="2700">
                  <a:solidFill>
                    <a:srgbClr val="0F0F0F"/>
                  </a:solidFill>
                  <a:latin typeface="ITC Franklin Gothic LT Semi-Bold"/>
                  <a:ea typeface="ITC Franklin Gothic LT Semi-Bold"/>
                  <a:cs typeface="ITC Franklin Gothic LT Semi-Bold"/>
                  <a:sym typeface="ITC Franklin Gothic LT Semi-Bold"/>
                </a:rPr>
                <a:t>P</a:t>
              </a:r>
              <a:r>
                <a:rPr lang="en-US" b="true" sz="2700">
                  <a:solidFill>
                    <a:srgbClr val="0F0F0F"/>
                  </a:solidFill>
                  <a:latin typeface="ITC Franklin Gothic LT Semi-Bold"/>
                  <a:ea typeface="ITC Franklin Gothic LT Semi-Bold"/>
                  <a:cs typeface="ITC Franklin Gothic LT Semi-Bold"/>
                  <a:sym typeface="ITC Franklin Gothic LT Semi-Bold"/>
                </a:rPr>
                <a:t>ython NLP libraries (optionally used in service layer)</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Algorithm &amp; Deployment</a:t>
              </a:r>
            </a:p>
          </p:txBody>
        </p:sp>
      </p:grpSp>
      <p:grpSp>
        <p:nvGrpSpPr>
          <p:cNvPr name="Group 13" id="13"/>
          <p:cNvGrpSpPr/>
          <p:nvPr/>
        </p:nvGrpSpPr>
        <p:grpSpPr>
          <a:xfrm rot="0">
            <a:off x="669801" y="1603741"/>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76200"/>
              <a:ext cx="22059230" cy="9422848"/>
            </a:xfrm>
            <a:prstGeom prst="rect">
              <a:avLst/>
            </a:prstGeom>
          </p:spPr>
          <p:txBody>
            <a:bodyPr anchor="ctr" rtlCol="false" tIns="0" lIns="0" bIns="0" rIns="0"/>
            <a:lstStyle/>
            <a:p>
              <a:pPr algn="l" marL="452436" indent="-226218" lvl="1">
                <a:lnSpc>
                  <a:spcPts val="3299"/>
                </a:lnSpc>
                <a:buFont typeface="Arial"/>
                <a:buChar char="•"/>
              </a:pPr>
              <a:r>
                <a:rPr lang="en-US" sz="2499">
                  <a:solidFill>
                    <a:srgbClr val="404040"/>
                  </a:solidFill>
                  <a:latin typeface="ITC Franklin Gothic LT"/>
                  <a:ea typeface="ITC Franklin Gothic LT"/>
                  <a:cs typeface="ITC Franklin Gothic LT"/>
                  <a:sym typeface="ITC Franklin Gothic LT"/>
                </a:rPr>
                <a:t>A</a:t>
              </a:r>
              <a:r>
                <a:rPr lang="en-US" sz="2499">
                  <a:solidFill>
                    <a:srgbClr val="404040"/>
                  </a:solidFill>
                  <a:latin typeface="ITC Franklin Gothic LT"/>
                  <a:ea typeface="ITC Franklin Gothic LT"/>
                  <a:cs typeface="ITC Franklin Gothic LT"/>
                  <a:sym typeface="ITC Franklin Gothic LT"/>
                </a:rPr>
                <a:t>I Agent Workflow:</a:t>
              </a:r>
            </a:p>
            <a:p>
              <a:pPr algn="l">
                <a:lnSpc>
                  <a:spcPts val="3299"/>
                </a:lnSpc>
              </a:pPr>
            </a:p>
            <a:p>
              <a:pPr algn="l" marL="539748" indent="-269874" lvl="1">
                <a:lnSpc>
                  <a:spcPts val="3299"/>
                </a:lnSpc>
                <a:buAutoNum type="arabicPeriod" startAt="1"/>
              </a:pPr>
              <a:r>
                <a:rPr lang="en-US" sz="2499">
                  <a:solidFill>
                    <a:srgbClr val="404040"/>
                  </a:solidFill>
                  <a:latin typeface="ITC Franklin Gothic LT"/>
                  <a:ea typeface="ITC Franklin Gothic LT"/>
                  <a:cs typeface="ITC Franklin Gothic LT"/>
                  <a:sym typeface="ITC Franklin Gothic LT"/>
                </a:rPr>
                <a:t>Input: Natural language query from student.</a:t>
              </a:r>
            </a:p>
            <a:p>
              <a:pPr algn="l" marL="539748" indent="-269874" lvl="1">
                <a:lnSpc>
                  <a:spcPts val="3299"/>
                </a:lnSpc>
                <a:buAutoNum type="arabicPeriod" startAt="1"/>
              </a:pPr>
              <a:r>
                <a:rPr lang="en-US" sz="2499">
                  <a:solidFill>
                    <a:srgbClr val="404040"/>
                  </a:solidFill>
                  <a:latin typeface="ITC Franklin Gothic LT"/>
                  <a:ea typeface="ITC Franklin Gothic LT"/>
                  <a:cs typeface="ITC Franklin Gothic LT"/>
                  <a:sym typeface="ITC Franklin Gothic LT"/>
                </a:rPr>
                <a:t>Prompt Processing: </a:t>
              </a:r>
              <a:r>
                <a:rPr lang="en-US" sz="2499">
                  <a:solidFill>
                    <a:srgbClr val="404040"/>
                  </a:solidFill>
                  <a:latin typeface="ITC Franklin Gothic LT"/>
                  <a:ea typeface="ITC Franklin Gothic LT"/>
                  <a:cs typeface="ITC Franklin Gothic LT"/>
                  <a:sym typeface="ITC Franklin Gothic LT"/>
                </a:rPr>
                <a:t>A</a:t>
              </a:r>
              <a:r>
                <a:rPr lang="en-US" sz="2499">
                  <a:solidFill>
                    <a:srgbClr val="404040"/>
                  </a:solidFill>
                  <a:latin typeface="ITC Franklin Gothic LT"/>
                  <a:ea typeface="ITC Franklin Gothic LT"/>
                  <a:cs typeface="ITC Franklin Gothic LT"/>
                  <a:sym typeface="ITC Franklin Gothic LT"/>
                </a:rPr>
                <a:t>I</a:t>
              </a:r>
              <a:r>
                <a:rPr lang="en-US" sz="2499">
                  <a:solidFill>
                    <a:srgbClr val="404040"/>
                  </a:solidFill>
                  <a:latin typeface="ITC Franklin Gothic LT"/>
                  <a:ea typeface="ITC Franklin Gothic LT"/>
                  <a:cs typeface="ITC Franklin Gothic LT"/>
                  <a:sym typeface="ITC Franklin Gothic LT"/>
                </a:rPr>
                <a:t> </a:t>
              </a:r>
              <a:r>
                <a:rPr lang="en-US" sz="2499">
                  <a:solidFill>
                    <a:srgbClr val="404040"/>
                  </a:solidFill>
                  <a:latin typeface="ITC Franklin Gothic LT"/>
                  <a:ea typeface="ITC Franklin Gothic LT"/>
                  <a:cs typeface="ITC Franklin Gothic LT"/>
                  <a:sym typeface="ITC Franklin Gothic LT"/>
                </a:rPr>
                <a:t>ag</a:t>
              </a:r>
              <a:r>
                <a:rPr lang="en-US" sz="2499">
                  <a:solidFill>
                    <a:srgbClr val="404040"/>
                  </a:solidFill>
                  <a:latin typeface="ITC Franklin Gothic LT"/>
                  <a:ea typeface="ITC Franklin Gothic LT"/>
                  <a:cs typeface="ITC Franklin Gothic LT"/>
                  <a:sym typeface="ITC Franklin Gothic LT"/>
                </a:rPr>
                <a:t>e</a:t>
              </a:r>
              <a:r>
                <a:rPr lang="en-US" sz="2499">
                  <a:solidFill>
                    <a:srgbClr val="404040"/>
                  </a:solidFill>
                  <a:latin typeface="ITC Franklin Gothic LT"/>
                  <a:ea typeface="ITC Franklin Gothic LT"/>
                  <a:cs typeface="ITC Franklin Gothic LT"/>
                  <a:sym typeface="ITC Franklin Gothic LT"/>
                </a:rPr>
                <a:t>n</a:t>
              </a:r>
              <a:r>
                <a:rPr lang="en-US" sz="2499">
                  <a:solidFill>
                    <a:srgbClr val="404040"/>
                  </a:solidFill>
                  <a:latin typeface="ITC Franklin Gothic LT"/>
                  <a:ea typeface="ITC Franklin Gothic LT"/>
                  <a:cs typeface="ITC Franklin Gothic LT"/>
                  <a:sym typeface="ITC Franklin Gothic LT"/>
                </a:rPr>
                <a:t>t</a:t>
              </a:r>
              <a:r>
                <a:rPr lang="en-US" sz="2499">
                  <a:solidFill>
                    <a:srgbClr val="404040"/>
                  </a:solidFill>
                  <a:latin typeface="ITC Franklin Gothic LT"/>
                  <a:ea typeface="ITC Franklin Gothic LT"/>
                  <a:cs typeface="ITC Franklin Gothic LT"/>
                  <a:sym typeface="ITC Franklin Gothic LT"/>
                </a:rPr>
                <a:t> </a:t>
              </a:r>
              <a:r>
                <a:rPr lang="en-US" sz="2499">
                  <a:solidFill>
                    <a:srgbClr val="404040"/>
                  </a:solidFill>
                  <a:latin typeface="ITC Franklin Gothic LT"/>
                  <a:ea typeface="ITC Franklin Gothic LT"/>
                  <a:cs typeface="ITC Franklin Gothic LT"/>
                  <a:sym typeface="ITC Franklin Gothic LT"/>
                </a:rPr>
                <a:t>in</a:t>
              </a:r>
              <a:r>
                <a:rPr lang="en-US" sz="2499">
                  <a:solidFill>
                    <a:srgbClr val="404040"/>
                  </a:solidFill>
                  <a:latin typeface="ITC Franklin Gothic LT"/>
                  <a:ea typeface="ITC Franklin Gothic LT"/>
                  <a:cs typeface="ITC Franklin Gothic LT"/>
                  <a:sym typeface="ITC Franklin Gothic LT"/>
                </a:rPr>
                <a:t>t</a:t>
              </a:r>
              <a:r>
                <a:rPr lang="en-US" sz="2499">
                  <a:solidFill>
                    <a:srgbClr val="404040"/>
                  </a:solidFill>
                  <a:latin typeface="ITC Franklin Gothic LT"/>
                  <a:ea typeface="ITC Franklin Gothic LT"/>
                  <a:cs typeface="ITC Franklin Gothic LT"/>
                  <a:sym typeface="ITC Franklin Gothic LT"/>
                </a:rPr>
                <a:t>erprets the query using prompt lab.</a:t>
              </a:r>
            </a:p>
            <a:p>
              <a:pPr algn="l" marL="539748" indent="-269874" lvl="1">
                <a:lnSpc>
                  <a:spcPts val="3299"/>
                </a:lnSpc>
                <a:buAutoNum type="arabicPeriod" startAt="1"/>
              </a:pPr>
              <a:r>
                <a:rPr lang="en-US" sz="2499">
                  <a:solidFill>
                    <a:srgbClr val="404040"/>
                  </a:solidFill>
                  <a:latin typeface="ITC Franklin Gothic LT"/>
                  <a:ea typeface="ITC Franklin Gothic LT"/>
                  <a:cs typeface="ITC Franklin Gothic LT"/>
                  <a:sym typeface="ITC Franklin Gothic LT"/>
                </a:rPr>
                <a:t>Matching Logic: Cross-references with syllabi/book database (mock or live).</a:t>
              </a:r>
            </a:p>
            <a:p>
              <a:pPr algn="l" marL="539748" indent="-269874" lvl="1">
                <a:lnSpc>
                  <a:spcPts val="3299"/>
                </a:lnSpc>
                <a:buAutoNum type="arabicPeriod" startAt="1"/>
              </a:pPr>
              <a:r>
                <a:rPr lang="en-US" sz="2499">
                  <a:solidFill>
                    <a:srgbClr val="404040"/>
                  </a:solidFill>
                  <a:latin typeface="ITC Franklin Gothic LT"/>
                  <a:ea typeface="ITC Franklin Gothic LT"/>
                  <a:cs typeface="ITC Franklin Gothic LT"/>
                  <a:sym typeface="ITC Franklin Gothic LT"/>
                </a:rPr>
                <a:t>O</a:t>
              </a:r>
              <a:r>
                <a:rPr lang="en-US" sz="2499">
                  <a:solidFill>
                    <a:srgbClr val="404040"/>
                  </a:solidFill>
                  <a:latin typeface="ITC Franklin Gothic LT"/>
                  <a:ea typeface="ITC Franklin Gothic LT"/>
                  <a:cs typeface="ITC Franklin Gothic LT"/>
                  <a:sym typeface="ITC Franklin Gothic LT"/>
                </a:rPr>
                <a:t>ut</a:t>
              </a:r>
              <a:r>
                <a:rPr lang="en-US" sz="2499">
                  <a:solidFill>
                    <a:srgbClr val="404040"/>
                  </a:solidFill>
                  <a:latin typeface="ITC Franklin Gothic LT"/>
                  <a:ea typeface="ITC Franklin Gothic LT"/>
                  <a:cs typeface="ITC Franklin Gothic LT"/>
                  <a:sym typeface="ITC Franklin Gothic LT"/>
                </a:rPr>
                <a:t>put: Personalized book recommendations and availability.</a:t>
              </a:r>
            </a:p>
            <a:p>
              <a:pPr algn="l">
                <a:lnSpc>
                  <a:spcPts val="3299"/>
                </a:lnSpc>
              </a:pPr>
            </a:p>
            <a:p>
              <a:pPr algn="l" marL="452436" indent="-226218" lvl="1">
                <a:lnSpc>
                  <a:spcPts val="3299"/>
                </a:lnSpc>
                <a:buFont typeface="Arial"/>
                <a:buChar char="•"/>
              </a:pPr>
              <a:r>
                <a:rPr lang="en-US" sz="2499">
                  <a:solidFill>
                    <a:srgbClr val="404040"/>
                  </a:solidFill>
                  <a:latin typeface="ITC Franklin Gothic LT"/>
                  <a:ea typeface="ITC Franklin Gothic LT"/>
                  <a:cs typeface="ITC Franklin Gothic LT"/>
                  <a:sym typeface="ITC Franklin Gothic LT"/>
                </a:rPr>
                <a:t>D</a:t>
              </a:r>
              <a:r>
                <a:rPr lang="en-US" sz="2499">
                  <a:solidFill>
                    <a:srgbClr val="404040"/>
                  </a:solidFill>
                  <a:latin typeface="ITC Franklin Gothic LT"/>
                  <a:ea typeface="ITC Franklin Gothic LT"/>
                  <a:cs typeface="ITC Franklin Gothic LT"/>
                  <a:sym typeface="ITC Franklin Gothic LT"/>
                </a:rPr>
                <a:t>e</a:t>
              </a:r>
              <a:r>
                <a:rPr lang="en-US" sz="2499">
                  <a:solidFill>
                    <a:srgbClr val="404040"/>
                  </a:solidFill>
                  <a:latin typeface="ITC Franklin Gothic LT"/>
                  <a:ea typeface="ITC Franklin Gothic LT"/>
                  <a:cs typeface="ITC Franklin Gothic LT"/>
                  <a:sym typeface="ITC Franklin Gothic LT"/>
                </a:rPr>
                <a:t>ployment:</a:t>
              </a:r>
            </a:p>
            <a:p>
              <a:pPr algn="l" marL="539748" indent="-269874" lvl="1">
                <a:lnSpc>
                  <a:spcPts val="3299"/>
                </a:lnSpc>
                <a:buAutoNum type="arabicPeriod" startAt="1"/>
              </a:pPr>
              <a:r>
                <a:rPr lang="en-US" sz="2499">
                  <a:solidFill>
                    <a:srgbClr val="404040"/>
                  </a:solidFill>
                  <a:latin typeface="ITC Franklin Gothic LT"/>
                  <a:ea typeface="ITC Franklin Gothic LT"/>
                  <a:cs typeface="ITC Franklin Gothic LT"/>
                  <a:sym typeface="ITC Franklin Gothic LT"/>
                </a:rPr>
                <a:t>Packaged as an AI Service on IBM Cloud.</a:t>
              </a:r>
            </a:p>
            <a:p>
              <a:pPr algn="l" marL="539748" indent="-269874" lvl="1">
                <a:lnSpc>
                  <a:spcPts val="3299"/>
                </a:lnSpc>
                <a:buAutoNum type="arabicPeriod" startAt="1"/>
              </a:pPr>
              <a:r>
                <a:rPr lang="en-US" sz="2499">
                  <a:solidFill>
                    <a:srgbClr val="404040"/>
                  </a:solidFill>
                  <a:latin typeface="ITC Franklin Gothic LT"/>
                  <a:ea typeface="ITC Franklin Gothic LT"/>
                  <a:cs typeface="ITC Franklin Gothic LT"/>
                  <a:sym typeface="ITC Franklin Gothic LT"/>
                </a:rPr>
                <a:t>Deployed using IBM Watsonx Ag</a:t>
              </a:r>
              <a:r>
                <a:rPr lang="en-US" sz="2499">
                  <a:solidFill>
                    <a:srgbClr val="404040"/>
                  </a:solidFill>
                  <a:latin typeface="ITC Franklin Gothic LT"/>
                  <a:ea typeface="ITC Franklin Gothic LT"/>
                  <a:cs typeface="ITC Franklin Gothic LT"/>
                  <a:sym typeface="ITC Franklin Gothic LT"/>
                </a:rPr>
                <a:t>e</a:t>
              </a:r>
              <a:r>
                <a:rPr lang="en-US" sz="2499">
                  <a:solidFill>
                    <a:srgbClr val="404040"/>
                  </a:solidFill>
                  <a:latin typeface="ITC Franklin Gothic LT"/>
                  <a:ea typeface="ITC Franklin Gothic LT"/>
                  <a:cs typeface="ITC Franklin Gothic LT"/>
                  <a:sym typeface="ITC Franklin Gothic LT"/>
                </a:rPr>
                <a:t>n</a:t>
              </a:r>
              <a:r>
                <a:rPr lang="en-US" sz="2499">
                  <a:solidFill>
                    <a:srgbClr val="404040"/>
                  </a:solidFill>
                  <a:latin typeface="ITC Franklin Gothic LT"/>
                  <a:ea typeface="ITC Franklin Gothic LT"/>
                  <a:cs typeface="ITC Franklin Gothic LT"/>
                  <a:sym typeface="ITC Franklin Gothic LT"/>
                </a:rPr>
                <a:t>t </a:t>
              </a:r>
              <a:r>
                <a:rPr lang="en-US" sz="2499">
                  <a:solidFill>
                    <a:srgbClr val="404040"/>
                  </a:solidFill>
                  <a:latin typeface="ITC Franklin Gothic LT"/>
                  <a:ea typeface="ITC Franklin Gothic LT"/>
                  <a:cs typeface="ITC Franklin Gothic LT"/>
                  <a:sym typeface="ITC Franklin Gothic LT"/>
                </a:rPr>
                <a:t>L</a:t>
              </a:r>
              <a:r>
                <a:rPr lang="en-US" sz="2499">
                  <a:solidFill>
                    <a:srgbClr val="404040"/>
                  </a:solidFill>
                  <a:latin typeface="ITC Franklin Gothic LT"/>
                  <a:ea typeface="ITC Franklin Gothic LT"/>
                  <a:cs typeface="ITC Franklin Gothic LT"/>
                  <a:sym typeface="ITC Franklin Gothic LT"/>
                </a:rPr>
                <a:t>ab and tested through the notebook.</a:t>
              </a:r>
            </a:p>
            <a:p>
              <a:pPr algn="l" marL="1031871" indent="-343957" lvl="2">
                <a:lnSpc>
                  <a:spcPts val="329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1155905"/>
            <a:chOff x="0" y="0"/>
            <a:chExt cx="22059232" cy="1541207"/>
          </a:xfrm>
        </p:grpSpPr>
        <p:sp>
          <p:nvSpPr>
            <p:cNvPr name="Freeform 11" id="11"/>
            <p:cNvSpPr/>
            <p:nvPr/>
          </p:nvSpPr>
          <p:spPr>
            <a:xfrm flipH="false" flipV="false" rot="0">
              <a:off x="0" y="0"/>
              <a:ext cx="22059232" cy="1541207"/>
            </a:xfrm>
            <a:custGeom>
              <a:avLst/>
              <a:gdLst/>
              <a:ahLst/>
              <a:cxnLst/>
              <a:rect r="r" b="b" t="t" l="l"/>
              <a:pathLst>
                <a:path h="1541207" w="22059232">
                  <a:moveTo>
                    <a:pt x="0" y="0"/>
                  </a:moveTo>
                  <a:lnTo>
                    <a:pt x="22059232" y="0"/>
                  </a:lnTo>
                  <a:lnTo>
                    <a:pt x="22059232" y="1541207"/>
                  </a:lnTo>
                  <a:lnTo>
                    <a:pt x="0" y="1541207"/>
                  </a:lnTo>
                  <a:close/>
                </a:path>
              </a:pathLst>
            </a:custGeom>
            <a:solidFill>
              <a:srgbClr val="000000">
                <a:alpha val="0"/>
              </a:srgbClr>
            </a:solidFill>
          </p:spPr>
        </p:sp>
        <p:sp>
          <p:nvSpPr>
            <p:cNvPr name="TextBox 12" id="12"/>
            <p:cNvSpPr txBox="true"/>
            <p:nvPr/>
          </p:nvSpPr>
          <p:spPr>
            <a:xfrm>
              <a:off x="0" y="-114300"/>
              <a:ext cx="22059232" cy="1655507"/>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Result</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114300"/>
              <a:ext cx="22059230" cy="9460948"/>
            </a:xfrm>
            <a:prstGeom prst="rect">
              <a:avLst/>
            </a:prstGeom>
          </p:spPr>
          <p:txBody>
            <a:bodyPr anchor="ctr" rtlCol="false" tIns="0" lIns="0" bIns="0" rIns="0"/>
            <a:lstStyle/>
            <a:p>
              <a:pPr algn="l" marL="777240" indent="-388620" lvl="1">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Stud</a:t>
              </a:r>
              <a:r>
                <a:rPr lang="en-US" sz="3600">
                  <a:solidFill>
                    <a:srgbClr val="0F0F0F"/>
                  </a:solidFill>
                  <a:latin typeface="ITC Franklin Gothic LT"/>
                  <a:ea typeface="ITC Franklin Gothic LT"/>
                  <a:cs typeface="ITC Franklin Gothic LT"/>
                  <a:sym typeface="ITC Franklin Gothic LT"/>
                </a:rPr>
                <a:t>ent Query: "I need books for machine learning in Python for my 5th semester."</a:t>
              </a:r>
            </a:p>
            <a:p>
              <a:pPr algn="l" marL="777240" indent="-388620" lvl="1">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AI Agent Output:</a:t>
              </a:r>
            </a:p>
            <a:p>
              <a:pPr algn="l" marL="777240" indent="-388620" lvl="1">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“Python Machine Learning” by Sebastian Raschka (Available)</a:t>
              </a:r>
            </a:p>
            <a:p>
              <a:pPr algn="l" marL="777240" indent="-388620" lvl="1">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“Hands-On ML with Scikit-Learn &amp; TensorFlow” (Waitlisted)</a:t>
              </a:r>
            </a:p>
            <a:p>
              <a:pPr algn="l">
                <a:lnSpc>
                  <a:spcPts val="4752"/>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p:nvPr/>
        </p:nvGrpSpPr>
        <p:grpSpPr>
          <a:xfrm rot="0">
            <a:off x="871788" y="1053234"/>
            <a:ext cx="16544424" cy="1155905"/>
            <a:chOff x="0" y="0"/>
            <a:chExt cx="22059232" cy="1541207"/>
          </a:xfrm>
        </p:grpSpPr>
        <p:sp>
          <p:nvSpPr>
            <p:cNvPr name="Freeform 9" id="9"/>
            <p:cNvSpPr/>
            <p:nvPr/>
          </p:nvSpPr>
          <p:spPr>
            <a:xfrm flipH="false" flipV="false" rot="0">
              <a:off x="0" y="0"/>
              <a:ext cx="22059232" cy="1541207"/>
            </a:xfrm>
            <a:custGeom>
              <a:avLst/>
              <a:gdLst/>
              <a:ahLst/>
              <a:cxnLst/>
              <a:rect r="r" b="b" t="t" l="l"/>
              <a:pathLst>
                <a:path h="1541207" w="22059232">
                  <a:moveTo>
                    <a:pt x="0" y="0"/>
                  </a:moveTo>
                  <a:lnTo>
                    <a:pt x="22059232" y="0"/>
                  </a:lnTo>
                  <a:lnTo>
                    <a:pt x="22059232" y="1541207"/>
                  </a:lnTo>
                  <a:lnTo>
                    <a:pt x="0" y="1541207"/>
                  </a:lnTo>
                  <a:close/>
                </a:path>
              </a:pathLst>
            </a:custGeom>
            <a:solidFill>
              <a:srgbClr val="000000">
                <a:alpha val="0"/>
              </a:srgbClr>
            </a:solidFill>
          </p:spPr>
        </p:sp>
        <p:sp>
          <p:nvSpPr>
            <p:cNvPr name="TextBox 10" id="10"/>
            <p:cNvSpPr txBox="true"/>
            <p:nvPr/>
          </p:nvSpPr>
          <p:spPr>
            <a:xfrm>
              <a:off x="0" y="-114300"/>
              <a:ext cx="22059232" cy="1655507"/>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OUTPUT</a:t>
              </a:r>
            </a:p>
          </p:txBody>
        </p:sp>
      </p:grpSp>
      <p:sp>
        <p:nvSpPr>
          <p:cNvPr name="Freeform 11" id="11"/>
          <p:cNvSpPr/>
          <p:nvPr/>
        </p:nvSpPr>
        <p:spPr>
          <a:xfrm flipH="false" flipV="false" rot="0">
            <a:off x="2569572" y="2061842"/>
            <a:ext cx="12271139" cy="7868868"/>
          </a:xfrm>
          <a:custGeom>
            <a:avLst/>
            <a:gdLst/>
            <a:ahLst/>
            <a:cxnLst/>
            <a:rect r="r" b="b" t="t" l="l"/>
            <a:pathLst>
              <a:path h="7868868" w="12271139">
                <a:moveTo>
                  <a:pt x="0" y="0"/>
                </a:moveTo>
                <a:lnTo>
                  <a:pt x="12271138" y="0"/>
                </a:lnTo>
                <a:lnTo>
                  <a:pt x="12271138" y="7868867"/>
                </a:lnTo>
                <a:lnTo>
                  <a:pt x="0" y="7868867"/>
                </a:lnTo>
                <a:lnTo>
                  <a:pt x="0" y="0"/>
                </a:lnTo>
                <a:close/>
              </a:path>
            </a:pathLst>
          </a:custGeom>
          <a:blipFill>
            <a:blip r:embed="rId2"/>
            <a:stretch>
              <a:fillRect l="0" t="0" r="0" b="0"/>
            </a:stretch>
          </a:blipFill>
        </p:spPr>
      </p:sp>
      <p:grpSp>
        <p:nvGrpSpPr>
          <p:cNvPr name="Group 12" id="12"/>
          <p:cNvGrpSpPr>
            <a:grpSpLocks noChangeAspect="true"/>
          </p:cNvGrpSpPr>
          <p:nvPr/>
        </p:nvGrpSpPr>
        <p:grpSpPr>
          <a:xfrm rot="0">
            <a:off x="15727505" y="9656865"/>
            <a:ext cx="1688707" cy="547689"/>
            <a:chOff x="0" y="0"/>
            <a:chExt cx="2251610" cy="730252"/>
          </a:xfrm>
        </p:grpSpPr>
        <p:sp>
          <p:nvSpPr>
            <p:cNvPr name="Freeform 13" id="13"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3"/>
              <a:stretch>
                <a:fillRect l="0" t="-141" r="-1" b="-141"/>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Conclusion</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95250"/>
              <a:ext cx="22059230" cy="9441898"/>
            </a:xfrm>
            <a:prstGeom prst="rect">
              <a:avLst/>
            </a:prstGeom>
          </p:spPr>
          <p:txBody>
            <a:bodyPr anchor="ctr" rtlCol="false" tIns="0" lIns="0" bIns="0" rIns="0"/>
            <a:lstStyle/>
            <a:p>
              <a:pPr algn="l" marL="542925" indent="-271462" lvl="1">
                <a:lnSpc>
                  <a:spcPts val="3960"/>
                </a:lnSpc>
                <a:buFont typeface="Arial"/>
                <a:buChar char="•"/>
              </a:pPr>
              <a:r>
                <a:rPr lang="en-US" sz="3000">
                  <a:solidFill>
                    <a:srgbClr val="0F0F0F"/>
                  </a:solidFill>
                  <a:latin typeface="ITC Franklin Gothic LT"/>
                  <a:ea typeface="ITC Franklin Gothic LT"/>
                  <a:cs typeface="ITC Franklin Gothic LT"/>
                  <a:sym typeface="ITC Franklin Gothic LT"/>
                </a:rPr>
                <a:t>T</a:t>
              </a:r>
              <a:r>
                <a:rPr lang="en-US" sz="3000">
                  <a:solidFill>
                    <a:srgbClr val="0F0F0F"/>
                  </a:solidFill>
                  <a:latin typeface="ITC Franklin Gothic LT"/>
                  <a:ea typeface="ITC Franklin Gothic LT"/>
                  <a:cs typeface="ITC Franklin Gothic LT"/>
                  <a:sym typeface="ITC Franklin Gothic LT"/>
                </a:rPr>
                <a:t>he AI Agent effectively assists in personalizing book recommendations.</a:t>
              </a:r>
            </a:p>
            <a:p>
              <a:pPr algn="l" marL="542925" indent="-271462" lvl="1">
                <a:lnSpc>
                  <a:spcPts val="3960"/>
                </a:lnSpc>
                <a:buFont typeface="Arial"/>
                <a:buChar char="•"/>
              </a:pPr>
              <a:r>
                <a:rPr lang="en-US" sz="3000">
                  <a:solidFill>
                    <a:srgbClr val="0F0F0F"/>
                  </a:solidFill>
                  <a:latin typeface="ITC Franklin Gothic LT"/>
                  <a:ea typeface="ITC Franklin Gothic LT"/>
                  <a:cs typeface="ITC Franklin Gothic LT"/>
                  <a:sym typeface="ITC Franklin Gothic LT"/>
                </a:rPr>
                <a:t>Reduces student search time.</a:t>
              </a:r>
            </a:p>
            <a:p>
              <a:pPr algn="l" marL="542925" indent="-271462" lvl="1">
                <a:lnSpc>
                  <a:spcPts val="3960"/>
                </a:lnSpc>
                <a:buFont typeface="Arial"/>
                <a:buChar char="•"/>
              </a:pPr>
              <a:r>
                <a:rPr lang="en-US" sz="3000">
                  <a:solidFill>
                    <a:srgbClr val="0F0F0F"/>
                  </a:solidFill>
                  <a:latin typeface="ITC Franklin Gothic LT"/>
                  <a:ea typeface="ITC Franklin Gothic LT"/>
                  <a:cs typeface="ITC Franklin Gothic LT"/>
                  <a:sym typeface="ITC Franklin Gothic LT"/>
                </a:rPr>
                <a:t>Enhances engagement with library resources.</a:t>
              </a:r>
            </a:p>
            <a:p>
              <a:pPr algn="l" marL="542925" indent="-271462" lvl="1">
                <a:lnSpc>
                  <a:spcPts val="3960"/>
                </a:lnSpc>
                <a:buFont typeface="Arial"/>
                <a:buChar char="•"/>
              </a:pPr>
              <a:r>
                <a:rPr lang="en-US" sz="3000">
                  <a:solidFill>
                    <a:srgbClr val="0F0F0F"/>
                  </a:solidFill>
                  <a:latin typeface="ITC Franklin Gothic LT"/>
                  <a:ea typeface="ITC Franklin Gothic LT"/>
                  <a:cs typeface="ITC Franklin Gothic LT"/>
                  <a:sym typeface="ITC Franklin Gothic LT"/>
                </a:rPr>
                <a:t>Provides dynamic responses using real-time data and NLP understanding.</a:t>
              </a:r>
            </a:p>
            <a:p>
              <a:pPr algn="l">
                <a:lnSpc>
                  <a:spcPts val="3960"/>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DAGu6IitCXQ</dc:identifier>
  <dcterms:modified xsi:type="dcterms:W3CDTF">2011-08-01T06:04:30Z</dcterms:modified>
  <cp:revision>1</cp:revision>
  <dc:title>ProjectTemplate.pptx</dc:title>
</cp:coreProperties>
</file>