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Gill Sans"/>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GillSans-regular.fnt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Gill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Image">
  <p:cSld name="Title Slide with Image">
    <p:spTree>
      <p:nvGrpSpPr>
        <p:cNvPr id="15" name="Shape 15"/>
        <p:cNvGrpSpPr/>
        <p:nvPr/>
      </p:nvGrpSpPr>
      <p:grpSpPr>
        <a:xfrm>
          <a:off x="0" y="0"/>
          <a:ext cx="0" cy="0"/>
          <a:chOff x="0" y="0"/>
          <a:chExt cx="0" cy="0"/>
        </a:xfrm>
      </p:grpSpPr>
      <p:sp>
        <p:nvSpPr>
          <p:cNvPr id="16" name="Google Shape;16;p2"/>
          <p:cNvSpPr/>
          <p:nvPr>
            <p:ph idx="2" type="pic"/>
          </p:nvPr>
        </p:nvSpPr>
        <p:spPr>
          <a:xfrm>
            <a:off x="0" y="0"/>
            <a:ext cx="12192000" cy="6858000"/>
          </a:xfrm>
          <a:prstGeom prst="rect">
            <a:avLst/>
          </a:prstGeom>
          <a:noFill/>
          <a:ln>
            <a:noFill/>
          </a:ln>
        </p:spPr>
      </p:sp>
      <p:sp>
        <p:nvSpPr>
          <p:cNvPr id="17" name="Google Shape;17;p2"/>
          <p:cNvSpPr txBox="1"/>
          <p:nvPr>
            <p:ph type="title"/>
          </p:nvPr>
        </p:nvSpPr>
        <p:spPr>
          <a:xfrm>
            <a:off x="702365" y="3013675"/>
            <a:ext cx="10787270" cy="83064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lt1"/>
              </a:buClr>
              <a:buSzPts val="6000"/>
              <a:buFont typeface="Calibri"/>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body"/>
          </p:nvPr>
        </p:nvSpPr>
        <p:spPr>
          <a:xfrm>
            <a:off x="3470275" y="3890624"/>
            <a:ext cx="5251450" cy="365125"/>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chemeClr val="lt1"/>
              </a:buClr>
              <a:buSzPts val="2400"/>
              <a:buNone/>
              <a:defRPr sz="2400">
                <a:solidFill>
                  <a:schemeClr val="lt1"/>
                </a:solidFill>
              </a:defRPr>
            </a:lvl1pPr>
            <a:lvl2pPr indent="-228600" lvl="1" marL="914400" algn="l">
              <a:lnSpc>
                <a:spcPct val="150000"/>
              </a:lnSpc>
              <a:spcBef>
                <a:spcPts val="500"/>
              </a:spcBef>
              <a:spcAft>
                <a:spcPts val="0"/>
              </a:spcAft>
              <a:buClr>
                <a:srgbClr val="888888"/>
              </a:buClr>
              <a:buSzPts val="2000"/>
              <a:buNone/>
              <a:defRPr sz="2000">
                <a:solidFill>
                  <a:srgbClr val="888888"/>
                </a:solidFill>
              </a:defRPr>
            </a:lvl2pPr>
            <a:lvl3pPr indent="-228600" lvl="2" marL="1371600" algn="l">
              <a:lnSpc>
                <a:spcPct val="150000"/>
              </a:lnSpc>
              <a:spcBef>
                <a:spcPts val="500"/>
              </a:spcBef>
              <a:spcAft>
                <a:spcPts val="0"/>
              </a:spcAft>
              <a:buClr>
                <a:srgbClr val="888888"/>
              </a:buClr>
              <a:buSzPts val="1800"/>
              <a:buNone/>
              <a:defRPr sz="1800">
                <a:solidFill>
                  <a:srgbClr val="888888"/>
                </a:solidFill>
              </a:defRPr>
            </a:lvl3pPr>
            <a:lvl4pPr indent="-228600" lvl="3" marL="1828800" algn="l">
              <a:lnSpc>
                <a:spcPct val="150000"/>
              </a:lnSpc>
              <a:spcBef>
                <a:spcPts val="500"/>
              </a:spcBef>
              <a:spcAft>
                <a:spcPts val="0"/>
              </a:spcAft>
              <a:buClr>
                <a:srgbClr val="888888"/>
              </a:buClr>
              <a:buSzPts val="1600"/>
              <a:buNone/>
              <a:defRPr sz="1600">
                <a:solidFill>
                  <a:srgbClr val="888888"/>
                </a:solidFill>
              </a:defRPr>
            </a:lvl4pPr>
            <a:lvl5pPr indent="-228600" lvl="4" marL="2286000" algn="l">
              <a:lnSpc>
                <a:spcPct val="15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71" name="Shape 71"/>
        <p:cNvGrpSpPr/>
        <p:nvPr/>
      </p:nvGrpSpPr>
      <p:grpSpPr>
        <a:xfrm>
          <a:off x="0" y="0"/>
          <a:ext cx="0" cy="0"/>
          <a:chOff x="0" y="0"/>
          <a:chExt cx="0" cy="0"/>
        </a:xfrm>
      </p:grpSpPr>
      <p:sp>
        <p:nvSpPr>
          <p:cNvPr id="72" name="Google Shape;72;p11"/>
          <p:cNvSpPr/>
          <p:nvPr/>
        </p:nvSpPr>
        <p:spPr>
          <a:xfrm>
            <a:off x="7415213" y="0"/>
            <a:ext cx="4776787" cy="6846932"/>
          </a:xfrm>
          <a:prstGeom prst="rect">
            <a:avLst/>
          </a:prstGeom>
          <a:solidFill>
            <a:srgbClr val="2F33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3" name="Google Shape;73;p11"/>
          <p:cNvSpPr txBox="1"/>
          <p:nvPr>
            <p:ph type="title"/>
          </p:nvPr>
        </p:nvSpPr>
        <p:spPr>
          <a:xfrm>
            <a:off x="7792279" y="365125"/>
            <a:ext cx="4018722" cy="573989"/>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Clr>
                <a:schemeClr val="lt1"/>
              </a:buClr>
              <a:buSzPts val="3200"/>
              <a:buFont typeface="Calibri"/>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a:off x="7792279" y="1625512"/>
            <a:ext cx="4018722" cy="4636392"/>
          </a:xfrm>
          <a:prstGeom prst="rect">
            <a:avLst/>
          </a:prstGeom>
          <a:noFill/>
          <a:ln>
            <a:noFill/>
          </a:ln>
        </p:spPr>
        <p:txBody>
          <a:bodyPr anchorCtr="0" anchor="t" bIns="45700" lIns="0" spcFirstLastPara="1" rIns="0" wrap="square" tIns="45700">
            <a:normAutofit/>
          </a:bodyPr>
          <a:lstStyle>
            <a:lvl1pPr indent="-330200" lvl="0" marL="457200" algn="l">
              <a:lnSpc>
                <a:spcPct val="150000"/>
              </a:lnSpc>
              <a:spcBef>
                <a:spcPts val="1000"/>
              </a:spcBef>
              <a:spcAft>
                <a:spcPts val="0"/>
              </a:spcAft>
              <a:buClr>
                <a:schemeClr val="lt1"/>
              </a:buClr>
              <a:buSzPts val="1600"/>
              <a:buChar char="•"/>
              <a:defRPr sz="1600">
                <a:solidFill>
                  <a:schemeClr val="lt1"/>
                </a:solidFill>
              </a:defRPr>
            </a:lvl1pPr>
            <a:lvl2pPr indent="-317500" lvl="1" marL="914400" algn="l">
              <a:lnSpc>
                <a:spcPct val="150000"/>
              </a:lnSpc>
              <a:spcBef>
                <a:spcPts val="500"/>
              </a:spcBef>
              <a:spcAft>
                <a:spcPts val="0"/>
              </a:spcAft>
              <a:buClr>
                <a:schemeClr val="lt1"/>
              </a:buClr>
              <a:buSzPts val="1400"/>
              <a:buChar char="•"/>
              <a:defRPr sz="1400">
                <a:solidFill>
                  <a:schemeClr val="lt1"/>
                </a:solidFill>
              </a:defRPr>
            </a:lvl2pPr>
            <a:lvl3pPr indent="-317500" lvl="2" marL="1371600" algn="l">
              <a:lnSpc>
                <a:spcPct val="150000"/>
              </a:lnSpc>
              <a:spcBef>
                <a:spcPts val="500"/>
              </a:spcBef>
              <a:spcAft>
                <a:spcPts val="0"/>
              </a:spcAft>
              <a:buClr>
                <a:schemeClr val="lt1"/>
              </a:buClr>
              <a:buSzPts val="1400"/>
              <a:buChar char="•"/>
              <a:defRPr sz="1400">
                <a:solidFill>
                  <a:schemeClr val="lt1"/>
                </a:solidFill>
              </a:defRPr>
            </a:lvl3pPr>
            <a:lvl4pPr indent="-304800" lvl="3" marL="1828800" algn="l">
              <a:lnSpc>
                <a:spcPct val="150000"/>
              </a:lnSpc>
              <a:spcBef>
                <a:spcPts val="500"/>
              </a:spcBef>
              <a:spcAft>
                <a:spcPts val="0"/>
              </a:spcAft>
              <a:buClr>
                <a:schemeClr val="lt1"/>
              </a:buClr>
              <a:buSzPts val="1200"/>
              <a:buChar char="•"/>
              <a:defRPr sz="1200">
                <a:solidFill>
                  <a:schemeClr val="lt1"/>
                </a:solidFill>
              </a:defRPr>
            </a:lvl4pPr>
            <a:lvl5pPr indent="-304800" lvl="4" marL="2286000" algn="l">
              <a:lnSpc>
                <a:spcPct val="150000"/>
              </a:lnSpc>
              <a:spcBef>
                <a:spcPts val="500"/>
              </a:spcBef>
              <a:spcAft>
                <a:spcPts val="0"/>
              </a:spcAft>
              <a:buClr>
                <a:schemeClr val="lt1"/>
              </a:buClr>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2" type="body"/>
          </p:nvPr>
        </p:nvSpPr>
        <p:spPr>
          <a:xfrm>
            <a:off x="7819116" y="1003687"/>
            <a:ext cx="3991884" cy="407670"/>
          </a:xfrm>
          <a:prstGeom prst="rect">
            <a:avLst/>
          </a:prstGeom>
          <a:noFill/>
          <a:ln>
            <a:noFill/>
          </a:ln>
        </p:spPr>
        <p:txBody>
          <a:bodyPr anchorCtr="0" anchor="ctr" bIns="45700" lIns="0" spcFirstLastPara="1" rIns="0" wrap="square" tIns="45700">
            <a:noAutofit/>
          </a:bodyPr>
          <a:lstStyle>
            <a:lvl1pPr indent="-228600" lvl="0" marL="457200" algn="l">
              <a:lnSpc>
                <a:spcPct val="150000"/>
              </a:lnSpc>
              <a:spcBef>
                <a:spcPts val="1000"/>
              </a:spcBef>
              <a:spcAft>
                <a:spcPts val="0"/>
              </a:spcAft>
              <a:buClr>
                <a:schemeClr val="lt1"/>
              </a:buClr>
              <a:buSzPts val="2000"/>
              <a:buNone/>
              <a:defRPr sz="2000">
                <a:solidFill>
                  <a:schemeClr val="lt1"/>
                </a:solidFill>
              </a:defRPr>
            </a:lvl1pPr>
            <a:lvl2pPr indent="-228600" lvl="1" marL="914400" algn="l">
              <a:lnSpc>
                <a:spcPct val="150000"/>
              </a:lnSpc>
              <a:spcBef>
                <a:spcPts val="500"/>
              </a:spcBef>
              <a:spcAft>
                <a:spcPts val="0"/>
              </a:spcAft>
              <a:buClr>
                <a:srgbClr val="888888"/>
              </a:buClr>
              <a:buSzPts val="2000"/>
              <a:buNone/>
              <a:defRPr sz="2000">
                <a:solidFill>
                  <a:srgbClr val="888888"/>
                </a:solidFill>
              </a:defRPr>
            </a:lvl2pPr>
            <a:lvl3pPr indent="-228600" lvl="2" marL="1371600" algn="l">
              <a:lnSpc>
                <a:spcPct val="150000"/>
              </a:lnSpc>
              <a:spcBef>
                <a:spcPts val="500"/>
              </a:spcBef>
              <a:spcAft>
                <a:spcPts val="0"/>
              </a:spcAft>
              <a:buClr>
                <a:srgbClr val="888888"/>
              </a:buClr>
              <a:buSzPts val="1800"/>
              <a:buNone/>
              <a:defRPr sz="1800">
                <a:solidFill>
                  <a:srgbClr val="888888"/>
                </a:solidFill>
              </a:defRPr>
            </a:lvl3pPr>
            <a:lvl4pPr indent="-228600" lvl="3" marL="1828800" algn="l">
              <a:lnSpc>
                <a:spcPct val="150000"/>
              </a:lnSpc>
              <a:spcBef>
                <a:spcPts val="500"/>
              </a:spcBef>
              <a:spcAft>
                <a:spcPts val="0"/>
              </a:spcAft>
              <a:buClr>
                <a:srgbClr val="888888"/>
              </a:buClr>
              <a:buSzPts val="1600"/>
              <a:buNone/>
              <a:defRPr sz="1600">
                <a:solidFill>
                  <a:srgbClr val="888888"/>
                </a:solidFill>
              </a:defRPr>
            </a:lvl4pPr>
            <a:lvl5pPr indent="-228600" lvl="4" marL="2286000" algn="l">
              <a:lnSpc>
                <a:spcPct val="15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76" name="Google Shape;76;p11"/>
          <p:cNvSpPr txBox="1"/>
          <p:nvPr>
            <p:ph idx="3" type="body"/>
          </p:nvPr>
        </p:nvSpPr>
        <p:spPr>
          <a:xfrm>
            <a:off x="0" y="0"/>
            <a:ext cx="7415213" cy="6858000"/>
          </a:xfrm>
          <a:prstGeom prst="rect">
            <a:avLst/>
          </a:prstGeom>
          <a:noFill/>
          <a:ln>
            <a:noFill/>
          </a:ln>
        </p:spPr>
        <p:txBody>
          <a:bodyPr anchorCtr="0" anchor="ctr" bIns="45700" lIns="91425" spcFirstLastPara="1" rIns="91425" wrap="square" tIns="45700">
            <a:normAutofit/>
          </a:bodyPr>
          <a:lstStyle>
            <a:lvl1pPr indent="-228600" lvl="0" marL="457200" algn="ctr">
              <a:lnSpc>
                <a:spcPct val="150000"/>
              </a:lnSpc>
              <a:spcBef>
                <a:spcPts val="1000"/>
              </a:spcBef>
              <a:spcAft>
                <a:spcPts val="0"/>
              </a:spcAft>
              <a:buClr>
                <a:schemeClr val="dk1"/>
              </a:buClr>
              <a:buSzPts val="1600"/>
              <a:buNone/>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1"/>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Calibri"/>
                <a:ea typeface="Calibri"/>
                <a:cs typeface="Calibri"/>
                <a:sym typeface="Calibri"/>
              </a:defRPr>
            </a:lvl1pPr>
            <a:lvl2pPr indent="0" lvl="1" marL="0" algn="r">
              <a:spcBef>
                <a:spcPts val="0"/>
              </a:spcBef>
              <a:buNone/>
              <a:defRPr b="0" i="0" sz="1200" u="none" cap="none" strike="noStrike">
                <a:solidFill>
                  <a:schemeClr val="lt1"/>
                </a:solidFill>
                <a:latin typeface="Calibri"/>
                <a:ea typeface="Calibri"/>
                <a:cs typeface="Calibri"/>
                <a:sym typeface="Calibri"/>
              </a:defRPr>
            </a:lvl2pPr>
            <a:lvl3pPr indent="0" lvl="2" marL="0" algn="r">
              <a:spcBef>
                <a:spcPts val="0"/>
              </a:spcBef>
              <a:buNone/>
              <a:defRPr b="0" i="0" sz="1200" u="none" cap="none" strike="noStrike">
                <a:solidFill>
                  <a:schemeClr val="lt1"/>
                </a:solidFill>
                <a:latin typeface="Calibri"/>
                <a:ea typeface="Calibri"/>
                <a:cs typeface="Calibri"/>
                <a:sym typeface="Calibri"/>
              </a:defRPr>
            </a:lvl3pPr>
            <a:lvl4pPr indent="0" lvl="3" marL="0" algn="r">
              <a:spcBef>
                <a:spcPts val="0"/>
              </a:spcBef>
              <a:buNone/>
              <a:defRPr b="0" i="0" sz="1200" u="none" cap="none" strike="noStrike">
                <a:solidFill>
                  <a:schemeClr val="lt1"/>
                </a:solidFill>
                <a:latin typeface="Calibri"/>
                <a:ea typeface="Calibri"/>
                <a:cs typeface="Calibri"/>
                <a:sym typeface="Calibri"/>
              </a:defRPr>
            </a:lvl4pPr>
            <a:lvl5pPr indent="0" lvl="4" marL="0" algn="r">
              <a:spcBef>
                <a:spcPts val="0"/>
              </a:spcBef>
              <a:buNone/>
              <a:defRPr b="0" i="0" sz="1200" u="none" cap="none" strike="noStrike">
                <a:solidFill>
                  <a:schemeClr val="lt1"/>
                </a:solidFill>
                <a:latin typeface="Calibri"/>
                <a:ea typeface="Calibri"/>
                <a:cs typeface="Calibri"/>
                <a:sym typeface="Calibri"/>
              </a:defRPr>
            </a:lvl5pPr>
            <a:lvl6pPr indent="0" lvl="5" marL="0" algn="r">
              <a:spcBef>
                <a:spcPts val="0"/>
              </a:spcBef>
              <a:buNone/>
              <a:defRPr b="0" i="0" sz="1200" u="none" cap="none" strike="noStrike">
                <a:solidFill>
                  <a:schemeClr val="lt1"/>
                </a:solidFill>
                <a:latin typeface="Calibri"/>
                <a:ea typeface="Calibri"/>
                <a:cs typeface="Calibri"/>
                <a:sym typeface="Calibri"/>
              </a:defRPr>
            </a:lvl6pPr>
            <a:lvl7pPr indent="0" lvl="6" marL="0" algn="r">
              <a:spcBef>
                <a:spcPts val="0"/>
              </a:spcBef>
              <a:buNone/>
              <a:defRPr b="0" i="0" sz="1200" u="none" cap="none" strike="noStrike">
                <a:solidFill>
                  <a:schemeClr val="lt1"/>
                </a:solidFill>
                <a:latin typeface="Calibri"/>
                <a:ea typeface="Calibri"/>
                <a:cs typeface="Calibri"/>
                <a:sym typeface="Calibri"/>
              </a:defRPr>
            </a:lvl7pPr>
            <a:lvl8pPr indent="0" lvl="7" marL="0" algn="r">
              <a:spcBef>
                <a:spcPts val="0"/>
              </a:spcBef>
              <a:buNone/>
              <a:defRPr b="0" i="0" sz="1200" u="none" cap="none" strike="noStrike">
                <a:solidFill>
                  <a:schemeClr val="lt1"/>
                </a:solidFill>
                <a:latin typeface="Calibri"/>
                <a:ea typeface="Calibri"/>
                <a:cs typeface="Calibri"/>
                <a:sym typeface="Calibri"/>
              </a:defRPr>
            </a:lvl8pPr>
            <a:lvl9pPr indent="0" lvl="8" mar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8" name="Google Shape;78;p11"/>
          <p:cNvSpPr/>
          <p:nvPr/>
        </p:nvSpPr>
        <p:spPr>
          <a:xfrm>
            <a:off x="10184825" y="6413649"/>
            <a:ext cx="1399614" cy="407804"/>
          </a:xfrm>
          <a:prstGeom prst="rect">
            <a:avLst/>
          </a:prstGeom>
          <a:no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rPr b="1" i="0" lang="en-US" sz="2400" u="none" cap="none" strike="noStrike">
                <a:solidFill>
                  <a:schemeClr val="lt1"/>
                </a:solidFill>
                <a:latin typeface="Calibri"/>
                <a:ea typeface="Calibri"/>
                <a:cs typeface="Calibri"/>
                <a:sym typeface="Calibri"/>
              </a:rPr>
              <a:t>FABRIKAM</a:t>
            </a:r>
            <a:endParaRPr b="1" i="0" sz="2400" u="none" cap="none" strike="noStrike">
              <a:solidFill>
                <a:schemeClr val="lt1"/>
              </a:solidFill>
              <a:latin typeface="Gill Sans"/>
              <a:ea typeface="Gill Sans"/>
              <a:cs typeface="Gill Sans"/>
              <a:sym typeface="Gill Sans"/>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9" name="Shape 79"/>
        <p:cNvGrpSpPr/>
        <p:nvPr/>
      </p:nvGrpSpPr>
      <p:grpSpPr>
        <a:xfrm>
          <a:off x="0" y="0"/>
          <a:ext cx="0" cy="0"/>
          <a:chOff x="0" y="0"/>
          <a:chExt cx="0" cy="0"/>
        </a:xfrm>
      </p:grpSpPr>
      <p:sp>
        <p:nvSpPr>
          <p:cNvPr id="80" name="Google Shape;80;p12"/>
          <p:cNvSpPr txBox="1"/>
          <p:nvPr>
            <p:ph idx="1" type="body"/>
          </p:nvPr>
        </p:nvSpPr>
        <p:spPr>
          <a:xfrm>
            <a:off x="5904689" y="5038489"/>
            <a:ext cx="5933872" cy="365125"/>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chemeClr val="dk1"/>
              </a:buClr>
              <a:buSzPts val="2400"/>
              <a:buNone/>
              <a:defRPr sz="2400">
                <a:solidFill>
                  <a:schemeClr val="dk1"/>
                </a:solidFill>
              </a:defRPr>
            </a:lvl1pPr>
            <a:lvl2pPr indent="-228600" lvl="1" marL="914400" algn="l">
              <a:lnSpc>
                <a:spcPct val="150000"/>
              </a:lnSpc>
              <a:spcBef>
                <a:spcPts val="500"/>
              </a:spcBef>
              <a:spcAft>
                <a:spcPts val="0"/>
              </a:spcAft>
              <a:buClr>
                <a:srgbClr val="888888"/>
              </a:buClr>
              <a:buSzPts val="2000"/>
              <a:buNone/>
              <a:defRPr sz="2000">
                <a:solidFill>
                  <a:srgbClr val="888888"/>
                </a:solidFill>
              </a:defRPr>
            </a:lvl2pPr>
            <a:lvl3pPr indent="-228600" lvl="2" marL="1371600" algn="l">
              <a:lnSpc>
                <a:spcPct val="150000"/>
              </a:lnSpc>
              <a:spcBef>
                <a:spcPts val="500"/>
              </a:spcBef>
              <a:spcAft>
                <a:spcPts val="0"/>
              </a:spcAft>
              <a:buClr>
                <a:srgbClr val="888888"/>
              </a:buClr>
              <a:buSzPts val="1800"/>
              <a:buNone/>
              <a:defRPr sz="1800">
                <a:solidFill>
                  <a:srgbClr val="888888"/>
                </a:solidFill>
              </a:defRPr>
            </a:lvl3pPr>
            <a:lvl4pPr indent="-228600" lvl="3" marL="1828800" algn="l">
              <a:lnSpc>
                <a:spcPct val="150000"/>
              </a:lnSpc>
              <a:spcBef>
                <a:spcPts val="500"/>
              </a:spcBef>
              <a:spcAft>
                <a:spcPts val="0"/>
              </a:spcAft>
              <a:buClr>
                <a:srgbClr val="888888"/>
              </a:buClr>
              <a:buSzPts val="1600"/>
              <a:buNone/>
              <a:defRPr sz="1600">
                <a:solidFill>
                  <a:srgbClr val="888888"/>
                </a:solidFill>
              </a:defRPr>
            </a:lvl4pPr>
            <a:lvl5pPr indent="-228600" lvl="4" marL="2286000" algn="l">
              <a:lnSpc>
                <a:spcPct val="15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81" name="Google Shape;81;p12"/>
          <p:cNvSpPr/>
          <p:nvPr/>
        </p:nvSpPr>
        <p:spPr>
          <a:xfrm>
            <a:off x="0" y="0"/>
            <a:ext cx="6107906" cy="6858000"/>
          </a:xfrm>
          <a:custGeom>
            <a:rect b="b" l="l" r="r" t="t"/>
            <a:pathLst>
              <a:path extrusionOk="0" h="6858000" w="6107906">
                <a:moveTo>
                  <a:pt x="1517515" y="0"/>
                </a:moveTo>
                <a:lnTo>
                  <a:pt x="6107906" y="0"/>
                </a:lnTo>
                <a:lnTo>
                  <a:pt x="4593309" y="6848272"/>
                </a:lnTo>
                <a:lnTo>
                  <a:pt x="0" y="6858000"/>
                </a:lnTo>
                <a:lnTo>
                  <a:pt x="1517515" y="0"/>
                </a:lnTo>
                <a:close/>
              </a:path>
            </a:pathLst>
          </a:custGeom>
          <a:gradFill>
            <a:gsLst>
              <a:gs pos="0">
                <a:srgbClr val="01023B">
                  <a:alpha val="80000"/>
                </a:srgbClr>
              </a:gs>
              <a:gs pos="50000">
                <a:srgbClr val="A53F52">
                  <a:alpha val="80000"/>
                </a:srgbClr>
              </a:gs>
              <a:gs pos="100000">
                <a:srgbClr val="E8995B">
                  <a:alpha val="8000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2" name="Google Shape;82;p12"/>
          <p:cNvSpPr txBox="1"/>
          <p:nvPr>
            <p:ph type="title"/>
          </p:nvPr>
        </p:nvSpPr>
        <p:spPr>
          <a:xfrm>
            <a:off x="5904689" y="1546699"/>
            <a:ext cx="5933872" cy="349179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6000"/>
              <a:buFont typeface="Calibri"/>
              <a:buNone/>
              <a:defRPr b="1"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83" name="Shape 83"/>
        <p:cNvGrpSpPr/>
        <p:nvPr/>
      </p:nvGrpSpPr>
      <p:grpSpPr>
        <a:xfrm>
          <a:off x="0" y="0"/>
          <a:ext cx="0" cy="0"/>
          <a:chOff x="0" y="0"/>
          <a:chExt cx="0" cy="0"/>
        </a:xfrm>
      </p:grpSpPr>
      <p:sp>
        <p:nvSpPr>
          <p:cNvPr id="84" name="Google Shape;84;p13"/>
          <p:cNvSpPr/>
          <p:nvPr/>
        </p:nvSpPr>
        <p:spPr>
          <a:xfrm>
            <a:off x="0" y="0"/>
            <a:ext cx="6107906" cy="6858000"/>
          </a:xfrm>
          <a:custGeom>
            <a:rect b="b" l="l" r="r" t="t"/>
            <a:pathLst>
              <a:path extrusionOk="0" h="6858000" w="6107906">
                <a:moveTo>
                  <a:pt x="0" y="0"/>
                </a:moveTo>
                <a:lnTo>
                  <a:pt x="6107906" y="0"/>
                </a:lnTo>
                <a:lnTo>
                  <a:pt x="4233386" y="6858000"/>
                </a:lnTo>
                <a:lnTo>
                  <a:pt x="0" y="6858000"/>
                </a:lnTo>
                <a:lnTo>
                  <a:pt x="0" y="0"/>
                </a:lnTo>
                <a:close/>
              </a:path>
            </a:pathLst>
          </a:custGeom>
          <a:gradFill>
            <a:gsLst>
              <a:gs pos="0">
                <a:srgbClr val="01023B">
                  <a:alpha val="80000"/>
                </a:srgbClr>
              </a:gs>
              <a:gs pos="50000">
                <a:srgbClr val="A53F52">
                  <a:alpha val="80000"/>
                </a:srgbClr>
              </a:gs>
              <a:gs pos="100000">
                <a:srgbClr val="E8995B">
                  <a:alpha val="8000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3"/>
          <p:cNvSpPr txBox="1"/>
          <p:nvPr>
            <p:ph idx="1" type="body"/>
          </p:nvPr>
        </p:nvSpPr>
        <p:spPr>
          <a:xfrm>
            <a:off x="6096000" y="4209064"/>
            <a:ext cx="5251450" cy="365125"/>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Clr>
                <a:srgbClr val="888888"/>
              </a:buClr>
              <a:buSzPts val="2400"/>
              <a:buNone/>
              <a:defRPr sz="2400">
                <a:solidFill>
                  <a:srgbClr val="888888"/>
                </a:solidFill>
              </a:defRPr>
            </a:lvl1pPr>
            <a:lvl2pPr indent="-228600" lvl="1" marL="914400" algn="l">
              <a:lnSpc>
                <a:spcPct val="150000"/>
              </a:lnSpc>
              <a:spcBef>
                <a:spcPts val="500"/>
              </a:spcBef>
              <a:spcAft>
                <a:spcPts val="0"/>
              </a:spcAft>
              <a:buClr>
                <a:srgbClr val="888888"/>
              </a:buClr>
              <a:buSzPts val="2000"/>
              <a:buNone/>
              <a:defRPr sz="2000">
                <a:solidFill>
                  <a:srgbClr val="888888"/>
                </a:solidFill>
              </a:defRPr>
            </a:lvl2pPr>
            <a:lvl3pPr indent="-228600" lvl="2" marL="1371600" algn="l">
              <a:lnSpc>
                <a:spcPct val="150000"/>
              </a:lnSpc>
              <a:spcBef>
                <a:spcPts val="500"/>
              </a:spcBef>
              <a:spcAft>
                <a:spcPts val="0"/>
              </a:spcAft>
              <a:buClr>
                <a:srgbClr val="888888"/>
              </a:buClr>
              <a:buSzPts val="1800"/>
              <a:buNone/>
              <a:defRPr sz="1800">
                <a:solidFill>
                  <a:srgbClr val="888888"/>
                </a:solidFill>
              </a:defRPr>
            </a:lvl3pPr>
            <a:lvl4pPr indent="-228600" lvl="3" marL="1828800" algn="l">
              <a:lnSpc>
                <a:spcPct val="150000"/>
              </a:lnSpc>
              <a:spcBef>
                <a:spcPts val="500"/>
              </a:spcBef>
              <a:spcAft>
                <a:spcPts val="0"/>
              </a:spcAft>
              <a:buClr>
                <a:srgbClr val="888888"/>
              </a:buClr>
              <a:buSzPts val="1600"/>
              <a:buNone/>
              <a:defRPr sz="1600">
                <a:solidFill>
                  <a:srgbClr val="888888"/>
                </a:solidFill>
              </a:defRPr>
            </a:lvl4pPr>
            <a:lvl5pPr indent="-228600" lvl="4" marL="2286000" algn="l">
              <a:lnSpc>
                <a:spcPct val="15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86" name="Google Shape;8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8" name="Google Shape;88;p13"/>
          <p:cNvSpPr txBox="1"/>
          <p:nvPr>
            <p:ph type="title"/>
          </p:nvPr>
        </p:nvSpPr>
        <p:spPr>
          <a:xfrm>
            <a:off x="6096000" y="2520779"/>
            <a:ext cx="5251450" cy="166129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89" name="Shape 89"/>
        <p:cNvGrpSpPr/>
        <p:nvPr/>
      </p:nvGrpSpPr>
      <p:grpSpPr>
        <a:xfrm>
          <a:off x="0" y="0"/>
          <a:ext cx="0" cy="0"/>
          <a:chOff x="0" y="0"/>
          <a:chExt cx="0" cy="0"/>
        </a:xfrm>
      </p:grpSpPr>
      <p:sp>
        <p:nvSpPr>
          <p:cNvPr id="90" name="Google Shape;9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4"/>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2" name="Google Shape;92;p14"/>
          <p:cNvSpPr txBox="1"/>
          <p:nvPr>
            <p:ph type="title"/>
          </p:nvPr>
        </p:nvSpPr>
        <p:spPr>
          <a:xfrm>
            <a:off x="594519" y="365125"/>
            <a:ext cx="11002962" cy="823913"/>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4"/>
          <p:cNvSpPr txBox="1"/>
          <p:nvPr>
            <p:ph idx="1" type="body"/>
          </p:nvPr>
        </p:nvSpPr>
        <p:spPr>
          <a:xfrm>
            <a:off x="594519" y="1690117"/>
            <a:ext cx="10989920" cy="4486845"/>
          </a:xfrm>
          <a:prstGeom prst="rect">
            <a:avLst/>
          </a:prstGeom>
          <a:noFill/>
          <a:ln>
            <a:noFill/>
          </a:ln>
        </p:spPr>
        <p:txBody>
          <a:bodyPr anchorCtr="0" anchor="t" bIns="45700" lIns="91425" spcFirstLastPara="1" rIns="91425" wrap="square" tIns="45700">
            <a:normAutofit/>
          </a:bodyPr>
          <a:lstStyle>
            <a:lvl1pPr indent="-330200" lvl="0" marL="457200" algn="l">
              <a:lnSpc>
                <a:spcPct val="150000"/>
              </a:lnSpc>
              <a:spcBef>
                <a:spcPts val="1000"/>
              </a:spcBef>
              <a:spcAft>
                <a:spcPts val="0"/>
              </a:spcAft>
              <a:buClr>
                <a:schemeClr val="dk1"/>
              </a:buClr>
              <a:buSzPts val="1600"/>
              <a:buChar char="•"/>
              <a:defRPr/>
            </a:lvl1pPr>
            <a:lvl2pPr indent="-317500" lvl="1" marL="914400" algn="l">
              <a:lnSpc>
                <a:spcPct val="150000"/>
              </a:lnSpc>
              <a:spcBef>
                <a:spcPts val="500"/>
              </a:spcBef>
              <a:spcAft>
                <a:spcPts val="0"/>
              </a:spcAft>
              <a:buClr>
                <a:schemeClr val="dk1"/>
              </a:buClr>
              <a:buSzPts val="1400"/>
              <a:buChar char="•"/>
              <a:defRPr/>
            </a:lvl2pPr>
            <a:lvl3pPr indent="-317500" lvl="2" marL="1371600" algn="l">
              <a:lnSpc>
                <a:spcPct val="150000"/>
              </a:lnSpc>
              <a:spcBef>
                <a:spcPts val="500"/>
              </a:spcBef>
              <a:spcAft>
                <a:spcPts val="0"/>
              </a:spcAft>
              <a:buClr>
                <a:schemeClr val="dk1"/>
              </a:buClr>
              <a:buSzPts val="1400"/>
              <a:buChar char="•"/>
              <a:defRPr/>
            </a:lvl3pPr>
            <a:lvl4pPr indent="-304800" lvl="3" marL="1828800" algn="l">
              <a:lnSpc>
                <a:spcPct val="150000"/>
              </a:lnSpc>
              <a:spcBef>
                <a:spcPts val="500"/>
              </a:spcBef>
              <a:spcAft>
                <a:spcPts val="0"/>
              </a:spcAft>
              <a:buClr>
                <a:schemeClr val="dk1"/>
              </a:buClr>
              <a:buSzPts val="1200"/>
              <a:buChar char="•"/>
              <a:defRPr/>
            </a:lvl4pPr>
            <a:lvl5pPr indent="-304800" lvl="4" marL="2286000" algn="l">
              <a:lnSpc>
                <a:spcPct val="150000"/>
              </a:lnSpc>
              <a:spcBef>
                <a:spcPts val="500"/>
              </a:spcBef>
              <a:spcAft>
                <a:spcPts val="0"/>
              </a:spcAft>
              <a:buClr>
                <a:schemeClr val="dk1"/>
              </a:buClr>
              <a:buSzPts val="12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94" name="Shape 94"/>
        <p:cNvGrpSpPr/>
        <p:nvPr/>
      </p:nvGrpSpPr>
      <p:grpSpPr>
        <a:xfrm>
          <a:off x="0" y="0"/>
          <a:ext cx="0" cy="0"/>
          <a:chOff x="0" y="0"/>
          <a:chExt cx="0" cy="0"/>
        </a:xfrm>
      </p:grpSpPr>
      <p:sp>
        <p:nvSpPr>
          <p:cNvPr id="95" name="Google Shape;95;p15"/>
          <p:cNvSpPr/>
          <p:nvPr/>
        </p:nvSpPr>
        <p:spPr>
          <a:xfrm>
            <a:off x="6084094" y="1189038"/>
            <a:ext cx="6107906" cy="5668962"/>
          </a:xfrm>
          <a:prstGeom prst="rect">
            <a:avLst/>
          </a:prstGeom>
          <a:gradFill>
            <a:gsLst>
              <a:gs pos="0">
                <a:srgbClr val="01023B">
                  <a:alpha val="80000"/>
                </a:srgbClr>
              </a:gs>
              <a:gs pos="50000">
                <a:srgbClr val="A53F52">
                  <a:alpha val="80000"/>
                </a:srgbClr>
              </a:gs>
              <a:gs pos="100000">
                <a:srgbClr val="E8995B">
                  <a:alpha val="8000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6" name="Google Shape;96;p15"/>
          <p:cNvSpPr/>
          <p:nvPr/>
        </p:nvSpPr>
        <p:spPr>
          <a:xfrm>
            <a:off x="0" y="1189038"/>
            <a:ext cx="6096000" cy="5668962"/>
          </a:xfrm>
          <a:prstGeom prst="rect">
            <a:avLst/>
          </a:prstGeom>
          <a:solidFill>
            <a:srgbClr val="2F33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 name="Google Shape;97;p15"/>
          <p:cNvSpPr txBox="1"/>
          <p:nvPr>
            <p:ph type="title"/>
          </p:nvPr>
        </p:nvSpPr>
        <p:spPr>
          <a:xfrm>
            <a:off x="594519" y="0"/>
            <a:ext cx="11002962" cy="1189038"/>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5"/>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0" name="Google Shape;100;p15"/>
          <p:cNvSpPr/>
          <p:nvPr/>
        </p:nvSpPr>
        <p:spPr>
          <a:xfrm>
            <a:off x="10184825" y="6413649"/>
            <a:ext cx="1399614" cy="407804"/>
          </a:xfrm>
          <a:prstGeom prst="rect">
            <a:avLst/>
          </a:prstGeom>
          <a:no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rPr b="1" i="0" lang="en-US" sz="2400" u="none" cap="none" strike="noStrike">
                <a:solidFill>
                  <a:schemeClr val="lt1"/>
                </a:solidFill>
                <a:latin typeface="Calibri"/>
                <a:ea typeface="Calibri"/>
                <a:cs typeface="Calibri"/>
                <a:sym typeface="Calibri"/>
              </a:rPr>
              <a:t>FABRIKAM</a:t>
            </a:r>
            <a:endParaRPr b="1" i="0" sz="2400" u="none" cap="none" strike="noStrike">
              <a:solidFill>
                <a:schemeClr val="lt1"/>
              </a:solidFill>
              <a:latin typeface="Gill Sans"/>
              <a:ea typeface="Gill Sans"/>
              <a:cs typeface="Gill Sans"/>
              <a:sym typeface="Gill Sans"/>
            </a:endParaRPr>
          </a:p>
        </p:txBody>
      </p:sp>
      <p:sp>
        <p:nvSpPr>
          <p:cNvPr id="101" name="Google Shape;101;p15"/>
          <p:cNvSpPr txBox="1"/>
          <p:nvPr>
            <p:ph idx="1" type="body"/>
          </p:nvPr>
        </p:nvSpPr>
        <p:spPr>
          <a:xfrm>
            <a:off x="594519" y="1825625"/>
            <a:ext cx="5181600" cy="4351338"/>
          </a:xfrm>
          <a:prstGeom prst="rect">
            <a:avLst/>
          </a:prstGeom>
          <a:noFill/>
          <a:ln>
            <a:noFill/>
          </a:ln>
        </p:spPr>
        <p:txBody>
          <a:bodyPr anchorCtr="0" anchor="t" bIns="45700" lIns="91425" spcFirstLastPara="1" rIns="91425" wrap="square" tIns="45700">
            <a:normAutofit/>
          </a:bodyPr>
          <a:lstStyle>
            <a:lvl1pPr indent="-330200" lvl="0" marL="457200" algn="l">
              <a:lnSpc>
                <a:spcPct val="150000"/>
              </a:lnSpc>
              <a:spcBef>
                <a:spcPts val="1000"/>
              </a:spcBef>
              <a:spcAft>
                <a:spcPts val="0"/>
              </a:spcAft>
              <a:buClr>
                <a:schemeClr val="lt1"/>
              </a:buClr>
              <a:buSzPts val="1600"/>
              <a:buChar char="•"/>
              <a:defRPr>
                <a:solidFill>
                  <a:schemeClr val="lt1"/>
                </a:solidFill>
              </a:defRPr>
            </a:lvl1pPr>
            <a:lvl2pPr indent="-317500" lvl="1" marL="914400" algn="l">
              <a:lnSpc>
                <a:spcPct val="150000"/>
              </a:lnSpc>
              <a:spcBef>
                <a:spcPts val="500"/>
              </a:spcBef>
              <a:spcAft>
                <a:spcPts val="0"/>
              </a:spcAft>
              <a:buClr>
                <a:schemeClr val="lt1"/>
              </a:buClr>
              <a:buSzPts val="1400"/>
              <a:buChar char="•"/>
              <a:defRPr>
                <a:solidFill>
                  <a:schemeClr val="lt1"/>
                </a:solidFill>
              </a:defRPr>
            </a:lvl2pPr>
            <a:lvl3pPr indent="-317500" lvl="2" marL="1371600" algn="l">
              <a:lnSpc>
                <a:spcPct val="150000"/>
              </a:lnSpc>
              <a:spcBef>
                <a:spcPts val="500"/>
              </a:spcBef>
              <a:spcAft>
                <a:spcPts val="0"/>
              </a:spcAft>
              <a:buClr>
                <a:schemeClr val="lt1"/>
              </a:buClr>
              <a:buSzPts val="1400"/>
              <a:buChar char="•"/>
              <a:defRPr>
                <a:solidFill>
                  <a:schemeClr val="lt1"/>
                </a:solidFill>
              </a:defRPr>
            </a:lvl3pPr>
            <a:lvl4pPr indent="-304800" lvl="3" marL="1828800" algn="l">
              <a:lnSpc>
                <a:spcPct val="150000"/>
              </a:lnSpc>
              <a:spcBef>
                <a:spcPts val="500"/>
              </a:spcBef>
              <a:spcAft>
                <a:spcPts val="0"/>
              </a:spcAft>
              <a:buClr>
                <a:schemeClr val="lt1"/>
              </a:buClr>
              <a:buSzPts val="1200"/>
              <a:buChar char="•"/>
              <a:defRPr>
                <a:solidFill>
                  <a:schemeClr val="lt1"/>
                </a:solidFill>
              </a:defRPr>
            </a:lvl4pPr>
            <a:lvl5pPr indent="-304800" lvl="4" marL="2286000" algn="l">
              <a:lnSpc>
                <a:spcPct val="150000"/>
              </a:lnSpc>
              <a:spcBef>
                <a:spcPts val="500"/>
              </a:spcBef>
              <a:spcAft>
                <a:spcPts val="0"/>
              </a:spcAft>
              <a:buClr>
                <a:schemeClr val="lt1"/>
              </a:buClr>
              <a:buSzPts val="12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15"/>
          <p:cNvSpPr txBox="1"/>
          <p:nvPr>
            <p:ph idx="2" type="body"/>
          </p:nvPr>
        </p:nvSpPr>
        <p:spPr>
          <a:xfrm>
            <a:off x="6415881" y="1825625"/>
            <a:ext cx="5181600" cy="4351338"/>
          </a:xfrm>
          <a:prstGeom prst="rect">
            <a:avLst/>
          </a:prstGeom>
          <a:noFill/>
          <a:ln>
            <a:noFill/>
          </a:ln>
        </p:spPr>
        <p:txBody>
          <a:bodyPr anchorCtr="0" anchor="t" bIns="45700" lIns="91425" spcFirstLastPara="1" rIns="91425" wrap="square" tIns="45700">
            <a:normAutofit/>
          </a:bodyPr>
          <a:lstStyle>
            <a:lvl1pPr indent="-330200" lvl="0" marL="457200" algn="l">
              <a:lnSpc>
                <a:spcPct val="150000"/>
              </a:lnSpc>
              <a:spcBef>
                <a:spcPts val="1000"/>
              </a:spcBef>
              <a:spcAft>
                <a:spcPts val="0"/>
              </a:spcAft>
              <a:buClr>
                <a:schemeClr val="lt1"/>
              </a:buClr>
              <a:buSzPts val="1600"/>
              <a:buChar char="•"/>
              <a:defRPr>
                <a:solidFill>
                  <a:schemeClr val="lt1"/>
                </a:solidFill>
              </a:defRPr>
            </a:lvl1pPr>
            <a:lvl2pPr indent="-317500" lvl="1" marL="914400" algn="l">
              <a:lnSpc>
                <a:spcPct val="150000"/>
              </a:lnSpc>
              <a:spcBef>
                <a:spcPts val="500"/>
              </a:spcBef>
              <a:spcAft>
                <a:spcPts val="0"/>
              </a:spcAft>
              <a:buClr>
                <a:schemeClr val="lt1"/>
              </a:buClr>
              <a:buSzPts val="1400"/>
              <a:buChar char="•"/>
              <a:defRPr>
                <a:solidFill>
                  <a:schemeClr val="lt1"/>
                </a:solidFill>
              </a:defRPr>
            </a:lvl2pPr>
            <a:lvl3pPr indent="-317500" lvl="2" marL="1371600" algn="l">
              <a:lnSpc>
                <a:spcPct val="150000"/>
              </a:lnSpc>
              <a:spcBef>
                <a:spcPts val="500"/>
              </a:spcBef>
              <a:spcAft>
                <a:spcPts val="0"/>
              </a:spcAft>
              <a:buClr>
                <a:schemeClr val="lt1"/>
              </a:buClr>
              <a:buSzPts val="1400"/>
              <a:buChar char="•"/>
              <a:defRPr>
                <a:solidFill>
                  <a:schemeClr val="lt1"/>
                </a:solidFill>
              </a:defRPr>
            </a:lvl3pPr>
            <a:lvl4pPr indent="-304800" lvl="3" marL="1828800" algn="l">
              <a:lnSpc>
                <a:spcPct val="150000"/>
              </a:lnSpc>
              <a:spcBef>
                <a:spcPts val="500"/>
              </a:spcBef>
              <a:spcAft>
                <a:spcPts val="0"/>
              </a:spcAft>
              <a:buClr>
                <a:schemeClr val="lt1"/>
              </a:buClr>
              <a:buSzPts val="1200"/>
              <a:buChar char="•"/>
              <a:defRPr>
                <a:solidFill>
                  <a:schemeClr val="lt1"/>
                </a:solidFill>
              </a:defRPr>
            </a:lvl4pPr>
            <a:lvl5pPr indent="-304800" lvl="4" marL="2286000" algn="l">
              <a:lnSpc>
                <a:spcPct val="150000"/>
              </a:lnSpc>
              <a:spcBef>
                <a:spcPts val="500"/>
              </a:spcBef>
              <a:spcAft>
                <a:spcPts val="0"/>
              </a:spcAft>
              <a:buClr>
                <a:schemeClr val="lt1"/>
              </a:buClr>
              <a:buSzPts val="12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03" name="Shape 103"/>
        <p:cNvGrpSpPr/>
        <p:nvPr/>
      </p:nvGrpSpPr>
      <p:grpSpPr>
        <a:xfrm>
          <a:off x="0" y="0"/>
          <a:ext cx="0" cy="0"/>
          <a:chOff x="0" y="0"/>
          <a:chExt cx="0" cy="0"/>
        </a:xfrm>
      </p:grpSpPr>
      <p:sp>
        <p:nvSpPr>
          <p:cNvPr id="104" name="Google Shape;104;p16"/>
          <p:cNvSpPr/>
          <p:nvPr/>
        </p:nvSpPr>
        <p:spPr>
          <a:xfrm>
            <a:off x="0" y="0"/>
            <a:ext cx="5032374" cy="6858000"/>
          </a:xfrm>
          <a:prstGeom prst="rect">
            <a:avLst/>
          </a:prstGeom>
          <a:solidFill>
            <a:srgbClr val="2F33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5" name="Google Shape;105;p16"/>
          <p:cNvSpPr txBox="1"/>
          <p:nvPr>
            <p:ph type="title"/>
          </p:nvPr>
        </p:nvSpPr>
        <p:spPr>
          <a:xfrm>
            <a:off x="839788" y="801277"/>
            <a:ext cx="3932238" cy="158370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6"/>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8" name="Google Shape;108;p16"/>
          <p:cNvSpPr/>
          <p:nvPr/>
        </p:nvSpPr>
        <p:spPr>
          <a:xfrm>
            <a:off x="10184825" y="6413649"/>
            <a:ext cx="1399614" cy="407804"/>
          </a:xfrm>
          <a:prstGeom prst="rect">
            <a:avLst/>
          </a:prstGeom>
          <a:no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rPr b="1" i="0" lang="en-US" sz="2400" u="none" cap="none" strike="noStrike">
                <a:solidFill>
                  <a:schemeClr val="lt1"/>
                </a:solidFill>
                <a:latin typeface="Calibri"/>
                <a:ea typeface="Calibri"/>
                <a:cs typeface="Calibri"/>
                <a:sym typeface="Calibri"/>
              </a:rPr>
              <a:t>FABRIKAM</a:t>
            </a:r>
            <a:endParaRPr b="1" i="0" sz="2400" u="none" cap="none" strike="noStrike">
              <a:solidFill>
                <a:schemeClr val="lt1"/>
              </a:solidFill>
              <a:latin typeface="Gill Sans"/>
              <a:ea typeface="Gill Sans"/>
              <a:cs typeface="Gill Sans"/>
              <a:sym typeface="Gill Sans"/>
            </a:endParaRPr>
          </a:p>
        </p:txBody>
      </p:sp>
      <p:sp>
        <p:nvSpPr>
          <p:cNvPr id="109" name="Google Shape;109;p16"/>
          <p:cNvSpPr txBox="1"/>
          <p:nvPr>
            <p:ph idx="1" type="body"/>
          </p:nvPr>
        </p:nvSpPr>
        <p:spPr>
          <a:xfrm>
            <a:off x="839788" y="2480552"/>
            <a:ext cx="3932237" cy="3388435"/>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lt1"/>
              </a:buClr>
              <a:buSzPts val="1600"/>
              <a:buNone/>
              <a:defRPr sz="1600">
                <a:solidFill>
                  <a:schemeClr val="lt1"/>
                </a:solidFill>
              </a:defRPr>
            </a:lvl1pPr>
            <a:lvl2pPr indent="-228600" lvl="1" marL="914400" algn="l">
              <a:lnSpc>
                <a:spcPct val="150000"/>
              </a:lnSpc>
              <a:spcBef>
                <a:spcPts val="500"/>
              </a:spcBef>
              <a:spcAft>
                <a:spcPts val="0"/>
              </a:spcAft>
              <a:buClr>
                <a:schemeClr val="dk1"/>
              </a:buClr>
              <a:buSzPts val="1400"/>
              <a:buNone/>
              <a:defRPr sz="1400"/>
            </a:lvl2pPr>
            <a:lvl3pPr indent="-228600" lvl="2" marL="1371600" algn="l">
              <a:lnSpc>
                <a:spcPct val="150000"/>
              </a:lnSpc>
              <a:spcBef>
                <a:spcPts val="500"/>
              </a:spcBef>
              <a:spcAft>
                <a:spcPts val="0"/>
              </a:spcAft>
              <a:buClr>
                <a:schemeClr val="dk1"/>
              </a:buClr>
              <a:buSzPts val="1200"/>
              <a:buNone/>
              <a:defRPr sz="1200"/>
            </a:lvl3pPr>
            <a:lvl4pPr indent="-228600" lvl="3" marL="1828800" algn="l">
              <a:lnSpc>
                <a:spcPct val="150000"/>
              </a:lnSpc>
              <a:spcBef>
                <a:spcPts val="500"/>
              </a:spcBef>
              <a:spcAft>
                <a:spcPts val="0"/>
              </a:spcAft>
              <a:buClr>
                <a:schemeClr val="dk1"/>
              </a:buClr>
              <a:buSzPts val="1000"/>
              <a:buNone/>
              <a:defRPr sz="1000"/>
            </a:lvl4pPr>
            <a:lvl5pPr indent="-228600" lvl="4" marL="2286000" algn="l">
              <a:lnSpc>
                <a:spcPct val="15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0" name="Google Shape;110;p16"/>
          <p:cNvSpPr txBox="1"/>
          <p:nvPr>
            <p:ph idx="2" type="body"/>
          </p:nvPr>
        </p:nvSpPr>
        <p:spPr>
          <a:xfrm>
            <a:off x="5183188" y="801277"/>
            <a:ext cx="6565106" cy="5059773"/>
          </a:xfrm>
          <a:prstGeom prst="rect">
            <a:avLst/>
          </a:prstGeom>
          <a:noFill/>
          <a:ln>
            <a:noFill/>
          </a:ln>
        </p:spPr>
        <p:txBody>
          <a:bodyPr anchorCtr="0" anchor="t" bIns="45700" lIns="91425" spcFirstLastPara="1" rIns="91425" wrap="square" tIns="45700">
            <a:normAutofit/>
          </a:bodyPr>
          <a:lstStyle>
            <a:lvl1pPr indent="-355600" lvl="0" marL="457200" algn="l">
              <a:lnSpc>
                <a:spcPct val="150000"/>
              </a:lnSpc>
              <a:spcBef>
                <a:spcPts val="1000"/>
              </a:spcBef>
              <a:spcAft>
                <a:spcPts val="0"/>
              </a:spcAft>
              <a:buClr>
                <a:schemeClr val="dk1"/>
              </a:buClr>
              <a:buSzPts val="2000"/>
              <a:buChar char="•"/>
              <a:defRPr sz="2000"/>
            </a:lvl1pPr>
            <a:lvl2pPr indent="-342900" lvl="1" marL="914400" algn="l">
              <a:lnSpc>
                <a:spcPct val="150000"/>
              </a:lnSpc>
              <a:spcBef>
                <a:spcPts val="500"/>
              </a:spcBef>
              <a:spcAft>
                <a:spcPts val="0"/>
              </a:spcAft>
              <a:buClr>
                <a:schemeClr val="dk1"/>
              </a:buClr>
              <a:buSzPts val="1800"/>
              <a:buChar char="•"/>
              <a:defRPr sz="1800"/>
            </a:lvl2pPr>
            <a:lvl3pPr indent="-330200" lvl="2" marL="1371600" algn="l">
              <a:lnSpc>
                <a:spcPct val="150000"/>
              </a:lnSpc>
              <a:spcBef>
                <a:spcPts val="500"/>
              </a:spcBef>
              <a:spcAft>
                <a:spcPts val="0"/>
              </a:spcAft>
              <a:buClr>
                <a:schemeClr val="dk1"/>
              </a:buClr>
              <a:buSzPts val="1600"/>
              <a:buChar char="•"/>
              <a:defRPr sz="1600"/>
            </a:lvl3pPr>
            <a:lvl4pPr indent="-317500" lvl="3" marL="1828800" algn="l">
              <a:lnSpc>
                <a:spcPct val="150000"/>
              </a:lnSpc>
              <a:spcBef>
                <a:spcPts val="500"/>
              </a:spcBef>
              <a:spcAft>
                <a:spcPts val="0"/>
              </a:spcAft>
              <a:buClr>
                <a:schemeClr val="dk1"/>
              </a:buClr>
              <a:buSzPts val="1400"/>
              <a:buChar char="•"/>
              <a:defRPr sz="1400"/>
            </a:lvl4pPr>
            <a:lvl5pPr indent="-317500" lvl="4" marL="2286000" algn="l">
              <a:lnSpc>
                <a:spcPct val="150000"/>
              </a:lnSpc>
              <a:spcBef>
                <a:spcPts val="500"/>
              </a:spcBef>
              <a:spcAft>
                <a:spcPts val="0"/>
              </a:spcAft>
              <a:buClr>
                <a:schemeClr val="dk1"/>
              </a:buClr>
              <a:buSzPts val="1400"/>
              <a:buChar char="•"/>
              <a:defRPr sz="14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1" name="Shape 111"/>
        <p:cNvGrpSpPr/>
        <p:nvPr/>
      </p:nvGrpSpPr>
      <p:grpSpPr>
        <a:xfrm>
          <a:off x="0" y="0"/>
          <a:ext cx="0" cy="0"/>
          <a:chOff x="0" y="0"/>
          <a:chExt cx="0" cy="0"/>
        </a:xfrm>
      </p:grpSpPr>
      <p:sp>
        <p:nvSpPr>
          <p:cNvPr id="112" name="Google Shape;11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7"/>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1">
  <p:cSld name="Divider Slide 1">
    <p:spTree>
      <p:nvGrpSpPr>
        <p:cNvPr id="19" name="Shape 19"/>
        <p:cNvGrpSpPr/>
        <p:nvPr/>
      </p:nvGrpSpPr>
      <p:grpSpPr>
        <a:xfrm>
          <a:off x="0" y="0"/>
          <a:ext cx="0" cy="0"/>
          <a:chOff x="0" y="0"/>
          <a:chExt cx="0" cy="0"/>
        </a:xfrm>
      </p:grpSpPr>
      <p:sp>
        <p:nvSpPr>
          <p:cNvPr id="20" name="Google Shape;20;p3"/>
          <p:cNvSpPr/>
          <p:nvPr>
            <p:ph idx="2" type="pic"/>
          </p:nvPr>
        </p:nvSpPr>
        <p:spPr>
          <a:xfrm>
            <a:off x="0" y="0"/>
            <a:ext cx="6096000" cy="6858000"/>
          </a:xfrm>
          <a:prstGeom prst="rect">
            <a:avLst/>
          </a:prstGeom>
          <a:noFill/>
          <a:ln>
            <a:noFill/>
          </a:ln>
        </p:spPr>
      </p:sp>
      <p:sp>
        <p:nvSpPr>
          <p:cNvPr id="21" name="Google Shape;21;p3"/>
          <p:cNvSpPr txBox="1"/>
          <p:nvPr>
            <p:ph idx="1" type="body"/>
          </p:nvPr>
        </p:nvSpPr>
        <p:spPr>
          <a:xfrm>
            <a:off x="6096000" y="4209064"/>
            <a:ext cx="5251450" cy="365125"/>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Clr>
                <a:srgbClr val="888888"/>
              </a:buClr>
              <a:buSzPts val="2400"/>
              <a:buNone/>
              <a:defRPr sz="2400">
                <a:solidFill>
                  <a:srgbClr val="888888"/>
                </a:solidFill>
              </a:defRPr>
            </a:lvl1pPr>
            <a:lvl2pPr indent="-228600" lvl="1" marL="914400" algn="l">
              <a:lnSpc>
                <a:spcPct val="150000"/>
              </a:lnSpc>
              <a:spcBef>
                <a:spcPts val="500"/>
              </a:spcBef>
              <a:spcAft>
                <a:spcPts val="0"/>
              </a:spcAft>
              <a:buClr>
                <a:srgbClr val="888888"/>
              </a:buClr>
              <a:buSzPts val="2000"/>
              <a:buNone/>
              <a:defRPr sz="2000">
                <a:solidFill>
                  <a:srgbClr val="888888"/>
                </a:solidFill>
              </a:defRPr>
            </a:lvl2pPr>
            <a:lvl3pPr indent="-228600" lvl="2" marL="1371600" algn="l">
              <a:lnSpc>
                <a:spcPct val="150000"/>
              </a:lnSpc>
              <a:spcBef>
                <a:spcPts val="500"/>
              </a:spcBef>
              <a:spcAft>
                <a:spcPts val="0"/>
              </a:spcAft>
              <a:buClr>
                <a:srgbClr val="888888"/>
              </a:buClr>
              <a:buSzPts val="1800"/>
              <a:buNone/>
              <a:defRPr sz="1800">
                <a:solidFill>
                  <a:srgbClr val="888888"/>
                </a:solidFill>
              </a:defRPr>
            </a:lvl3pPr>
            <a:lvl4pPr indent="-228600" lvl="3" marL="1828800" algn="l">
              <a:lnSpc>
                <a:spcPct val="150000"/>
              </a:lnSpc>
              <a:spcBef>
                <a:spcPts val="500"/>
              </a:spcBef>
              <a:spcAft>
                <a:spcPts val="0"/>
              </a:spcAft>
              <a:buClr>
                <a:srgbClr val="888888"/>
              </a:buClr>
              <a:buSzPts val="1600"/>
              <a:buNone/>
              <a:defRPr sz="1600">
                <a:solidFill>
                  <a:srgbClr val="888888"/>
                </a:solidFill>
              </a:defRPr>
            </a:lvl4pPr>
            <a:lvl5pPr indent="-228600" lvl="4" marL="2286000" algn="l">
              <a:lnSpc>
                <a:spcPct val="15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2" name="Google Shape;22;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3"/>
          <p:cNvSpPr txBox="1"/>
          <p:nvPr>
            <p:ph type="title"/>
          </p:nvPr>
        </p:nvSpPr>
        <p:spPr>
          <a:xfrm>
            <a:off x="6096000" y="2520779"/>
            <a:ext cx="5251450" cy="166129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2">
  <p:cSld name="Divider Slide 2">
    <p:spTree>
      <p:nvGrpSpPr>
        <p:cNvPr id="25" name="Shape 25"/>
        <p:cNvGrpSpPr/>
        <p:nvPr/>
      </p:nvGrpSpPr>
      <p:grpSpPr>
        <a:xfrm>
          <a:off x="0" y="0"/>
          <a:ext cx="0" cy="0"/>
          <a:chOff x="0" y="0"/>
          <a:chExt cx="0" cy="0"/>
        </a:xfrm>
      </p:grpSpPr>
      <p:sp>
        <p:nvSpPr>
          <p:cNvPr id="26" name="Google Shape;26;p4"/>
          <p:cNvSpPr/>
          <p:nvPr>
            <p:ph idx="2" type="pic"/>
          </p:nvPr>
        </p:nvSpPr>
        <p:spPr>
          <a:xfrm>
            <a:off x="0" y="0"/>
            <a:ext cx="6096000" cy="6858000"/>
          </a:xfrm>
          <a:prstGeom prst="parallelogram">
            <a:avLst>
              <a:gd fmla="val 25000" name="adj"/>
            </a:avLst>
          </a:prstGeom>
          <a:noFill/>
          <a:ln>
            <a:noFill/>
          </a:ln>
        </p:spPr>
      </p:sp>
      <p:sp>
        <p:nvSpPr>
          <p:cNvPr id="27" name="Google Shape;27;p4"/>
          <p:cNvSpPr txBox="1"/>
          <p:nvPr>
            <p:ph type="title"/>
          </p:nvPr>
        </p:nvSpPr>
        <p:spPr>
          <a:xfrm>
            <a:off x="6096000" y="2520779"/>
            <a:ext cx="5251450" cy="166129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6096000" y="4209064"/>
            <a:ext cx="5251450" cy="365125"/>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Clr>
                <a:srgbClr val="888888"/>
              </a:buClr>
              <a:buSzPts val="2400"/>
              <a:buNone/>
              <a:defRPr sz="2400">
                <a:solidFill>
                  <a:srgbClr val="888888"/>
                </a:solidFill>
              </a:defRPr>
            </a:lvl1pPr>
            <a:lvl2pPr indent="-228600" lvl="1" marL="914400" algn="l">
              <a:lnSpc>
                <a:spcPct val="150000"/>
              </a:lnSpc>
              <a:spcBef>
                <a:spcPts val="500"/>
              </a:spcBef>
              <a:spcAft>
                <a:spcPts val="0"/>
              </a:spcAft>
              <a:buClr>
                <a:srgbClr val="888888"/>
              </a:buClr>
              <a:buSzPts val="2000"/>
              <a:buNone/>
              <a:defRPr sz="2000">
                <a:solidFill>
                  <a:srgbClr val="888888"/>
                </a:solidFill>
              </a:defRPr>
            </a:lvl2pPr>
            <a:lvl3pPr indent="-228600" lvl="2" marL="1371600" algn="l">
              <a:lnSpc>
                <a:spcPct val="150000"/>
              </a:lnSpc>
              <a:spcBef>
                <a:spcPts val="500"/>
              </a:spcBef>
              <a:spcAft>
                <a:spcPts val="0"/>
              </a:spcAft>
              <a:buClr>
                <a:srgbClr val="888888"/>
              </a:buClr>
              <a:buSzPts val="1800"/>
              <a:buNone/>
              <a:defRPr sz="1800">
                <a:solidFill>
                  <a:srgbClr val="888888"/>
                </a:solidFill>
              </a:defRPr>
            </a:lvl3pPr>
            <a:lvl4pPr indent="-228600" lvl="3" marL="1828800" algn="l">
              <a:lnSpc>
                <a:spcPct val="150000"/>
              </a:lnSpc>
              <a:spcBef>
                <a:spcPts val="500"/>
              </a:spcBef>
              <a:spcAft>
                <a:spcPts val="0"/>
              </a:spcAft>
              <a:buClr>
                <a:srgbClr val="888888"/>
              </a:buClr>
              <a:buSzPts val="1600"/>
              <a:buNone/>
              <a:defRPr sz="1600">
                <a:solidFill>
                  <a:srgbClr val="888888"/>
                </a:solidFill>
              </a:defRPr>
            </a:lvl4pPr>
            <a:lvl5pPr indent="-228600" lvl="4" marL="2286000" algn="l">
              <a:lnSpc>
                <a:spcPct val="15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Image, and Content">
  <p:cSld name="Title, Subtitle, Image, and Content">
    <p:spTree>
      <p:nvGrpSpPr>
        <p:cNvPr id="31" name="Shape 31"/>
        <p:cNvGrpSpPr/>
        <p:nvPr/>
      </p:nvGrpSpPr>
      <p:grpSpPr>
        <a:xfrm>
          <a:off x="0" y="0"/>
          <a:ext cx="0" cy="0"/>
          <a:chOff x="0" y="0"/>
          <a:chExt cx="0" cy="0"/>
        </a:xfrm>
      </p:grpSpPr>
      <p:sp>
        <p:nvSpPr>
          <p:cNvPr id="32" name="Google Shape;32;p5"/>
          <p:cNvSpPr txBox="1"/>
          <p:nvPr>
            <p:ph type="title"/>
          </p:nvPr>
        </p:nvSpPr>
        <p:spPr>
          <a:xfrm>
            <a:off x="7792279" y="365125"/>
            <a:ext cx="4018722" cy="573989"/>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792279" y="1625512"/>
            <a:ext cx="4018722" cy="4636392"/>
          </a:xfrm>
          <a:prstGeom prst="rect">
            <a:avLst/>
          </a:prstGeom>
          <a:noFill/>
          <a:ln>
            <a:noFill/>
          </a:ln>
        </p:spPr>
        <p:txBody>
          <a:bodyPr anchorCtr="0" anchor="t" bIns="45700" lIns="0" spcFirstLastPara="1" rIns="0" wrap="square" tIns="45700">
            <a:normAutofit/>
          </a:bodyPr>
          <a:lstStyle>
            <a:lvl1pPr indent="-330200" lvl="0" marL="457200" algn="l">
              <a:lnSpc>
                <a:spcPct val="150000"/>
              </a:lnSpc>
              <a:spcBef>
                <a:spcPts val="500"/>
              </a:spcBef>
              <a:spcAft>
                <a:spcPts val="0"/>
              </a:spcAft>
              <a:buClr>
                <a:schemeClr val="dk1"/>
              </a:buClr>
              <a:buSzPts val="1600"/>
              <a:buChar char="•"/>
              <a:defRPr sz="1600"/>
            </a:lvl1pPr>
            <a:lvl2pPr indent="-317500" lvl="1" marL="914400" algn="l">
              <a:lnSpc>
                <a:spcPct val="150000"/>
              </a:lnSpc>
              <a:spcBef>
                <a:spcPts val="500"/>
              </a:spcBef>
              <a:spcAft>
                <a:spcPts val="0"/>
              </a:spcAft>
              <a:buClr>
                <a:schemeClr val="dk1"/>
              </a:buClr>
              <a:buSzPts val="1400"/>
              <a:buChar char="•"/>
              <a:defRPr sz="1400"/>
            </a:lvl2pPr>
            <a:lvl3pPr indent="-317500" lvl="2" marL="1371600" algn="l">
              <a:lnSpc>
                <a:spcPct val="150000"/>
              </a:lnSpc>
              <a:spcBef>
                <a:spcPts val="500"/>
              </a:spcBef>
              <a:spcAft>
                <a:spcPts val="0"/>
              </a:spcAft>
              <a:buClr>
                <a:schemeClr val="dk1"/>
              </a:buClr>
              <a:buSzPts val="1400"/>
              <a:buChar char="•"/>
              <a:defRPr sz="1400"/>
            </a:lvl3pPr>
            <a:lvl4pPr indent="-304800" lvl="3" marL="1828800" algn="l">
              <a:lnSpc>
                <a:spcPct val="150000"/>
              </a:lnSpc>
              <a:spcBef>
                <a:spcPts val="500"/>
              </a:spcBef>
              <a:spcAft>
                <a:spcPts val="0"/>
              </a:spcAft>
              <a:buClr>
                <a:schemeClr val="dk1"/>
              </a:buClr>
              <a:buSzPts val="1200"/>
              <a:buChar char="•"/>
              <a:defRPr sz="1200"/>
            </a:lvl4pPr>
            <a:lvl5pPr indent="-304800" lvl="4" marL="2286000" algn="l">
              <a:lnSpc>
                <a:spcPct val="15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5"/>
          <p:cNvSpPr/>
          <p:nvPr>
            <p:ph idx="2" type="pic"/>
          </p:nvPr>
        </p:nvSpPr>
        <p:spPr>
          <a:xfrm>
            <a:off x="0" y="-19878"/>
            <a:ext cx="7406905" cy="6866810"/>
          </a:xfrm>
          <a:prstGeom prst="rect">
            <a:avLst/>
          </a:prstGeom>
          <a:noFill/>
          <a:ln>
            <a:noFill/>
          </a:ln>
        </p:spPr>
      </p:sp>
      <p:sp>
        <p:nvSpPr>
          <p:cNvPr id="35" name="Google Shape;35;p5"/>
          <p:cNvSpPr txBox="1"/>
          <p:nvPr>
            <p:ph idx="3" type="body"/>
          </p:nvPr>
        </p:nvSpPr>
        <p:spPr>
          <a:xfrm>
            <a:off x="7819116" y="1003687"/>
            <a:ext cx="3991884" cy="407670"/>
          </a:xfrm>
          <a:prstGeom prst="rect">
            <a:avLst/>
          </a:prstGeom>
          <a:noFill/>
          <a:ln>
            <a:noFill/>
          </a:ln>
        </p:spPr>
        <p:txBody>
          <a:bodyPr anchorCtr="0" anchor="ctr" bIns="45700" lIns="0" spcFirstLastPara="1" rIns="0" wrap="square" tIns="45700">
            <a:noAutofit/>
          </a:bodyPr>
          <a:lstStyle>
            <a:lvl1pPr indent="-228600" lvl="0" marL="457200" algn="l">
              <a:lnSpc>
                <a:spcPct val="150000"/>
              </a:lnSpc>
              <a:spcBef>
                <a:spcPts val="1000"/>
              </a:spcBef>
              <a:spcAft>
                <a:spcPts val="0"/>
              </a:spcAft>
              <a:buClr>
                <a:srgbClr val="888888"/>
              </a:buClr>
              <a:buSzPts val="2000"/>
              <a:buNone/>
              <a:defRPr sz="2000">
                <a:solidFill>
                  <a:srgbClr val="888888"/>
                </a:solidFill>
              </a:defRPr>
            </a:lvl1pPr>
            <a:lvl2pPr indent="-228600" lvl="1" marL="914400" algn="l">
              <a:lnSpc>
                <a:spcPct val="150000"/>
              </a:lnSpc>
              <a:spcBef>
                <a:spcPts val="500"/>
              </a:spcBef>
              <a:spcAft>
                <a:spcPts val="0"/>
              </a:spcAft>
              <a:buClr>
                <a:srgbClr val="888888"/>
              </a:buClr>
              <a:buSzPts val="2000"/>
              <a:buNone/>
              <a:defRPr sz="2000">
                <a:solidFill>
                  <a:srgbClr val="888888"/>
                </a:solidFill>
              </a:defRPr>
            </a:lvl2pPr>
            <a:lvl3pPr indent="-228600" lvl="2" marL="1371600" algn="l">
              <a:lnSpc>
                <a:spcPct val="150000"/>
              </a:lnSpc>
              <a:spcBef>
                <a:spcPts val="500"/>
              </a:spcBef>
              <a:spcAft>
                <a:spcPts val="0"/>
              </a:spcAft>
              <a:buClr>
                <a:srgbClr val="888888"/>
              </a:buClr>
              <a:buSzPts val="1800"/>
              <a:buNone/>
              <a:defRPr sz="1800">
                <a:solidFill>
                  <a:srgbClr val="888888"/>
                </a:solidFill>
              </a:defRPr>
            </a:lvl3pPr>
            <a:lvl4pPr indent="-228600" lvl="3" marL="1828800" algn="l">
              <a:lnSpc>
                <a:spcPct val="150000"/>
              </a:lnSpc>
              <a:spcBef>
                <a:spcPts val="500"/>
              </a:spcBef>
              <a:spcAft>
                <a:spcPts val="0"/>
              </a:spcAft>
              <a:buClr>
                <a:srgbClr val="888888"/>
              </a:buClr>
              <a:buSzPts val="1600"/>
              <a:buNone/>
              <a:defRPr sz="1600">
                <a:solidFill>
                  <a:srgbClr val="888888"/>
                </a:solidFill>
              </a:defRPr>
            </a:lvl4pPr>
            <a:lvl5pPr indent="-228600" lvl="4" marL="2286000" algn="l">
              <a:lnSpc>
                <a:spcPct val="15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5"/>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88888"/>
                </a:solidFill>
                <a:latin typeface="Calibri"/>
                <a:ea typeface="Calibri"/>
                <a:cs typeface="Calibri"/>
                <a:sym typeface="Calibri"/>
              </a:defRPr>
            </a:lvl1pPr>
            <a:lvl2pPr indent="0" lvl="1" marL="0" algn="r">
              <a:spcBef>
                <a:spcPts val="0"/>
              </a:spcBef>
              <a:buNone/>
              <a:defRPr b="0" i="0" sz="1200" u="none" cap="none" strike="noStrike">
                <a:solidFill>
                  <a:srgbClr val="888888"/>
                </a:solidFill>
                <a:latin typeface="Calibri"/>
                <a:ea typeface="Calibri"/>
                <a:cs typeface="Calibri"/>
                <a:sym typeface="Calibri"/>
              </a:defRPr>
            </a:lvl2pPr>
            <a:lvl3pPr indent="0" lvl="2" marL="0" algn="r">
              <a:spcBef>
                <a:spcPts val="0"/>
              </a:spcBef>
              <a:buNone/>
              <a:defRPr b="0" i="0" sz="1200" u="none" cap="none" strike="noStrike">
                <a:solidFill>
                  <a:srgbClr val="888888"/>
                </a:solidFill>
                <a:latin typeface="Calibri"/>
                <a:ea typeface="Calibri"/>
                <a:cs typeface="Calibri"/>
                <a:sym typeface="Calibri"/>
              </a:defRPr>
            </a:lvl3pPr>
            <a:lvl4pPr indent="0" lvl="3" marL="0" algn="r">
              <a:spcBef>
                <a:spcPts val="0"/>
              </a:spcBef>
              <a:buNone/>
              <a:defRPr b="0" i="0" sz="1200" u="none" cap="none" strike="noStrike">
                <a:solidFill>
                  <a:srgbClr val="888888"/>
                </a:solidFill>
                <a:latin typeface="Calibri"/>
                <a:ea typeface="Calibri"/>
                <a:cs typeface="Calibri"/>
                <a:sym typeface="Calibri"/>
              </a:defRPr>
            </a:lvl4pPr>
            <a:lvl5pPr indent="0" lvl="4" marL="0" algn="r">
              <a:spcBef>
                <a:spcPts val="0"/>
              </a:spcBef>
              <a:buNone/>
              <a:defRPr b="0" i="0" sz="1200" u="none" cap="none" strike="noStrike">
                <a:solidFill>
                  <a:srgbClr val="888888"/>
                </a:solidFill>
                <a:latin typeface="Calibri"/>
                <a:ea typeface="Calibri"/>
                <a:cs typeface="Calibri"/>
                <a:sym typeface="Calibri"/>
              </a:defRPr>
            </a:lvl5pPr>
            <a:lvl6pPr indent="0" lvl="5" marL="0" algn="r">
              <a:spcBef>
                <a:spcPts val="0"/>
              </a:spcBef>
              <a:buNone/>
              <a:defRPr b="0" i="0" sz="1200" u="none" cap="none" strike="noStrike">
                <a:solidFill>
                  <a:srgbClr val="888888"/>
                </a:solidFill>
                <a:latin typeface="Calibri"/>
                <a:ea typeface="Calibri"/>
                <a:cs typeface="Calibri"/>
                <a:sym typeface="Calibri"/>
              </a:defRPr>
            </a:lvl6pPr>
            <a:lvl7pPr indent="0" lvl="6" marL="0" algn="r">
              <a:spcBef>
                <a:spcPts val="0"/>
              </a:spcBef>
              <a:buNone/>
              <a:defRPr b="0" i="0" sz="1200" u="none" cap="none" strike="noStrike">
                <a:solidFill>
                  <a:srgbClr val="888888"/>
                </a:solidFill>
                <a:latin typeface="Calibri"/>
                <a:ea typeface="Calibri"/>
                <a:cs typeface="Calibri"/>
                <a:sym typeface="Calibri"/>
              </a:defRPr>
            </a:lvl7pPr>
            <a:lvl8pPr indent="0" lvl="7" marL="0" algn="r">
              <a:spcBef>
                <a:spcPts val="0"/>
              </a:spcBef>
              <a:buNone/>
              <a:defRPr b="0" i="0" sz="1200" u="none" cap="none" strike="noStrike">
                <a:solidFill>
                  <a:srgbClr val="888888"/>
                </a:solidFill>
                <a:latin typeface="Calibri"/>
                <a:ea typeface="Calibri"/>
                <a:cs typeface="Calibri"/>
                <a:sym typeface="Calibri"/>
              </a:defRPr>
            </a:lvl8pPr>
            <a:lvl9pPr indent="0" lvl="8" mar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37" name="Shape 37"/>
        <p:cNvGrpSpPr/>
        <p:nvPr/>
      </p:nvGrpSpPr>
      <p:grpSpPr>
        <a:xfrm>
          <a:off x="0" y="0"/>
          <a:ext cx="0" cy="0"/>
          <a:chOff x="0" y="0"/>
          <a:chExt cx="0" cy="0"/>
        </a:xfrm>
      </p:grpSpPr>
      <p:sp>
        <p:nvSpPr>
          <p:cNvPr id="38" name="Google Shape;38;p6"/>
          <p:cNvSpPr txBox="1"/>
          <p:nvPr>
            <p:ph type="title"/>
          </p:nvPr>
        </p:nvSpPr>
        <p:spPr>
          <a:xfrm>
            <a:off x="5767754" y="365125"/>
            <a:ext cx="6043246" cy="57398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5767754" y="1625512"/>
            <a:ext cx="6043246" cy="4636392"/>
          </a:xfrm>
          <a:prstGeom prst="rect">
            <a:avLst/>
          </a:prstGeom>
          <a:noFill/>
          <a:ln>
            <a:noFill/>
          </a:ln>
        </p:spPr>
        <p:txBody>
          <a:bodyPr anchorCtr="0" anchor="t" bIns="45700" lIns="91425" spcFirstLastPara="1" rIns="91425" wrap="square" tIns="45700">
            <a:normAutofit/>
          </a:bodyPr>
          <a:lstStyle>
            <a:lvl1pPr indent="-330200" lvl="0" marL="457200" algn="l">
              <a:lnSpc>
                <a:spcPct val="150000"/>
              </a:lnSpc>
              <a:spcBef>
                <a:spcPts val="1000"/>
              </a:spcBef>
              <a:spcAft>
                <a:spcPts val="0"/>
              </a:spcAft>
              <a:buClr>
                <a:schemeClr val="dk1"/>
              </a:buClr>
              <a:buSzPts val="1600"/>
              <a:buChar char="•"/>
              <a:defRPr sz="1600"/>
            </a:lvl1pPr>
            <a:lvl2pPr indent="-317500" lvl="1" marL="914400" algn="l">
              <a:lnSpc>
                <a:spcPct val="150000"/>
              </a:lnSpc>
              <a:spcBef>
                <a:spcPts val="500"/>
              </a:spcBef>
              <a:spcAft>
                <a:spcPts val="0"/>
              </a:spcAft>
              <a:buClr>
                <a:schemeClr val="dk1"/>
              </a:buClr>
              <a:buSzPts val="1400"/>
              <a:buChar char="•"/>
              <a:defRPr sz="1400"/>
            </a:lvl2pPr>
            <a:lvl3pPr indent="-317500" lvl="2" marL="1371600" algn="l">
              <a:lnSpc>
                <a:spcPct val="150000"/>
              </a:lnSpc>
              <a:spcBef>
                <a:spcPts val="500"/>
              </a:spcBef>
              <a:spcAft>
                <a:spcPts val="0"/>
              </a:spcAft>
              <a:buClr>
                <a:schemeClr val="dk1"/>
              </a:buClr>
              <a:buSzPts val="1400"/>
              <a:buChar char="•"/>
              <a:defRPr sz="1400"/>
            </a:lvl3pPr>
            <a:lvl4pPr indent="-304800" lvl="3" marL="1828800" algn="l">
              <a:lnSpc>
                <a:spcPct val="150000"/>
              </a:lnSpc>
              <a:spcBef>
                <a:spcPts val="500"/>
              </a:spcBef>
              <a:spcAft>
                <a:spcPts val="0"/>
              </a:spcAft>
              <a:buClr>
                <a:schemeClr val="dk1"/>
              </a:buClr>
              <a:buSzPts val="1200"/>
              <a:buChar char="•"/>
              <a:defRPr sz="1200"/>
            </a:lvl4pPr>
            <a:lvl5pPr indent="-304800" lvl="4" marL="2286000" algn="l">
              <a:lnSpc>
                <a:spcPct val="15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5767754" y="1003687"/>
            <a:ext cx="6043246" cy="365125"/>
          </a:xfrm>
          <a:prstGeom prst="rect">
            <a:avLst/>
          </a:prstGeom>
          <a:noFill/>
          <a:ln>
            <a:noFill/>
          </a:ln>
        </p:spPr>
        <p:txBody>
          <a:bodyPr anchorCtr="0" anchor="ctr" bIns="45700" lIns="91425" spcFirstLastPara="1" rIns="91425" wrap="square" tIns="45700">
            <a:noAutofit/>
          </a:bodyPr>
          <a:lstStyle>
            <a:lvl1pPr indent="-228600" lvl="0" marL="457200" algn="l">
              <a:lnSpc>
                <a:spcPct val="150000"/>
              </a:lnSpc>
              <a:spcBef>
                <a:spcPts val="1000"/>
              </a:spcBef>
              <a:spcAft>
                <a:spcPts val="0"/>
              </a:spcAft>
              <a:buClr>
                <a:srgbClr val="888888"/>
              </a:buClr>
              <a:buSzPts val="2000"/>
              <a:buNone/>
              <a:defRPr sz="2000">
                <a:solidFill>
                  <a:srgbClr val="888888"/>
                </a:solidFill>
              </a:defRPr>
            </a:lvl1pPr>
            <a:lvl2pPr indent="-228600" lvl="1" marL="914400" algn="l">
              <a:lnSpc>
                <a:spcPct val="150000"/>
              </a:lnSpc>
              <a:spcBef>
                <a:spcPts val="500"/>
              </a:spcBef>
              <a:spcAft>
                <a:spcPts val="0"/>
              </a:spcAft>
              <a:buClr>
                <a:srgbClr val="888888"/>
              </a:buClr>
              <a:buSzPts val="2000"/>
              <a:buNone/>
              <a:defRPr sz="2000">
                <a:solidFill>
                  <a:srgbClr val="888888"/>
                </a:solidFill>
              </a:defRPr>
            </a:lvl2pPr>
            <a:lvl3pPr indent="-228600" lvl="2" marL="1371600" algn="l">
              <a:lnSpc>
                <a:spcPct val="150000"/>
              </a:lnSpc>
              <a:spcBef>
                <a:spcPts val="500"/>
              </a:spcBef>
              <a:spcAft>
                <a:spcPts val="0"/>
              </a:spcAft>
              <a:buClr>
                <a:srgbClr val="888888"/>
              </a:buClr>
              <a:buSzPts val="1800"/>
              <a:buNone/>
              <a:defRPr sz="1800">
                <a:solidFill>
                  <a:srgbClr val="888888"/>
                </a:solidFill>
              </a:defRPr>
            </a:lvl3pPr>
            <a:lvl4pPr indent="-228600" lvl="3" marL="1828800" algn="l">
              <a:lnSpc>
                <a:spcPct val="150000"/>
              </a:lnSpc>
              <a:spcBef>
                <a:spcPts val="500"/>
              </a:spcBef>
              <a:spcAft>
                <a:spcPts val="0"/>
              </a:spcAft>
              <a:buClr>
                <a:srgbClr val="888888"/>
              </a:buClr>
              <a:buSzPts val="1600"/>
              <a:buNone/>
              <a:defRPr sz="1600">
                <a:solidFill>
                  <a:srgbClr val="888888"/>
                </a:solidFill>
              </a:defRPr>
            </a:lvl4pPr>
            <a:lvl5pPr indent="-228600" lvl="4" marL="2286000" algn="l">
              <a:lnSpc>
                <a:spcPct val="15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6"/>
          <p:cNvSpPr/>
          <p:nvPr>
            <p:ph idx="3" type="pic"/>
          </p:nvPr>
        </p:nvSpPr>
        <p:spPr>
          <a:xfrm>
            <a:off x="0" y="0"/>
            <a:ext cx="5416550" cy="6846932"/>
          </a:xfrm>
          <a:prstGeom prst="rect">
            <a:avLst/>
          </a:prstGeom>
          <a:noFill/>
          <a:ln>
            <a:noFill/>
          </a:ln>
        </p:spPr>
      </p:sp>
      <p:sp>
        <p:nvSpPr>
          <p:cNvPr id="42" name="Google Shape;42;p6"/>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88888"/>
                </a:solidFill>
                <a:latin typeface="Calibri"/>
                <a:ea typeface="Calibri"/>
                <a:cs typeface="Calibri"/>
                <a:sym typeface="Calibri"/>
              </a:defRPr>
            </a:lvl1pPr>
            <a:lvl2pPr indent="0" lvl="1" marL="0" algn="r">
              <a:spcBef>
                <a:spcPts val="0"/>
              </a:spcBef>
              <a:buNone/>
              <a:defRPr b="0" i="0" sz="1200" u="none" cap="none" strike="noStrike">
                <a:solidFill>
                  <a:srgbClr val="888888"/>
                </a:solidFill>
                <a:latin typeface="Calibri"/>
                <a:ea typeface="Calibri"/>
                <a:cs typeface="Calibri"/>
                <a:sym typeface="Calibri"/>
              </a:defRPr>
            </a:lvl2pPr>
            <a:lvl3pPr indent="0" lvl="2" marL="0" algn="r">
              <a:spcBef>
                <a:spcPts val="0"/>
              </a:spcBef>
              <a:buNone/>
              <a:defRPr b="0" i="0" sz="1200" u="none" cap="none" strike="noStrike">
                <a:solidFill>
                  <a:srgbClr val="888888"/>
                </a:solidFill>
                <a:latin typeface="Calibri"/>
                <a:ea typeface="Calibri"/>
                <a:cs typeface="Calibri"/>
                <a:sym typeface="Calibri"/>
              </a:defRPr>
            </a:lvl3pPr>
            <a:lvl4pPr indent="0" lvl="3" marL="0" algn="r">
              <a:spcBef>
                <a:spcPts val="0"/>
              </a:spcBef>
              <a:buNone/>
              <a:defRPr b="0" i="0" sz="1200" u="none" cap="none" strike="noStrike">
                <a:solidFill>
                  <a:srgbClr val="888888"/>
                </a:solidFill>
                <a:latin typeface="Calibri"/>
                <a:ea typeface="Calibri"/>
                <a:cs typeface="Calibri"/>
                <a:sym typeface="Calibri"/>
              </a:defRPr>
            </a:lvl4pPr>
            <a:lvl5pPr indent="0" lvl="4" marL="0" algn="r">
              <a:spcBef>
                <a:spcPts val="0"/>
              </a:spcBef>
              <a:buNone/>
              <a:defRPr b="0" i="0" sz="1200" u="none" cap="none" strike="noStrike">
                <a:solidFill>
                  <a:srgbClr val="888888"/>
                </a:solidFill>
                <a:latin typeface="Calibri"/>
                <a:ea typeface="Calibri"/>
                <a:cs typeface="Calibri"/>
                <a:sym typeface="Calibri"/>
              </a:defRPr>
            </a:lvl5pPr>
            <a:lvl6pPr indent="0" lvl="5" marL="0" algn="r">
              <a:spcBef>
                <a:spcPts val="0"/>
              </a:spcBef>
              <a:buNone/>
              <a:defRPr b="0" i="0" sz="1200" u="none" cap="none" strike="noStrike">
                <a:solidFill>
                  <a:srgbClr val="888888"/>
                </a:solidFill>
                <a:latin typeface="Calibri"/>
                <a:ea typeface="Calibri"/>
                <a:cs typeface="Calibri"/>
                <a:sym typeface="Calibri"/>
              </a:defRPr>
            </a:lvl6pPr>
            <a:lvl7pPr indent="0" lvl="6" marL="0" algn="r">
              <a:spcBef>
                <a:spcPts val="0"/>
              </a:spcBef>
              <a:buNone/>
              <a:defRPr b="0" i="0" sz="1200" u="none" cap="none" strike="noStrike">
                <a:solidFill>
                  <a:srgbClr val="888888"/>
                </a:solidFill>
                <a:latin typeface="Calibri"/>
                <a:ea typeface="Calibri"/>
                <a:cs typeface="Calibri"/>
                <a:sym typeface="Calibri"/>
              </a:defRPr>
            </a:lvl7pPr>
            <a:lvl8pPr indent="0" lvl="7" marL="0" algn="r">
              <a:spcBef>
                <a:spcPts val="0"/>
              </a:spcBef>
              <a:buNone/>
              <a:defRPr b="0" i="0" sz="1200" u="none" cap="none" strike="noStrike">
                <a:solidFill>
                  <a:srgbClr val="888888"/>
                </a:solidFill>
                <a:latin typeface="Calibri"/>
                <a:ea typeface="Calibri"/>
                <a:cs typeface="Calibri"/>
                <a:sym typeface="Calibri"/>
              </a:defRPr>
            </a:lvl8pPr>
            <a:lvl9pPr indent="0" lvl="8" mar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3" name="Shape 43"/>
        <p:cNvGrpSpPr/>
        <p:nvPr/>
      </p:nvGrpSpPr>
      <p:grpSpPr>
        <a:xfrm>
          <a:off x="0" y="0"/>
          <a:ext cx="0" cy="0"/>
          <a:chOff x="0" y="0"/>
          <a:chExt cx="0" cy="0"/>
        </a:xfrm>
      </p:grpSpPr>
      <p:sp>
        <p:nvSpPr>
          <p:cNvPr id="44" name="Google Shape;44;p7"/>
          <p:cNvSpPr/>
          <p:nvPr/>
        </p:nvSpPr>
        <p:spPr>
          <a:xfrm>
            <a:off x="6084094" y="1189038"/>
            <a:ext cx="6107906" cy="5668962"/>
          </a:xfrm>
          <a:prstGeom prst="rect">
            <a:avLst/>
          </a:prstGeom>
          <a:gradFill>
            <a:gsLst>
              <a:gs pos="0">
                <a:srgbClr val="01023B">
                  <a:alpha val="80000"/>
                </a:srgbClr>
              </a:gs>
              <a:gs pos="50000">
                <a:srgbClr val="A53F52">
                  <a:alpha val="80000"/>
                </a:srgbClr>
              </a:gs>
              <a:gs pos="100000">
                <a:srgbClr val="E8995B">
                  <a:alpha val="8000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5" name="Google Shape;45;p7"/>
          <p:cNvSpPr/>
          <p:nvPr/>
        </p:nvSpPr>
        <p:spPr>
          <a:xfrm>
            <a:off x="0" y="1189038"/>
            <a:ext cx="6096000" cy="5668962"/>
          </a:xfrm>
          <a:prstGeom prst="rect">
            <a:avLst/>
          </a:prstGeom>
          <a:solidFill>
            <a:srgbClr val="2F33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6" name="Google Shape;46;p7"/>
          <p:cNvSpPr txBox="1"/>
          <p:nvPr>
            <p:ph type="title"/>
          </p:nvPr>
        </p:nvSpPr>
        <p:spPr>
          <a:xfrm>
            <a:off x="594519" y="0"/>
            <a:ext cx="11002962" cy="1189038"/>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 type="body"/>
          </p:nvPr>
        </p:nvSpPr>
        <p:spPr>
          <a:xfrm>
            <a:off x="469107" y="1827972"/>
            <a:ext cx="5157787" cy="494506"/>
          </a:xfrm>
          <a:prstGeom prst="rect">
            <a:avLst/>
          </a:prstGeom>
          <a:noFill/>
          <a:ln>
            <a:noFill/>
          </a:ln>
        </p:spPr>
        <p:txBody>
          <a:bodyPr anchorCtr="0" anchor="ctr" bIns="0" lIns="0" spcFirstLastPara="1" rIns="0" wrap="square" tIns="0">
            <a:normAutofit/>
          </a:bodyPr>
          <a:lstStyle>
            <a:lvl1pPr indent="-228600" lvl="0" marL="457200" algn="l">
              <a:lnSpc>
                <a:spcPct val="150000"/>
              </a:lnSpc>
              <a:spcBef>
                <a:spcPts val="1000"/>
              </a:spcBef>
              <a:spcAft>
                <a:spcPts val="0"/>
              </a:spcAft>
              <a:buClr>
                <a:schemeClr val="lt1"/>
              </a:buClr>
              <a:buSzPts val="2400"/>
              <a:buNone/>
              <a:defRPr b="0" sz="2400">
                <a:solidFill>
                  <a:schemeClr val="lt1"/>
                </a:solidFill>
              </a:defRPr>
            </a:lvl1pPr>
            <a:lvl2pPr indent="-228600" lvl="1" marL="914400" algn="l">
              <a:lnSpc>
                <a:spcPct val="150000"/>
              </a:lnSpc>
              <a:spcBef>
                <a:spcPts val="500"/>
              </a:spcBef>
              <a:spcAft>
                <a:spcPts val="0"/>
              </a:spcAft>
              <a:buClr>
                <a:schemeClr val="dk1"/>
              </a:buClr>
              <a:buSzPts val="2000"/>
              <a:buNone/>
              <a:defRPr b="1" sz="2000"/>
            </a:lvl2pPr>
            <a:lvl3pPr indent="-228600" lvl="2" marL="1371600" algn="l">
              <a:lnSpc>
                <a:spcPct val="150000"/>
              </a:lnSpc>
              <a:spcBef>
                <a:spcPts val="500"/>
              </a:spcBef>
              <a:spcAft>
                <a:spcPts val="0"/>
              </a:spcAft>
              <a:buClr>
                <a:schemeClr val="dk1"/>
              </a:buClr>
              <a:buSzPts val="1800"/>
              <a:buNone/>
              <a:defRPr b="1" sz="1800"/>
            </a:lvl3pPr>
            <a:lvl4pPr indent="-228600" lvl="3" marL="1828800" algn="l">
              <a:lnSpc>
                <a:spcPct val="150000"/>
              </a:lnSpc>
              <a:spcBef>
                <a:spcPts val="500"/>
              </a:spcBef>
              <a:spcAft>
                <a:spcPts val="0"/>
              </a:spcAft>
              <a:buClr>
                <a:schemeClr val="dk1"/>
              </a:buClr>
              <a:buSzPts val="1600"/>
              <a:buNone/>
              <a:defRPr b="1" sz="1600"/>
            </a:lvl4pPr>
            <a:lvl5pPr indent="-228600" lvl="4" marL="2286000" algn="l">
              <a:lnSpc>
                <a:spcPct val="15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7"/>
          <p:cNvSpPr txBox="1"/>
          <p:nvPr>
            <p:ph idx="2" type="body"/>
          </p:nvPr>
        </p:nvSpPr>
        <p:spPr>
          <a:xfrm>
            <a:off x="469107" y="2342356"/>
            <a:ext cx="5157787" cy="3684588"/>
          </a:xfrm>
          <a:prstGeom prst="rect">
            <a:avLst/>
          </a:prstGeom>
          <a:noFill/>
          <a:ln>
            <a:noFill/>
          </a:ln>
        </p:spPr>
        <p:txBody>
          <a:bodyPr anchorCtr="0" anchor="t" bIns="0" lIns="0" spcFirstLastPara="1" rIns="0" wrap="square" tIns="0">
            <a:normAutofit/>
          </a:bodyPr>
          <a:lstStyle>
            <a:lvl1pPr indent="-330200" lvl="0" marL="457200" algn="l">
              <a:lnSpc>
                <a:spcPct val="150000"/>
              </a:lnSpc>
              <a:spcBef>
                <a:spcPts val="1000"/>
              </a:spcBef>
              <a:spcAft>
                <a:spcPts val="0"/>
              </a:spcAft>
              <a:buClr>
                <a:schemeClr val="lt1"/>
              </a:buClr>
              <a:buSzPts val="1600"/>
              <a:buChar char="•"/>
              <a:defRPr sz="1600">
                <a:solidFill>
                  <a:schemeClr val="lt1"/>
                </a:solidFill>
              </a:defRPr>
            </a:lvl1pPr>
            <a:lvl2pPr indent="-317500" lvl="1" marL="914400" algn="l">
              <a:lnSpc>
                <a:spcPct val="150000"/>
              </a:lnSpc>
              <a:spcBef>
                <a:spcPts val="500"/>
              </a:spcBef>
              <a:spcAft>
                <a:spcPts val="0"/>
              </a:spcAft>
              <a:buClr>
                <a:schemeClr val="lt1"/>
              </a:buClr>
              <a:buSzPts val="1400"/>
              <a:buChar char="•"/>
              <a:defRPr sz="1400">
                <a:solidFill>
                  <a:schemeClr val="lt1"/>
                </a:solidFill>
              </a:defRPr>
            </a:lvl2pPr>
            <a:lvl3pPr indent="-317500" lvl="2" marL="1371600" algn="l">
              <a:lnSpc>
                <a:spcPct val="150000"/>
              </a:lnSpc>
              <a:spcBef>
                <a:spcPts val="500"/>
              </a:spcBef>
              <a:spcAft>
                <a:spcPts val="0"/>
              </a:spcAft>
              <a:buClr>
                <a:schemeClr val="lt1"/>
              </a:buClr>
              <a:buSzPts val="1400"/>
              <a:buChar char="•"/>
              <a:defRPr sz="1400">
                <a:solidFill>
                  <a:schemeClr val="lt1"/>
                </a:solidFill>
              </a:defRPr>
            </a:lvl3pPr>
            <a:lvl4pPr indent="-304800" lvl="3" marL="1828800" algn="l">
              <a:lnSpc>
                <a:spcPct val="150000"/>
              </a:lnSpc>
              <a:spcBef>
                <a:spcPts val="500"/>
              </a:spcBef>
              <a:spcAft>
                <a:spcPts val="0"/>
              </a:spcAft>
              <a:buClr>
                <a:schemeClr val="lt1"/>
              </a:buClr>
              <a:buSzPts val="1200"/>
              <a:buChar char="•"/>
              <a:defRPr sz="1200">
                <a:solidFill>
                  <a:schemeClr val="lt1"/>
                </a:solidFill>
              </a:defRPr>
            </a:lvl4pPr>
            <a:lvl5pPr indent="-304800" lvl="4" marL="2286000" algn="l">
              <a:lnSpc>
                <a:spcPct val="150000"/>
              </a:lnSpc>
              <a:spcBef>
                <a:spcPts val="500"/>
              </a:spcBef>
              <a:spcAft>
                <a:spcPts val="0"/>
              </a:spcAft>
              <a:buClr>
                <a:schemeClr val="lt1"/>
              </a:buClr>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7"/>
          <p:cNvSpPr txBox="1"/>
          <p:nvPr>
            <p:ph idx="3" type="body"/>
          </p:nvPr>
        </p:nvSpPr>
        <p:spPr>
          <a:xfrm>
            <a:off x="6565107" y="1827972"/>
            <a:ext cx="5183188" cy="494506"/>
          </a:xfrm>
          <a:prstGeom prst="rect">
            <a:avLst/>
          </a:prstGeom>
          <a:noFill/>
          <a:ln>
            <a:noFill/>
          </a:ln>
        </p:spPr>
        <p:txBody>
          <a:bodyPr anchorCtr="0" anchor="ctr" bIns="0" lIns="0" spcFirstLastPara="1" rIns="0" wrap="square" tIns="0">
            <a:normAutofit/>
          </a:bodyPr>
          <a:lstStyle>
            <a:lvl1pPr indent="-228600" lvl="0" marL="457200" algn="l">
              <a:lnSpc>
                <a:spcPct val="150000"/>
              </a:lnSpc>
              <a:spcBef>
                <a:spcPts val="1000"/>
              </a:spcBef>
              <a:spcAft>
                <a:spcPts val="0"/>
              </a:spcAft>
              <a:buClr>
                <a:schemeClr val="lt1"/>
              </a:buClr>
              <a:buSzPts val="2400"/>
              <a:buNone/>
              <a:defRPr b="0" sz="2400">
                <a:solidFill>
                  <a:schemeClr val="lt1"/>
                </a:solidFill>
              </a:defRPr>
            </a:lvl1pPr>
            <a:lvl2pPr indent="-228600" lvl="1" marL="914400" algn="l">
              <a:lnSpc>
                <a:spcPct val="150000"/>
              </a:lnSpc>
              <a:spcBef>
                <a:spcPts val="500"/>
              </a:spcBef>
              <a:spcAft>
                <a:spcPts val="0"/>
              </a:spcAft>
              <a:buClr>
                <a:schemeClr val="dk1"/>
              </a:buClr>
              <a:buSzPts val="2000"/>
              <a:buNone/>
              <a:defRPr b="1" sz="2000"/>
            </a:lvl2pPr>
            <a:lvl3pPr indent="-228600" lvl="2" marL="1371600" algn="l">
              <a:lnSpc>
                <a:spcPct val="150000"/>
              </a:lnSpc>
              <a:spcBef>
                <a:spcPts val="500"/>
              </a:spcBef>
              <a:spcAft>
                <a:spcPts val="0"/>
              </a:spcAft>
              <a:buClr>
                <a:schemeClr val="dk1"/>
              </a:buClr>
              <a:buSzPts val="1800"/>
              <a:buNone/>
              <a:defRPr b="1" sz="1800"/>
            </a:lvl3pPr>
            <a:lvl4pPr indent="-228600" lvl="3" marL="1828800" algn="l">
              <a:lnSpc>
                <a:spcPct val="150000"/>
              </a:lnSpc>
              <a:spcBef>
                <a:spcPts val="500"/>
              </a:spcBef>
              <a:spcAft>
                <a:spcPts val="0"/>
              </a:spcAft>
              <a:buClr>
                <a:schemeClr val="dk1"/>
              </a:buClr>
              <a:buSzPts val="1600"/>
              <a:buNone/>
              <a:defRPr b="1" sz="1600"/>
            </a:lvl4pPr>
            <a:lvl5pPr indent="-228600" lvl="4" marL="2286000" algn="l">
              <a:lnSpc>
                <a:spcPct val="15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4" type="body"/>
          </p:nvPr>
        </p:nvSpPr>
        <p:spPr>
          <a:xfrm>
            <a:off x="6565107" y="2342356"/>
            <a:ext cx="5183188" cy="3684588"/>
          </a:xfrm>
          <a:prstGeom prst="rect">
            <a:avLst/>
          </a:prstGeom>
          <a:noFill/>
          <a:ln>
            <a:noFill/>
          </a:ln>
        </p:spPr>
        <p:txBody>
          <a:bodyPr anchorCtr="0" anchor="t" bIns="0" lIns="0" spcFirstLastPara="1" rIns="0" wrap="square" tIns="0">
            <a:normAutofit/>
          </a:bodyPr>
          <a:lstStyle>
            <a:lvl1pPr indent="-330200" lvl="0" marL="457200" algn="l">
              <a:lnSpc>
                <a:spcPct val="150000"/>
              </a:lnSpc>
              <a:spcBef>
                <a:spcPts val="1000"/>
              </a:spcBef>
              <a:spcAft>
                <a:spcPts val="0"/>
              </a:spcAft>
              <a:buClr>
                <a:schemeClr val="lt1"/>
              </a:buClr>
              <a:buSzPts val="1600"/>
              <a:buChar char="•"/>
              <a:defRPr sz="1600">
                <a:solidFill>
                  <a:schemeClr val="lt1"/>
                </a:solidFill>
              </a:defRPr>
            </a:lvl1pPr>
            <a:lvl2pPr indent="-317500" lvl="1" marL="914400" algn="l">
              <a:lnSpc>
                <a:spcPct val="150000"/>
              </a:lnSpc>
              <a:spcBef>
                <a:spcPts val="500"/>
              </a:spcBef>
              <a:spcAft>
                <a:spcPts val="0"/>
              </a:spcAft>
              <a:buClr>
                <a:schemeClr val="lt1"/>
              </a:buClr>
              <a:buSzPts val="1400"/>
              <a:buChar char="•"/>
              <a:defRPr sz="1400">
                <a:solidFill>
                  <a:schemeClr val="lt1"/>
                </a:solidFill>
              </a:defRPr>
            </a:lvl2pPr>
            <a:lvl3pPr indent="-317500" lvl="2" marL="1371600" algn="l">
              <a:lnSpc>
                <a:spcPct val="150000"/>
              </a:lnSpc>
              <a:spcBef>
                <a:spcPts val="500"/>
              </a:spcBef>
              <a:spcAft>
                <a:spcPts val="0"/>
              </a:spcAft>
              <a:buClr>
                <a:schemeClr val="lt1"/>
              </a:buClr>
              <a:buSzPts val="1400"/>
              <a:buChar char="•"/>
              <a:defRPr sz="1400">
                <a:solidFill>
                  <a:schemeClr val="lt1"/>
                </a:solidFill>
              </a:defRPr>
            </a:lvl3pPr>
            <a:lvl4pPr indent="-304800" lvl="3" marL="1828800" algn="l">
              <a:lnSpc>
                <a:spcPct val="150000"/>
              </a:lnSpc>
              <a:spcBef>
                <a:spcPts val="500"/>
              </a:spcBef>
              <a:spcAft>
                <a:spcPts val="0"/>
              </a:spcAft>
              <a:buClr>
                <a:schemeClr val="lt1"/>
              </a:buClr>
              <a:buSzPts val="1200"/>
              <a:buChar char="•"/>
              <a:defRPr sz="1200">
                <a:solidFill>
                  <a:schemeClr val="lt1"/>
                </a:solidFill>
              </a:defRPr>
            </a:lvl4pPr>
            <a:lvl5pPr indent="-304800" lvl="4" marL="2286000" algn="l">
              <a:lnSpc>
                <a:spcPct val="150000"/>
              </a:lnSpc>
              <a:spcBef>
                <a:spcPts val="500"/>
              </a:spcBef>
              <a:spcAft>
                <a:spcPts val="0"/>
              </a:spcAft>
              <a:buClr>
                <a:schemeClr val="lt1"/>
              </a:buClr>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3" name="Google Shape;53;p7"/>
          <p:cNvSpPr/>
          <p:nvPr/>
        </p:nvSpPr>
        <p:spPr>
          <a:xfrm>
            <a:off x="10184825" y="6413649"/>
            <a:ext cx="1399614" cy="407804"/>
          </a:xfrm>
          <a:prstGeom prst="rect">
            <a:avLst/>
          </a:prstGeom>
          <a:no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rPr b="1" i="0" lang="en-US" sz="2400" u="none" cap="none" strike="noStrike">
                <a:solidFill>
                  <a:schemeClr val="lt1"/>
                </a:solidFill>
                <a:latin typeface="Calibri"/>
                <a:ea typeface="Calibri"/>
                <a:cs typeface="Calibri"/>
                <a:sym typeface="Calibri"/>
              </a:rPr>
              <a:t>FABRIKAM</a:t>
            </a:r>
            <a:endParaRPr b="1" i="0" sz="24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54" name="Shape 54"/>
        <p:cNvGrpSpPr/>
        <p:nvPr/>
      </p:nvGrpSpPr>
      <p:grpSpPr>
        <a:xfrm>
          <a:off x="0" y="0"/>
          <a:ext cx="0" cy="0"/>
          <a:chOff x="0" y="0"/>
          <a:chExt cx="0" cy="0"/>
        </a:xfrm>
      </p:grpSpPr>
      <p:sp>
        <p:nvSpPr>
          <p:cNvPr id="55" name="Google Shape;55;p8"/>
          <p:cNvSpPr/>
          <p:nvPr/>
        </p:nvSpPr>
        <p:spPr>
          <a:xfrm>
            <a:off x="0" y="0"/>
            <a:ext cx="5032374" cy="6858000"/>
          </a:xfrm>
          <a:prstGeom prst="rect">
            <a:avLst/>
          </a:prstGeom>
          <a:solidFill>
            <a:srgbClr val="2F33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6" name="Google Shape;56;p8"/>
          <p:cNvSpPr txBox="1"/>
          <p:nvPr>
            <p:ph type="title"/>
          </p:nvPr>
        </p:nvSpPr>
        <p:spPr>
          <a:xfrm>
            <a:off x="839788" y="801277"/>
            <a:ext cx="3932238" cy="158370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8"/>
          <p:cNvSpPr/>
          <p:nvPr/>
        </p:nvSpPr>
        <p:spPr>
          <a:xfrm>
            <a:off x="10184825" y="6413649"/>
            <a:ext cx="1399614" cy="407804"/>
          </a:xfrm>
          <a:prstGeom prst="rect">
            <a:avLst/>
          </a:prstGeom>
          <a:no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rPr b="1" i="0" lang="en-US" sz="2400" u="none" cap="none" strike="noStrike">
                <a:solidFill>
                  <a:schemeClr val="lt1"/>
                </a:solidFill>
                <a:latin typeface="Calibri"/>
                <a:ea typeface="Calibri"/>
                <a:cs typeface="Calibri"/>
                <a:sym typeface="Calibri"/>
              </a:rPr>
              <a:t>FABRIKAM</a:t>
            </a:r>
            <a:endParaRPr b="1" i="0" sz="2400" u="none" cap="none" strike="noStrike">
              <a:solidFill>
                <a:schemeClr val="lt1"/>
              </a:solidFill>
              <a:latin typeface="Gill Sans"/>
              <a:ea typeface="Gill Sans"/>
              <a:cs typeface="Gill Sans"/>
              <a:sym typeface="Gill Sans"/>
            </a:endParaRPr>
          </a:p>
        </p:txBody>
      </p:sp>
      <p:sp>
        <p:nvSpPr>
          <p:cNvPr id="60" name="Google Shape;60;p8"/>
          <p:cNvSpPr txBox="1"/>
          <p:nvPr>
            <p:ph idx="1" type="body"/>
          </p:nvPr>
        </p:nvSpPr>
        <p:spPr>
          <a:xfrm>
            <a:off x="839788" y="2384980"/>
            <a:ext cx="3932237" cy="348400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lt1"/>
              </a:buClr>
              <a:buSzPts val="1600"/>
              <a:buNone/>
              <a:defRPr sz="1600">
                <a:solidFill>
                  <a:schemeClr val="lt1"/>
                </a:solidFill>
              </a:defRPr>
            </a:lvl1pPr>
            <a:lvl2pPr indent="-228600" lvl="1" marL="914400" algn="l">
              <a:lnSpc>
                <a:spcPct val="150000"/>
              </a:lnSpc>
              <a:spcBef>
                <a:spcPts val="500"/>
              </a:spcBef>
              <a:spcAft>
                <a:spcPts val="0"/>
              </a:spcAft>
              <a:buClr>
                <a:schemeClr val="dk1"/>
              </a:buClr>
              <a:buSzPts val="1400"/>
              <a:buNone/>
              <a:defRPr sz="1400"/>
            </a:lvl2pPr>
            <a:lvl3pPr indent="-228600" lvl="2" marL="1371600" algn="l">
              <a:lnSpc>
                <a:spcPct val="150000"/>
              </a:lnSpc>
              <a:spcBef>
                <a:spcPts val="500"/>
              </a:spcBef>
              <a:spcAft>
                <a:spcPts val="0"/>
              </a:spcAft>
              <a:buClr>
                <a:schemeClr val="dk1"/>
              </a:buClr>
              <a:buSzPts val="1200"/>
              <a:buNone/>
              <a:defRPr sz="1200"/>
            </a:lvl3pPr>
            <a:lvl4pPr indent="-228600" lvl="3" marL="1828800" algn="l">
              <a:lnSpc>
                <a:spcPct val="150000"/>
              </a:lnSpc>
              <a:spcBef>
                <a:spcPts val="500"/>
              </a:spcBef>
              <a:spcAft>
                <a:spcPts val="0"/>
              </a:spcAft>
              <a:buClr>
                <a:schemeClr val="dk1"/>
              </a:buClr>
              <a:buSzPts val="1000"/>
              <a:buNone/>
              <a:defRPr sz="1000"/>
            </a:lvl4pPr>
            <a:lvl5pPr indent="-228600" lvl="4" marL="2286000" algn="l">
              <a:lnSpc>
                <a:spcPct val="15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8"/>
          <p:cNvSpPr/>
          <p:nvPr>
            <p:ph idx="2" type="pic"/>
          </p:nvPr>
        </p:nvSpPr>
        <p:spPr>
          <a:xfrm>
            <a:off x="5183188" y="801277"/>
            <a:ext cx="6565106" cy="5059773"/>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Page Image">
  <p:cSld name="Full Page Image">
    <p:spTree>
      <p:nvGrpSpPr>
        <p:cNvPr id="62" name="Shape 62"/>
        <p:cNvGrpSpPr/>
        <p:nvPr/>
      </p:nvGrpSpPr>
      <p:grpSpPr>
        <a:xfrm>
          <a:off x="0" y="0"/>
          <a:ext cx="0" cy="0"/>
          <a:chOff x="0" y="0"/>
          <a:chExt cx="0" cy="0"/>
        </a:xfrm>
      </p:grpSpPr>
      <p:sp>
        <p:nvSpPr>
          <p:cNvPr id="63" name="Google Shape;63;p9"/>
          <p:cNvSpPr/>
          <p:nvPr>
            <p:ph idx="2" type="pic"/>
          </p:nvPr>
        </p:nvSpPr>
        <p:spPr>
          <a:xfrm>
            <a:off x="0" y="0"/>
            <a:ext cx="12192000" cy="6858000"/>
          </a:xfrm>
          <a:prstGeom prst="rect">
            <a:avLst/>
          </a:prstGeom>
          <a:noFill/>
          <a:ln>
            <a:noFill/>
          </a:ln>
        </p:spPr>
      </p:sp>
      <p:sp>
        <p:nvSpPr>
          <p:cNvPr id="64" name="Google Shape;64;p9"/>
          <p:cNvSpPr txBox="1"/>
          <p:nvPr>
            <p:ph type="title"/>
          </p:nvPr>
        </p:nvSpPr>
        <p:spPr>
          <a:xfrm>
            <a:off x="594519" y="365125"/>
            <a:ext cx="11002962" cy="823913"/>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p:cSld name="Title, Subtitle, and Content">
    <p:spTree>
      <p:nvGrpSpPr>
        <p:cNvPr id="65" name="Shape 65"/>
        <p:cNvGrpSpPr/>
        <p:nvPr/>
      </p:nvGrpSpPr>
      <p:grpSpPr>
        <a:xfrm>
          <a:off x="0" y="0"/>
          <a:ext cx="0" cy="0"/>
          <a:chOff x="0" y="0"/>
          <a:chExt cx="0" cy="0"/>
        </a:xfrm>
      </p:grpSpPr>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8" name="Google Shape;68;p10"/>
          <p:cNvSpPr txBox="1"/>
          <p:nvPr>
            <p:ph type="title"/>
          </p:nvPr>
        </p:nvSpPr>
        <p:spPr>
          <a:xfrm>
            <a:off x="594519" y="365125"/>
            <a:ext cx="11002962" cy="823913"/>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txBox="1"/>
          <p:nvPr>
            <p:ph idx="1" type="body"/>
          </p:nvPr>
        </p:nvSpPr>
        <p:spPr>
          <a:xfrm>
            <a:off x="594519" y="1690117"/>
            <a:ext cx="10989920" cy="4486845"/>
          </a:xfrm>
          <a:prstGeom prst="rect">
            <a:avLst/>
          </a:prstGeom>
          <a:noFill/>
          <a:ln>
            <a:noFill/>
          </a:ln>
        </p:spPr>
        <p:txBody>
          <a:bodyPr anchorCtr="0" anchor="t" bIns="45700" lIns="91425" spcFirstLastPara="1" rIns="91425" wrap="square" tIns="45700">
            <a:normAutofit/>
          </a:bodyPr>
          <a:lstStyle>
            <a:lvl1pPr indent="-330200" lvl="0" marL="457200" algn="l">
              <a:lnSpc>
                <a:spcPct val="150000"/>
              </a:lnSpc>
              <a:spcBef>
                <a:spcPts val="1000"/>
              </a:spcBef>
              <a:spcAft>
                <a:spcPts val="0"/>
              </a:spcAft>
              <a:buClr>
                <a:schemeClr val="dk1"/>
              </a:buClr>
              <a:buSzPts val="1600"/>
              <a:buChar char="•"/>
              <a:defRPr/>
            </a:lvl1pPr>
            <a:lvl2pPr indent="-317500" lvl="1" marL="914400" algn="l">
              <a:lnSpc>
                <a:spcPct val="150000"/>
              </a:lnSpc>
              <a:spcBef>
                <a:spcPts val="500"/>
              </a:spcBef>
              <a:spcAft>
                <a:spcPts val="0"/>
              </a:spcAft>
              <a:buClr>
                <a:schemeClr val="dk1"/>
              </a:buClr>
              <a:buSzPts val="1400"/>
              <a:buChar char="•"/>
              <a:defRPr/>
            </a:lvl2pPr>
            <a:lvl3pPr indent="-317500" lvl="2" marL="1371600" algn="l">
              <a:lnSpc>
                <a:spcPct val="150000"/>
              </a:lnSpc>
              <a:spcBef>
                <a:spcPts val="500"/>
              </a:spcBef>
              <a:spcAft>
                <a:spcPts val="0"/>
              </a:spcAft>
              <a:buClr>
                <a:schemeClr val="dk1"/>
              </a:buClr>
              <a:buSzPts val="1400"/>
              <a:buChar char="•"/>
              <a:defRPr/>
            </a:lvl3pPr>
            <a:lvl4pPr indent="-304800" lvl="3" marL="1828800" algn="l">
              <a:lnSpc>
                <a:spcPct val="150000"/>
              </a:lnSpc>
              <a:spcBef>
                <a:spcPts val="500"/>
              </a:spcBef>
              <a:spcAft>
                <a:spcPts val="0"/>
              </a:spcAft>
              <a:buClr>
                <a:schemeClr val="dk1"/>
              </a:buClr>
              <a:buSzPts val="1200"/>
              <a:buChar char="•"/>
              <a:defRPr/>
            </a:lvl4pPr>
            <a:lvl5pPr indent="-304800" lvl="4" marL="2286000" algn="l">
              <a:lnSpc>
                <a:spcPct val="150000"/>
              </a:lnSpc>
              <a:spcBef>
                <a:spcPts val="500"/>
              </a:spcBef>
              <a:spcAft>
                <a:spcPts val="0"/>
              </a:spcAft>
              <a:buClr>
                <a:schemeClr val="dk1"/>
              </a:buClr>
              <a:buSzPts val="12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0"/>
          <p:cNvSpPr txBox="1"/>
          <p:nvPr>
            <p:ph idx="2" type="body"/>
          </p:nvPr>
        </p:nvSpPr>
        <p:spPr>
          <a:xfrm>
            <a:off x="594519" y="1262642"/>
            <a:ext cx="11002962" cy="353872"/>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rgbClr val="898989"/>
              </a:buClr>
              <a:buSzPts val="2000"/>
              <a:buNone/>
              <a:defRPr sz="2000">
                <a:solidFill>
                  <a:srgbClr val="898989"/>
                </a:solidFill>
              </a:defRPr>
            </a:lvl1pPr>
            <a:lvl2pPr indent="-228600" lvl="1" marL="914400" algn="l">
              <a:lnSpc>
                <a:spcPct val="150000"/>
              </a:lnSpc>
              <a:spcBef>
                <a:spcPts val="500"/>
              </a:spcBef>
              <a:spcAft>
                <a:spcPts val="0"/>
              </a:spcAft>
              <a:buClr>
                <a:schemeClr val="dk1"/>
              </a:buClr>
              <a:buSzPts val="1400"/>
              <a:buNone/>
              <a:defRPr/>
            </a:lvl2pPr>
            <a:lvl3pPr indent="-228600" lvl="2" marL="1371600" algn="l">
              <a:lnSpc>
                <a:spcPct val="150000"/>
              </a:lnSpc>
              <a:spcBef>
                <a:spcPts val="500"/>
              </a:spcBef>
              <a:spcAft>
                <a:spcPts val="0"/>
              </a:spcAft>
              <a:buClr>
                <a:schemeClr val="dk1"/>
              </a:buClr>
              <a:buSzPts val="1400"/>
              <a:buNone/>
              <a:defRPr/>
            </a:lvl3pPr>
            <a:lvl4pPr indent="-228600" lvl="3" marL="1828800" algn="l">
              <a:lnSpc>
                <a:spcPct val="150000"/>
              </a:lnSpc>
              <a:spcBef>
                <a:spcPts val="500"/>
              </a:spcBef>
              <a:spcAft>
                <a:spcPts val="0"/>
              </a:spcAft>
              <a:buClr>
                <a:schemeClr val="dk1"/>
              </a:buClr>
              <a:buSzPts val="1200"/>
              <a:buNone/>
              <a:defRPr/>
            </a:lvl4pPr>
            <a:lvl5pPr indent="-228600" lvl="4" marL="2286000" algn="l">
              <a:lnSpc>
                <a:spcPct val="150000"/>
              </a:lnSpc>
              <a:spcBef>
                <a:spcPts val="500"/>
              </a:spcBef>
              <a:spcAft>
                <a:spcPts val="0"/>
              </a:spcAft>
              <a:buClr>
                <a:schemeClr val="dk1"/>
              </a:buClr>
              <a:buSzPts val="12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94519" y="365125"/>
            <a:ext cx="11002962" cy="823913"/>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594519" y="1365813"/>
            <a:ext cx="10989920" cy="4811150"/>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150000"/>
              </a:lnSpc>
              <a:spcBef>
                <a:spcPts val="1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17500" lvl="2" marL="1371600"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04800" lvl="3" marL="1828800"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10184825" y="6413649"/>
            <a:ext cx="1399614" cy="407804"/>
          </a:xfrm>
          <a:prstGeom prst="rect">
            <a:avLst/>
          </a:prstGeom>
          <a:no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rPr b="1" i="0" lang="en-US" sz="2400" u="none" cap="none" strike="noStrike">
                <a:solidFill>
                  <a:srgbClr val="2C2153"/>
                </a:solidFill>
                <a:latin typeface="Calibri"/>
                <a:ea typeface="Calibri"/>
                <a:cs typeface="Calibri"/>
                <a:sym typeface="Calibri"/>
              </a:rPr>
              <a:t>FAB</a:t>
            </a:r>
            <a:r>
              <a:rPr b="1" i="0" lang="en-US" sz="2400" u="none" cap="none" strike="noStrike">
                <a:solidFill>
                  <a:srgbClr val="A53F52"/>
                </a:solidFill>
                <a:latin typeface="Calibri"/>
                <a:ea typeface="Calibri"/>
                <a:cs typeface="Calibri"/>
                <a:sym typeface="Calibri"/>
              </a:rPr>
              <a:t>RIKAM</a:t>
            </a:r>
            <a:endParaRPr b="1" i="0" sz="2400" u="none" cap="none" strike="noStrike">
              <a:solidFill>
                <a:srgbClr val="A53F52"/>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jp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descr="Abstract Building" id="118" name="Google Shape;118;p18"/>
          <p:cNvPicPr preferRelativeResize="0"/>
          <p:nvPr>
            <p:ph idx="2" type="pic"/>
          </p:nvPr>
        </p:nvPicPr>
        <p:blipFill rotWithShape="1">
          <a:blip r:embed="rId3">
            <a:alphaModFix/>
          </a:blip>
          <a:srcRect b="0" l="0" r="0" t="0"/>
          <a:stretch/>
        </p:blipFill>
        <p:spPr>
          <a:xfrm>
            <a:off x="0" y="0"/>
            <a:ext cx="12192000" cy="6858000"/>
          </a:xfrm>
          <a:prstGeom prst="rect">
            <a:avLst/>
          </a:prstGeom>
          <a:noFill/>
          <a:ln>
            <a:noFill/>
          </a:ln>
        </p:spPr>
      </p:pic>
      <p:sp>
        <p:nvSpPr>
          <p:cNvPr id="119" name="Google Shape;119;p18"/>
          <p:cNvSpPr/>
          <p:nvPr/>
        </p:nvSpPr>
        <p:spPr>
          <a:xfrm>
            <a:off x="0" y="0"/>
            <a:ext cx="12192000" cy="6858000"/>
          </a:xfrm>
          <a:prstGeom prst="rect">
            <a:avLst/>
          </a:prstGeom>
          <a:gradFill>
            <a:gsLst>
              <a:gs pos="0">
                <a:srgbClr val="01023B">
                  <a:alpha val="69803"/>
                </a:srgbClr>
              </a:gs>
              <a:gs pos="50000">
                <a:srgbClr val="A53F52">
                  <a:alpha val="69803"/>
                </a:srgbClr>
              </a:gs>
              <a:gs pos="100000">
                <a:srgbClr val="E8995B">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 name="Google Shape;120;p18"/>
          <p:cNvSpPr txBox="1"/>
          <p:nvPr>
            <p:ph type="title"/>
          </p:nvPr>
        </p:nvSpPr>
        <p:spPr>
          <a:xfrm>
            <a:off x="702365" y="2598351"/>
            <a:ext cx="10787270" cy="830649"/>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lt1"/>
              </a:buClr>
              <a:buSzPct val="100000"/>
              <a:buFont typeface="Calibri"/>
              <a:buNone/>
            </a:pPr>
            <a:r>
              <a:rPr lang="en-US"/>
              <a:t>TIC TAC TOE AI USING MINIMAX ALGORITHM</a:t>
            </a:r>
            <a:endParaRPr>
              <a:solidFill>
                <a:schemeClr val="lt1"/>
              </a:solidFill>
            </a:endParaRPr>
          </a:p>
        </p:txBody>
      </p:sp>
      <p:sp>
        <p:nvSpPr>
          <p:cNvPr id="121" name="Google Shape;121;p18"/>
          <p:cNvSpPr txBox="1"/>
          <p:nvPr>
            <p:ph idx="1" type="body"/>
          </p:nvPr>
        </p:nvSpPr>
        <p:spPr>
          <a:xfrm>
            <a:off x="3566114" y="3918856"/>
            <a:ext cx="4963932" cy="13454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1000"/>
              </a:spcBef>
              <a:spcAft>
                <a:spcPts val="0"/>
              </a:spcAft>
              <a:buClr>
                <a:schemeClr val="lt1"/>
              </a:buClr>
              <a:buSzPts val="2400"/>
              <a:buNone/>
            </a:pPr>
            <a:r>
              <a:rPr lang="en-US"/>
              <a:t>Muzammil Naeem 2012137</a:t>
            </a:r>
            <a:endParaRPr/>
          </a:p>
          <a:p>
            <a:pPr indent="0" lvl="0" marL="0" rtl="0" algn="ctr">
              <a:lnSpc>
                <a:spcPct val="100000"/>
              </a:lnSpc>
              <a:spcBef>
                <a:spcPts val="1000"/>
              </a:spcBef>
              <a:spcAft>
                <a:spcPts val="0"/>
              </a:spcAft>
              <a:buClr>
                <a:schemeClr val="lt1"/>
              </a:buClr>
              <a:buSzPts val="2400"/>
              <a:buNone/>
            </a:pPr>
            <a:r>
              <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descr="Picture placeholder" id="198" name="Google Shape;198;p27"/>
          <p:cNvPicPr preferRelativeResize="0"/>
          <p:nvPr>
            <p:ph idx="2" type="pic"/>
          </p:nvPr>
        </p:nvPicPr>
        <p:blipFill rotWithShape="1">
          <a:blip r:embed="rId3">
            <a:alphaModFix/>
          </a:blip>
          <a:srcRect b="0" l="0" r="0" t="0"/>
          <a:stretch/>
        </p:blipFill>
        <p:spPr>
          <a:xfrm>
            <a:off x="0" y="0"/>
            <a:ext cx="12192000" cy="6858000"/>
          </a:xfrm>
          <a:prstGeom prst="rect">
            <a:avLst/>
          </a:prstGeom>
          <a:noFill/>
          <a:ln>
            <a:noFill/>
          </a:ln>
        </p:spPr>
      </p:pic>
      <p:sp>
        <p:nvSpPr>
          <p:cNvPr id="199" name="Google Shape;199;p27"/>
          <p:cNvSpPr/>
          <p:nvPr/>
        </p:nvSpPr>
        <p:spPr>
          <a:xfrm>
            <a:off x="0" y="-6507"/>
            <a:ext cx="12192000" cy="6858000"/>
          </a:xfrm>
          <a:prstGeom prst="rect">
            <a:avLst/>
          </a:prstGeom>
          <a:gradFill>
            <a:gsLst>
              <a:gs pos="0">
                <a:srgbClr val="01023B">
                  <a:alpha val="69803"/>
                </a:srgbClr>
              </a:gs>
              <a:gs pos="50000">
                <a:srgbClr val="A53F52">
                  <a:alpha val="69803"/>
                </a:srgbClr>
              </a:gs>
              <a:gs pos="100000">
                <a:srgbClr val="E8995B">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The implementation of a Tic Tac Toe AI opponent using the Minimax algorithm provides an engaging and challenging gameplay experience. By intelligently analyzing possible moves, the AI opponent aims to win or achieve a draw in the game. The project demonstrates the application of decision-making algorithms in game development and provides a foundation for further exploration and enhancement of AI opponents in various games.</a:t>
            </a:r>
            <a:endParaRPr b="0" i="0" sz="1800" u="none" cap="none" strike="noStrike">
              <a:solidFill>
                <a:schemeClr val="lt1"/>
              </a:solidFill>
              <a:latin typeface="Calibri"/>
              <a:ea typeface="Calibri"/>
              <a:cs typeface="Calibri"/>
              <a:sym typeface="Calibri"/>
            </a:endParaRPr>
          </a:p>
        </p:txBody>
      </p:sp>
      <p:sp>
        <p:nvSpPr>
          <p:cNvPr id="200" name="Google Shape;200;p27"/>
          <p:cNvSpPr txBox="1"/>
          <p:nvPr>
            <p:ph type="title"/>
          </p:nvPr>
        </p:nvSpPr>
        <p:spPr>
          <a:xfrm>
            <a:off x="702365" y="901880"/>
            <a:ext cx="10787270" cy="93998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lt1"/>
              </a:buClr>
              <a:buSzPct val="100000"/>
              <a:buFont typeface="Calibri"/>
              <a:buNone/>
            </a:pPr>
            <a:r>
              <a:rPr lang="en-US">
                <a:solidFill>
                  <a:schemeClr val="lt1"/>
                </a:solidFill>
              </a:rPr>
              <a:t>CONCLUSIONS</a:t>
            </a:r>
            <a:endParaRPr>
              <a:solidFill>
                <a:schemeClr val="lt1"/>
              </a:solidFill>
            </a:endParaRPr>
          </a:p>
        </p:txBody>
      </p:sp>
      <p:sp>
        <p:nvSpPr>
          <p:cNvPr id="201" name="Google Shape;201;p27"/>
          <p:cNvSpPr txBox="1"/>
          <p:nvPr/>
        </p:nvSpPr>
        <p:spPr>
          <a:xfrm>
            <a:off x="5103221" y="5032398"/>
            <a:ext cx="3345040" cy="35518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B0F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descr="Picture placeholder" id="206" name="Google Shape;206;p28"/>
          <p:cNvPicPr preferRelativeResize="0"/>
          <p:nvPr>
            <p:ph idx="2" type="pic"/>
          </p:nvPr>
        </p:nvPicPr>
        <p:blipFill rotWithShape="1">
          <a:blip r:embed="rId3">
            <a:alphaModFix/>
          </a:blip>
          <a:srcRect b="0" l="0" r="0" t="0"/>
          <a:stretch/>
        </p:blipFill>
        <p:spPr>
          <a:xfrm>
            <a:off x="0" y="0"/>
            <a:ext cx="12192000" cy="6858000"/>
          </a:xfrm>
          <a:prstGeom prst="rect">
            <a:avLst/>
          </a:prstGeom>
          <a:noFill/>
          <a:ln>
            <a:noFill/>
          </a:ln>
        </p:spPr>
      </p:pic>
      <p:sp>
        <p:nvSpPr>
          <p:cNvPr id="207" name="Google Shape;207;p28"/>
          <p:cNvSpPr/>
          <p:nvPr/>
        </p:nvSpPr>
        <p:spPr>
          <a:xfrm>
            <a:off x="0" y="-6507"/>
            <a:ext cx="12192000" cy="6858000"/>
          </a:xfrm>
          <a:prstGeom prst="rect">
            <a:avLst/>
          </a:prstGeom>
          <a:gradFill>
            <a:gsLst>
              <a:gs pos="0">
                <a:srgbClr val="01023B">
                  <a:alpha val="69803"/>
                </a:srgbClr>
              </a:gs>
              <a:gs pos="50000">
                <a:srgbClr val="A53F52">
                  <a:alpha val="69803"/>
                </a:srgbClr>
              </a:gs>
              <a:gs pos="100000">
                <a:srgbClr val="E8995B">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8" name="Google Shape;208;p28"/>
          <p:cNvSpPr txBox="1"/>
          <p:nvPr/>
        </p:nvSpPr>
        <p:spPr>
          <a:xfrm>
            <a:off x="5103221" y="5032398"/>
            <a:ext cx="3345040" cy="35518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B0F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09" name="Google Shape;209;p28"/>
          <p:cNvPicPr preferRelativeResize="0"/>
          <p:nvPr/>
        </p:nvPicPr>
        <p:blipFill rotWithShape="1">
          <a:blip r:embed="rId4">
            <a:alphaModFix/>
          </a:blip>
          <a:srcRect b="5181" l="-411" r="-881" t="-270"/>
          <a:stretch/>
        </p:blipFill>
        <p:spPr>
          <a:xfrm>
            <a:off x="1" y="-46229"/>
            <a:ext cx="12331336" cy="689772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descr="Abstract Coding&#10;" id="126" name="Google Shape;126;p19"/>
          <p:cNvPicPr preferRelativeResize="0"/>
          <p:nvPr>
            <p:ph idx="2" type="pic"/>
          </p:nvPr>
        </p:nvPicPr>
        <p:blipFill rotWithShape="1">
          <a:blip r:embed="rId3">
            <a:alphaModFix/>
          </a:blip>
          <a:srcRect b="0" l="0" r="0" t="0"/>
          <a:stretch/>
        </p:blipFill>
        <p:spPr>
          <a:xfrm>
            <a:off x="0" y="0"/>
            <a:ext cx="6096000" cy="6858000"/>
          </a:xfrm>
          <a:prstGeom prst="rect">
            <a:avLst/>
          </a:prstGeom>
          <a:noFill/>
          <a:ln>
            <a:noFill/>
          </a:ln>
        </p:spPr>
      </p:pic>
      <p:sp>
        <p:nvSpPr>
          <p:cNvPr id="127" name="Google Shape;127;p19"/>
          <p:cNvSpPr/>
          <p:nvPr/>
        </p:nvSpPr>
        <p:spPr>
          <a:xfrm>
            <a:off x="0" y="0"/>
            <a:ext cx="6096000" cy="6882714"/>
          </a:xfrm>
          <a:custGeom>
            <a:rect b="b" l="l" r="r" t="t"/>
            <a:pathLst>
              <a:path extrusionOk="0" h="6882714" w="6096000">
                <a:moveTo>
                  <a:pt x="0" y="0"/>
                </a:moveTo>
                <a:lnTo>
                  <a:pt x="6096000" y="0"/>
                </a:lnTo>
                <a:lnTo>
                  <a:pt x="4242486" y="6882714"/>
                </a:lnTo>
                <a:lnTo>
                  <a:pt x="0" y="6858000"/>
                </a:lnTo>
                <a:lnTo>
                  <a:pt x="0" y="0"/>
                </a:lnTo>
                <a:close/>
              </a:path>
            </a:pathLst>
          </a:custGeom>
          <a:gradFill>
            <a:gsLst>
              <a:gs pos="0">
                <a:srgbClr val="01023B">
                  <a:alpha val="69803"/>
                </a:srgbClr>
              </a:gs>
              <a:gs pos="50000">
                <a:srgbClr val="A53F52">
                  <a:alpha val="69803"/>
                </a:srgbClr>
              </a:gs>
              <a:gs pos="100000">
                <a:srgbClr val="E99757">
                  <a:alpha val="69803"/>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8" name="Google Shape;128;p19"/>
          <p:cNvSpPr txBox="1"/>
          <p:nvPr>
            <p:ph type="title"/>
          </p:nvPr>
        </p:nvSpPr>
        <p:spPr>
          <a:xfrm>
            <a:off x="6096000" y="2520779"/>
            <a:ext cx="5251450" cy="166129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6000"/>
              <a:buFont typeface="Calibri"/>
              <a:buNone/>
            </a:pPr>
            <a:r>
              <a:rPr lang="en-US"/>
              <a:t>OVERVIEW</a:t>
            </a:r>
            <a:endParaRPr/>
          </a:p>
        </p:txBody>
      </p:sp>
      <p:sp>
        <p:nvSpPr>
          <p:cNvPr id="129" name="Google Shape;129;p19"/>
          <p:cNvSpPr txBox="1"/>
          <p:nvPr>
            <p:ph idx="1" type="body"/>
          </p:nvPr>
        </p:nvSpPr>
        <p:spPr>
          <a:xfrm>
            <a:off x="6096000" y="3762104"/>
            <a:ext cx="5251450" cy="2325188"/>
          </a:xfrm>
          <a:prstGeom prst="rect">
            <a:avLst/>
          </a:prstGeom>
          <a:noFill/>
          <a:ln>
            <a:noFill/>
          </a:ln>
        </p:spPr>
        <p:txBody>
          <a:bodyPr anchorCtr="0" anchor="ctr" bIns="45700" lIns="91425" spcFirstLastPara="1" rIns="91425" wrap="square" tIns="45700">
            <a:normAutofit fontScale="62500" lnSpcReduction="20000"/>
          </a:bodyPr>
          <a:lstStyle/>
          <a:p>
            <a:pPr indent="0" lvl="0" marL="0" rtl="0" algn="l">
              <a:lnSpc>
                <a:spcPct val="100000"/>
              </a:lnSpc>
              <a:spcBef>
                <a:spcPts val="0"/>
              </a:spcBef>
              <a:spcAft>
                <a:spcPts val="0"/>
              </a:spcAft>
              <a:buClr>
                <a:schemeClr val="dk1"/>
              </a:buClr>
              <a:buSzPct val="100000"/>
              <a:buNone/>
            </a:pPr>
            <a:r>
              <a:rPr lang="en-US">
                <a:solidFill>
                  <a:schemeClr val="dk1"/>
                </a:solidFill>
              </a:rPr>
              <a:t>This presentation provides an overview of the implementation of an AI opponent for the game of Tic Tac Toe using the Minimax algorithm. We'll discuss the problem statement, the solution approach, key implementation details, and the achievements of the project.</a:t>
            </a:r>
            <a:endParaRPr/>
          </a:p>
        </p:txBody>
      </p:sp>
      <p:sp>
        <p:nvSpPr>
          <p:cNvPr id="130" name="Google Shape;130;p19"/>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descr="Iphone Floating taking image" id="135" name="Google Shape;135;p20"/>
          <p:cNvPicPr preferRelativeResize="0"/>
          <p:nvPr>
            <p:ph idx="2" type="pic"/>
          </p:nvPr>
        </p:nvPicPr>
        <p:blipFill rotWithShape="1">
          <a:blip r:embed="rId3">
            <a:alphaModFix/>
          </a:blip>
          <a:srcRect b="0" l="0" r="0" t="0"/>
          <a:stretch/>
        </p:blipFill>
        <p:spPr>
          <a:xfrm>
            <a:off x="0" y="0"/>
            <a:ext cx="6096000" cy="6858000"/>
          </a:xfrm>
          <a:prstGeom prst="parallelogram">
            <a:avLst>
              <a:gd fmla="val 25000" name="adj"/>
            </a:avLst>
          </a:prstGeom>
          <a:noFill/>
          <a:ln>
            <a:noFill/>
          </a:ln>
        </p:spPr>
      </p:pic>
      <p:sp>
        <p:nvSpPr>
          <p:cNvPr id="136" name="Google Shape;136;p20"/>
          <p:cNvSpPr/>
          <p:nvPr/>
        </p:nvSpPr>
        <p:spPr>
          <a:xfrm>
            <a:off x="0" y="0"/>
            <a:ext cx="6096000" cy="6882714"/>
          </a:xfrm>
          <a:prstGeom prst="parallelogram">
            <a:avLst>
              <a:gd fmla="val 25000" name="adj"/>
            </a:avLst>
          </a:prstGeom>
          <a:gradFill>
            <a:gsLst>
              <a:gs pos="0">
                <a:srgbClr val="01023B">
                  <a:alpha val="49803"/>
                </a:srgbClr>
              </a:gs>
              <a:gs pos="50000">
                <a:srgbClr val="A53F52">
                  <a:alpha val="49803"/>
                </a:srgbClr>
              </a:gs>
              <a:gs pos="100000">
                <a:srgbClr val="E99757">
                  <a:alpha val="49803"/>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7" name="Google Shape;137;p20"/>
          <p:cNvSpPr txBox="1"/>
          <p:nvPr>
            <p:ph type="title"/>
          </p:nvPr>
        </p:nvSpPr>
        <p:spPr>
          <a:xfrm>
            <a:off x="6095999" y="1787237"/>
            <a:ext cx="5687291" cy="239484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6000"/>
              <a:buFont typeface="Calibri"/>
              <a:buNone/>
            </a:pPr>
            <a:r>
              <a:rPr b="1" lang="en-US"/>
              <a:t>PROBLEM STATEMENT</a:t>
            </a:r>
            <a:endParaRPr/>
          </a:p>
        </p:txBody>
      </p:sp>
      <p:sp>
        <p:nvSpPr>
          <p:cNvPr id="138" name="Google Shape;138;p20"/>
          <p:cNvSpPr txBox="1"/>
          <p:nvPr>
            <p:ph idx="1" type="body"/>
          </p:nvPr>
        </p:nvSpPr>
        <p:spPr>
          <a:xfrm>
            <a:off x="6096000" y="4209064"/>
            <a:ext cx="5251450" cy="1512467"/>
          </a:xfrm>
          <a:prstGeom prst="rect">
            <a:avLst/>
          </a:prstGeom>
          <a:noFill/>
          <a:ln>
            <a:noFill/>
          </a:ln>
        </p:spPr>
        <p:txBody>
          <a:bodyPr anchorCtr="0" anchor="ctr" bIns="45700" lIns="91425" spcFirstLastPara="1" rIns="91425" wrap="square" tIns="45700">
            <a:normAutofit fontScale="70000" lnSpcReduction="20000"/>
          </a:bodyPr>
          <a:lstStyle/>
          <a:p>
            <a:pPr indent="0" lvl="0" marL="0" rtl="0" algn="l">
              <a:lnSpc>
                <a:spcPct val="100000"/>
              </a:lnSpc>
              <a:spcBef>
                <a:spcPts val="0"/>
              </a:spcBef>
              <a:spcAft>
                <a:spcPts val="0"/>
              </a:spcAft>
              <a:buClr>
                <a:schemeClr val="dk1"/>
              </a:buClr>
              <a:buSzPct val="100000"/>
              <a:buNone/>
            </a:pPr>
            <a:r>
              <a:rPr lang="en-US">
                <a:solidFill>
                  <a:schemeClr val="dk1"/>
                </a:solidFill>
              </a:rPr>
              <a:t>Create an AI opponent that can play Tic Tac Toe against a human player. The AI opponent should make intelligent moves and aim to win or achieve a draw in the game.</a:t>
            </a:r>
            <a:endParaRPr/>
          </a:p>
        </p:txBody>
      </p:sp>
      <p:sp>
        <p:nvSpPr>
          <p:cNvPr id="139" name="Google Shape;139;p20"/>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7792279" y="365125"/>
            <a:ext cx="4018722" cy="573989"/>
          </a:xfrm>
          <a:prstGeom prst="rect">
            <a:avLst/>
          </a:prstGeom>
          <a:noFill/>
          <a:ln>
            <a:noFill/>
          </a:ln>
        </p:spPr>
        <p:txBody>
          <a:bodyPr anchorCtr="0" anchor="ctr" bIns="45700" lIns="0" spcFirstLastPara="1" rIns="0" wrap="square" tIns="45700">
            <a:noAutofit/>
          </a:bodyPr>
          <a:lstStyle/>
          <a:p>
            <a:pPr indent="0" lvl="0" marL="0" rtl="0" algn="l">
              <a:lnSpc>
                <a:spcPct val="100000"/>
              </a:lnSpc>
              <a:spcBef>
                <a:spcPts val="0"/>
              </a:spcBef>
              <a:spcAft>
                <a:spcPts val="0"/>
              </a:spcAft>
              <a:buClr>
                <a:schemeClr val="dk1"/>
              </a:buClr>
              <a:buSzPts val="3200"/>
              <a:buFont typeface="Calibri"/>
              <a:buNone/>
            </a:pPr>
            <a:r>
              <a:rPr lang="en-US"/>
              <a:t>MINMAX ALGORITHM</a:t>
            </a:r>
            <a:endParaRPr/>
          </a:p>
        </p:txBody>
      </p:sp>
      <p:sp>
        <p:nvSpPr>
          <p:cNvPr id="145" name="Google Shape;145;p21"/>
          <p:cNvSpPr txBox="1"/>
          <p:nvPr>
            <p:ph idx="1" type="body"/>
          </p:nvPr>
        </p:nvSpPr>
        <p:spPr>
          <a:xfrm>
            <a:off x="7792279" y="1625512"/>
            <a:ext cx="4018722" cy="4636392"/>
          </a:xfrm>
          <a:prstGeom prst="rect">
            <a:avLst/>
          </a:prstGeom>
          <a:noFill/>
          <a:ln>
            <a:noFill/>
          </a:ln>
        </p:spPr>
        <p:txBody>
          <a:bodyPr anchorCtr="0" anchor="t" bIns="45700" lIns="0" spcFirstLastPara="1" rIns="0" wrap="square" tIns="45700">
            <a:normAutofit fontScale="77500" lnSpcReduction="20000"/>
          </a:bodyPr>
          <a:lstStyle/>
          <a:p>
            <a:pPr indent="0" lvl="0" marL="0" rtl="0" algn="l">
              <a:lnSpc>
                <a:spcPct val="150000"/>
              </a:lnSpc>
              <a:spcBef>
                <a:spcPts val="0"/>
              </a:spcBef>
              <a:spcAft>
                <a:spcPts val="0"/>
              </a:spcAft>
              <a:buClr>
                <a:schemeClr val="dk1"/>
              </a:buClr>
              <a:buSzPct val="100000"/>
              <a:buNone/>
            </a:pPr>
            <a:r>
              <a:rPr lang="en-US" sz="2800"/>
              <a:t>The min max algorithm in AI, popularly known as the minimax, is a backtracking algorithm used in decision making, game theory and artificial intelligence (AI). It is used to find the optimal move for a player, assuming that the opponent is also playing optimally.</a:t>
            </a:r>
            <a:endParaRPr/>
          </a:p>
        </p:txBody>
      </p:sp>
      <p:pic>
        <p:nvPicPr>
          <p:cNvPr id="146" name="Google Shape;146;p21"/>
          <p:cNvPicPr preferRelativeResize="0"/>
          <p:nvPr>
            <p:ph idx="2" type="pic"/>
          </p:nvPr>
        </p:nvPicPr>
        <p:blipFill rotWithShape="1">
          <a:blip r:embed="rId3">
            <a:alphaModFix/>
          </a:blip>
          <a:srcRect b="0" l="12227" r="12226" t="0"/>
          <a:stretch/>
        </p:blipFill>
        <p:spPr>
          <a:xfrm>
            <a:off x="0" y="-19878"/>
            <a:ext cx="7406905" cy="6866810"/>
          </a:xfrm>
          <a:prstGeom prst="rect">
            <a:avLst/>
          </a:prstGeom>
          <a:noFill/>
          <a:ln>
            <a:noFill/>
          </a:ln>
        </p:spPr>
      </p:pic>
      <p:sp>
        <p:nvSpPr>
          <p:cNvPr id="147" name="Google Shape;147;p21"/>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p:nvPr/>
        </p:nvSpPr>
        <p:spPr>
          <a:xfrm>
            <a:off x="0" y="-13504"/>
            <a:ext cx="5416550" cy="6846932"/>
          </a:xfrm>
          <a:prstGeom prst="rect">
            <a:avLst/>
          </a:prstGeom>
          <a:gradFill>
            <a:gsLst>
              <a:gs pos="0">
                <a:srgbClr val="01023B">
                  <a:alpha val="49803"/>
                </a:srgbClr>
              </a:gs>
              <a:gs pos="50000">
                <a:srgbClr val="A53F52">
                  <a:alpha val="49803"/>
                </a:srgbClr>
              </a:gs>
              <a:gs pos="100000">
                <a:srgbClr val="E99757">
                  <a:alpha val="49803"/>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 name="Google Shape;153;p22"/>
          <p:cNvSpPr txBox="1"/>
          <p:nvPr>
            <p:ph type="title"/>
          </p:nvPr>
        </p:nvSpPr>
        <p:spPr>
          <a:xfrm>
            <a:off x="5767754" y="365125"/>
            <a:ext cx="6043246" cy="57398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libri"/>
              <a:buNone/>
            </a:pPr>
            <a:r>
              <a:rPr b="1" lang="en-US"/>
              <a:t>SOLUTION APPROACH</a:t>
            </a:r>
            <a:endParaRPr/>
          </a:p>
        </p:txBody>
      </p:sp>
      <p:sp>
        <p:nvSpPr>
          <p:cNvPr id="154" name="Google Shape;154;p22"/>
          <p:cNvSpPr txBox="1"/>
          <p:nvPr>
            <p:ph idx="1" type="body"/>
          </p:nvPr>
        </p:nvSpPr>
        <p:spPr>
          <a:xfrm>
            <a:off x="5767754" y="1831911"/>
            <a:ext cx="6043246" cy="4636392"/>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1600"/>
              <a:buChar char="•"/>
            </a:pPr>
            <a:r>
              <a:rPr lang="en-US"/>
              <a:t>Implement the game logic including the game board, evaluation of game states, win-checking, and empty cell detection.</a:t>
            </a:r>
            <a:endParaRPr/>
          </a:p>
          <a:p>
            <a:pPr indent="-228600" lvl="0" marL="228600" rtl="0" algn="l">
              <a:lnSpc>
                <a:spcPct val="150000"/>
              </a:lnSpc>
              <a:spcBef>
                <a:spcPts val="1000"/>
              </a:spcBef>
              <a:spcAft>
                <a:spcPts val="0"/>
              </a:spcAft>
              <a:buClr>
                <a:schemeClr val="dk1"/>
              </a:buClr>
              <a:buSzPts val="1600"/>
              <a:buChar char="•"/>
            </a:pPr>
            <a:r>
              <a:rPr lang="en-US"/>
              <a:t>Utilize the Minimax algorithm, a decision-making algorithm commonly used in game theory, to determine the best possible moves for the AI opponent.</a:t>
            </a:r>
            <a:endParaRPr/>
          </a:p>
          <a:p>
            <a:pPr indent="-228600" lvl="0" marL="228600" rtl="0" algn="l">
              <a:lnSpc>
                <a:spcPct val="150000"/>
              </a:lnSpc>
              <a:spcBef>
                <a:spcPts val="1000"/>
              </a:spcBef>
              <a:spcAft>
                <a:spcPts val="0"/>
              </a:spcAft>
              <a:buClr>
                <a:schemeClr val="dk1"/>
              </a:buClr>
              <a:buSzPts val="1600"/>
              <a:buChar char="•"/>
            </a:pPr>
            <a:r>
              <a:rPr lang="en-US"/>
              <a:t>Allow the human player to make moves and provide an interactive game experience.</a:t>
            </a:r>
            <a:endParaRPr/>
          </a:p>
          <a:p>
            <a:pPr indent="0" lvl="0" marL="0" rtl="0" algn="l">
              <a:lnSpc>
                <a:spcPct val="150000"/>
              </a:lnSpc>
              <a:spcBef>
                <a:spcPts val="1000"/>
              </a:spcBef>
              <a:spcAft>
                <a:spcPts val="0"/>
              </a:spcAft>
              <a:buClr>
                <a:schemeClr val="dk1"/>
              </a:buClr>
              <a:buSzPts val="1600"/>
              <a:buNone/>
            </a:pPr>
            <a:r>
              <a:t/>
            </a:r>
            <a:endParaRPr/>
          </a:p>
        </p:txBody>
      </p:sp>
      <p:sp>
        <p:nvSpPr>
          <p:cNvPr id="155" name="Google Shape;155;p22"/>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56" name="Google Shape;156;p22"/>
          <p:cNvPicPr preferRelativeResize="0"/>
          <p:nvPr/>
        </p:nvPicPr>
        <p:blipFill rotWithShape="1">
          <a:blip r:embed="rId3">
            <a:alphaModFix/>
          </a:blip>
          <a:srcRect b="0" l="35190" r="0" t="0"/>
          <a:stretch/>
        </p:blipFill>
        <p:spPr>
          <a:xfrm>
            <a:off x="26894" y="11068"/>
            <a:ext cx="5558644" cy="6846932"/>
          </a:xfrm>
          <a:prstGeom prst="rect">
            <a:avLst/>
          </a:prstGeom>
          <a:noFill/>
          <a:ln>
            <a:noFill/>
          </a:ln>
        </p:spPr>
      </p:pic>
      <p:sp>
        <p:nvSpPr>
          <p:cNvPr id="157" name="Google Shape;157;p22"/>
          <p:cNvSpPr/>
          <p:nvPr/>
        </p:nvSpPr>
        <p:spPr>
          <a:xfrm>
            <a:off x="0" y="26894"/>
            <a:ext cx="5416550" cy="6781962"/>
          </a:xfrm>
          <a:prstGeom prst="rect">
            <a:avLst/>
          </a:prstGeom>
          <a:gradFill>
            <a:gsLst>
              <a:gs pos="0">
                <a:srgbClr val="01023B">
                  <a:alpha val="49803"/>
                </a:srgbClr>
              </a:gs>
              <a:gs pos="50000">
                <a:srgbClr val="A53F52">
                  <a:alpha val="49803"/>
                </a:srgbClr>
              </a:gs>
              <a:gs pos="100000">
                <a:srgbClr val="E99757">
                  <a:alpha val="49803"/>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3"/>
          <p:cNvPicPr preferRelativeResize="0"/>
          <p:nvPr>
            <p:ph idx="2" type="pic"/>
          </p:nvPr>
        </p:nvPicPr>
        <p:blipFill rotWithShape="1">
          <a:blip r:embed="rId3">
            <a:alphaModFix/>
          </a:blip>
          <a:srcRect b="0" l="0" r="0" t="0"/>
          <a:stretch/>
        </p:blipFill>
        <p:spPr>
          <a:xfrm>
            <a:off x="1" y="1003687"/>
            <a:ext cx="6427694" cy="4947812"/>
          </a:xfrm>
          <a:prstGeom prst="rect">
            <a:avLst/>
          </a:prstGeom>
          <a:noFill/>
          <a:ln>
            <a:noFill/>
          </a:ln>
        </p:spPr>
      </p:pic>
      <p:sp>
        <p:nvSpPr>
          <p:cNvPr id="164" name="Google Shape;164;p23"/>
          <p:cNvSpPr/>
          <p:nvPr/>
        </p:nvSpPr>
        <p:spPr>
          <a:xfrm>
            <a:off x="0" y="0"/>
            <a:ext cx="6427695" cy="6910998"/>
          </a:xfrm>
          <a:custGeom>
            <a:rect b="b" l="l" r="r" t="t"/>
            <a:pathLst>
              <a:path extrusionOk="0" h="6866810" w="7406905">
                <a:moveTo>
                  <a:pt x="1851727" y="0"/>
                </a:moveTo>
                <a:lnTo>
                  <a:pt x="2785858" y="0"/>
                </a:lnTo>
                <a:lnTo>
                  <a:pt x="2785858" y="1382574"/>
                </a:lnTo>
                <a:lnTo>
                  <a:pt x="3735696" y="1382574"/>
                </a:lnTo>
                <a:lnTo>
                  <a:pt x="3735696" y="1616025"/>
                </a:lnTo>
                <a:lnTo>
                  <a:pt x="4694626" y="1616025"/>
                </a:lnTo>
                <a:lnTo>
                  <a:pt x="4694626" y="0"/>
                </a:lnTo>
                <a:lnTo>
                  <a:pt x="6447975" y="0"/>
                </a:lnTo>
                <a:lnTo>
                  <a:pt x="6447975" y="1408233"/>
                </a:lnTo>
                <a:lnTo>
                  <a:pt x="7406905" y="1408233"/>
                </a:lnTo>
                <a:lnTo>
                  <a:pt x="7406905" y="6024420"/>
                </a:lnTo>
                <a:lnTo>
                  <a:pt x="6447975" y="6024420"/>
                </a:lnTo>
                <a:cubicBezTo>
                  <a:pt x="6447426" y="5688449"/>
                  <a:pt x="6446879" y="5352478"/>
                  <a:pt x="6446330" y="5016507"/>
                </a:cubicBezTo>
                <a:lnTo>
                  <a:pt x="5487400" y="5016507"/>
                </a:lnTo>
                <a:lnTo>
                  <a:pt x="5487400" y="6866810"/>
                </a:lnTo>
                <a:lnTo>
                  <a:pt x="4649980" y="6866810"/>
                </a:lnTo>
                <a:lnTo>
                  <a:pt x="4649980" y="5505639"/>
                </a:lnTo>
                <a:lnTo>
                  <a:pt x="3691050" y="5505639"/>
                </a:lnTo>
                <a:lnTo>
                  <a:pt x="3691050" y="6087035"/>
                </a:lnTo>
                <a:lnTo>
                  <a:pt x="2776766" y="6087035"/>
                </a:lnTo>
                <a:lnTo>
                  <a:pt x="2776766" y="6866810"/>
                </a:lnTo>
                <a:lnTo>
                  <a:pt x="1851727" y="6866810"/>
                </a:lnTo>
                <a:lnTo>
                  <a:pt x="1851727" y="6087035"/>
                </a:lnTo>
                <a:lnTo>
                  <a:pt x="905749" y="6087035"/>
                </a:lnTo>
                <a:lnTo>
                  <a:pt x="905749" y="5102343"/>
                </a:lnTo>
                <a:lnTo>
                  <a:pt x="0" y="5102343"/>
                </a:lnTo>
                <a:lnTo>
                  <a:pt x="0" y="528420"/>
                </a:lnTo>
                <a:lnTo>
                  <a:pt x="892796" y="528420"/>
                </a:lnTo>
                <a:lnTo>
                  <a:pt x="892796" y="1941196"/>
                </a:lnTo>
                <a:lnTo>
                  <a:pt x="1851727" y="1941196"/>
                </a:lnTo>
                <a:close/>
              </a:path>
            </a:pathLst>
          </a:custGeom>
          <a:gradFill>
            <a:gsLst>
              <a:gs pos="0">
                <a:srgbClr val="01023B">
                  <a:alpha val="49803"/>
                </a:srgbClr>
              </a:gs>
              <a:gs pos="50000">
                <a:srgbClr val="A53F52">
                  <a:alpha val="49803"/>
                </a:srgbClr>
              </a:gs>
              <a:gs pos="100000">
                <a:srgbClr val="E99757">
                  <a:alpha val="49803"/>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5" name="Google Shape;165;p23"/>
          <p:cNvSpPr txBox="1"/>
          <p:nvPr>
            <p:ph type="title"/>
          </p:nvPr>
        </p:nvSpPr>
        <p:spPr>
          <a:xfrm>
            <a:off x="7792279" y="365125"/>
            <a:ext cx="4018722" cy="573989"/>
          </a:xfrm>
          <a:prstGeom prst="rect">
            <a:avLst/>
          </a:prstGeom>
          <a:noFill/>
          <a:ln>
            <a:noFill/>
          </a:ln>
        </p:spPr>
        <p:txBody>
          <a:bodyPr anchorCtr="0" anchor="ctr" bIns="45700" lIns="0" spcFirstLastPara="1" rIns="0" wrap="square" tIns="45700">
            <a:noAutofit/>
          </a:bodyPr>
          <a:lstStyle/>
          <a:p>
            <a:pPr indent="0" lvl="0" marL="0" rtl="0" algn="l">
              <a:lnSpc>
                <a:spcPct val="100000"/>
              </a:lnSpc>
              <a:spcBef>
                <a:spcPts val="0"/>
              </a:spcBef>
              <a:spcAft>
                <a:spcPts val="0"/>
              </a:spcAft>
              <a:buClr>
                <a:schemeClr val="dk1"/>
              </a:buClr>
              <a:buSzPts val="3200"/>
              <a:buFont typeface="Calibri"/>
              <a:buNone/>
            </a:pPr>
            <a:r>
              <a:rPr b="1" lang="en-US"/>
              <a:t>IMPLEMENTATION</a:t>
            </a:r>
            <a:endParaRPr/>
          </a:p>
        </p:txBody>
      </p:sp>
      <p:sp>
        <p:nvSpPr>
          <p:cNvPr id="166" name="Google Shape;166;p23"/>
          <p:cNvSpPr txBox="1"/>
          <p:nvPr>
            <p:ph idx="1" type="body"/>
          </p:nvPr>
        </p:nvSpPr>
        <p:spPr>
          <a:xfrm>
            <a:off x="6535271" y="833718"/>
            <a:ext cx="5275730" cy="5659158"/>
          </a:xfrm>
          <a:prstGeom prst="rect">
            <a:avLst/>
          </a:prstGeom>
          <a:noFill/>
          <a:ln>
            <a:noFill/>
          </a:ln>
        </p:spPr>
        <p:txBody>
          <a:bodyPr anchorCtr="0" anchor="t" bIns="45700" lIns="0" spcFirstLastPara="1" rIns="0" wrap="square" tIns="45700">
            <a:normAutofit lnSpcReduction="10000"/>
          </a:bodyPr>
          <a:lstStyle/>
          <a:p>
            <a:pPr indent="-228600" lvl="0" marL="228600" rtl="0" algn="l">
              <a:lnSpc>
                <a:spcPct val="150000"/>
              </a:lnSpc>
              <a:spcBef>
                <a:spcPts val="0"/>
              </a:spcBef>
              <a:spcAft>
                <a:spcPts val="0"/>
              </a:spcAft>
              <a:buClr>
                <a:schemeClr val="dk1"/>
              </a:buClr>
              <a:buSzPts val="1600"/>
              <a:buChar char="•"/>
            </a:pPr>
            <a:r>
              <a:rPr lang="en-US"/>
              <a:t>The game board is represented as a 3x3 grid with each cell holding a value of 0, representing an empty cell.</a:t>
            </a:r>
            <a:endParaRPr/>
          </a:p>
          <a:p>
            <a:pPr indent="-228600" lvl="0" marL="228600" rtl="0" algn="l">
              <a:lnSpc>
                <a:spcPct val="150000"/>
              </a:lnSpc>
              <a:spcBef>
                <a:spcPts val="500"/>
              </a:spcBef>
              <a:spcAft>
                <a:spcPts val="0"/>
              </a:spcAft>
              <a:buClr>
                <a:schemeClr val="dk1"/>
              </a:buClr>
              <a:buSzPts val="1600"/>
              <a:buChar char="•"/>
            </a:pPr>
            <a:r>
              <a:rPr lang="en-US"/>
              <a:t>The evaluation function assigns scores to different game states: +1 for AI win, -1 for human win, and 0 for a draw.</a:t>
            </a:r>
            <a:endParaRPr/>
          </a:p>
          <a:p>
            <a:pPr indent="-228600" lvl="0" marL="228600" rtl="0" algn="l">
              <a:lnSpc>
                <a:spcPct val="150000"/>
              </a:lnSpc>
              <a:spcBef>
                <a:spcPts val="500"/>
              </a:spcBef>
              <a:spcAft>
                <a:spcPts val="0"/>
              </a:spcAft>
              <a:buClr>
                <a:schemeClr val="dk1"/>
              </a:buClr>
              <a:buSzPts val="1600"/>
              <a:buChar char="•"/>
            </a:pPr>
            <a:r>
              <a:rPr lang="en-US"/>
              <a:t>The win-checking function verifies if a player has won the game by checking rows, columns, and diagonals.</a:t>
            </a:r>
            <a:endParaRPr/>
          </a:p>
          <a:p>
            <a:pPr indent="-228600" lvl="0" marL="228600" rtl="0" algn="l">
              <a:lnSpc>
                <a:spcPct val="150000"/>
              </a:lnSpc>
              <a:spcBef>
                <a:spcPts val="500"/>
              </a:spcBef>
              <a:spcAft>
                <a:spcPts val="0"/>
              </a:spcAft>
              <a:buClr>
                <a:schemeClr val="dk1"/>
              </a:buClr>
              <a:buSzPts val="1600"/>
              <a:buChar char="•"/>
            </a:pPr>
            <a:r>
              <a:rPr lang="en-US"/>
              <a:t>The Minimax algorithm is recursively applied to search through all possible moves and evaluate the scores for each move.</a:t>
            </a:r>
            <a:endParaRPr/>
          </a:p>
          <a:p>
            <a:pPr indent="-228600" lvl="0" marL="228600" rtl="0" algn="l">
              <a:lnSpc>
                <a:spcPct val="150000"/>
              </a:lnSpc>
              <a:spcBef>
                <a:spcPts val="500"/>
              </a:spcBef>
              <a:spcAft>
                <a:spcPts val="0"/>
              </a:spcAft>
              <a:buClr>
                <a:schemeClr val="dk1"/>
              </a:buClr>
              <a:buSzPts val="1600"/>
              <a:buChar char="•"/>
            </a:pPr>
            <a:r>
              <a:rPr lang="en-US"/>
              <a:t>Utility functions handle console clearing, rendering the game board, and handling turns for both the human player and the AI opponent.</a:t>
            </a:r>
            <a:endParaRPr/>
          </a:p>
          <a:p>
            <a:pPr indent="-228600" lvl="0" marL="228600" rtl="0" algn="l">
              <a:lnSpc>
                <a:spcPct val="150000"/>
              </a:lnSpc>
              <a:spcBef>
                <a:spcPts val="500"/>
              </a:spcBef>
              <a:spcAft>
                <a:spcPts val="0"/>
              </a:spcAft>
              <a:buClr>
                <a:schemeClr val="dk1"/>
              </a:buClr>
              <a:buSzPts val="1600"/>
              <a:buChar char="•"/>
            </a:pPr>
            <a:r>
              <a:rPr lang="en-US"/>
              <a:t>The main game loop allows the human player to choose their symbol and the order of play, alternates between turns, and displays the game result.</a:t>
            </a:r>
            <a:endParaRPr/>
          </a:p>
        </p:txBody>
      </p:sp>
      <p:sp>
        <p:nvSpPr>
          <p:cNvPr id="167" name="Google Shape;167;p23"/>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594519" y="0"/>
            <a:ext cx="11002962" cy="1189038"/>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lang="en-US"/>
              <a:t>ADVANTAGES/DISADVANTAGES</a:t>
            </a:r>
            <a:endParaRPr/>
          </a:p>
        </p:txBody>
      </p:sp>
      <p:sp>
        <p:nvSpPr>
          <p:cNvPr id="173" name="Google Shape;173;p24"/>
          <p:cNvSpPr txBox="1"/>
          <p:nvPr>
            <p:ph idx="1" type="body"/>
          </p:nvPr>
        </p:nvSpPr>
        <p:spPr>
          <a:xfrm>
            <a:off x="469107" y="1827972"/>
            <a:ext cx="5157787" cy="494506"/>
          </a:xfrm>
          <a:prstGeom prst="rect">
            <a:avLst/>
          </a:prstGeom>
          <a:noFill/>
          <a:ln>
            <a:noFill/>
          </a:ln>
        </p:spPr>
        <p:txBody>
          <a:bodyPr anchorCtr="0" anchor="ctr" bIns="0" lIns="0" spcFirstLastPara="1" rIns="0" wrap="square" tIns="0">
            <a:normAutofit fontScale="92500" lnSpcReduction="10000"/>
          </a:bodyPr>
          <a:lstStyle/>
          <a:p>
            <a:pPr indent="0" lvl="0" marL="0" rtl="0" algn="l">
              <a:lnSpc>
                <a:spcPct val="150000"/>
              </a:lnSpc>
              <a:spcBef>
                <a:spcPts val="0"/>
              </a:spcBef>
              <a:spcAft>
                <a:spcPts val="0"/>
              </a:spcAft>
              <a:buClr>
                <a:schemeClr val="lt1"/>
              </a:buClr>
              <a:buSzPct val="100000"/>
              <a:buNone/>
            </a:pPr>
            <a:r>
              <a:rPr lang="en-US"/>
              <a:t>Advantages</a:t>
            </a:r>
            <a:endParaRPr/>
          </a:p>
        </p:txBody>
      </p:sp>
      <p:sp>
        <p:nvSpPr>
          <p:cNvPr id="174" name="Google Shape;174;p24"/>
          <p:cNvSpPr txBox="1"/>
          <p:nvPr>
            <p:ph idx="2" type="body"/>
          </p:nvPr>
        </p:nvSpPr>
        <p:spPr>
          <a:xfrm>
            <a:off x="469107" y="2342356"/>
            <a:ext cx="5157787" cy="3684588"/>
          </a:xfrm>
          <a:prstGeom prst="rect">
            <a:avLst/>
          </a:prstGeom>
          <a:noFill/>
          <a:ln>
            <a:noFill/>
          </a:ln>
        </p:spPr>
        <p:txBody>
          <a:bodyPr anchorCtr="0" anchor="t" bIns="0" lIns="0" spcFirstLastPara="1" rIns="0" wrap="square" tIns="0">
            <a:normAutofit/>
          </a:bodyPr>
          <a:lstStyle/>
          <a:p>
            <a:pPr indent="-228600" lvl="0" marL="228600" rtl="0" algn="l">
              <a:lnSpc>
                <a:spcPct val="150000"/>
              </a:lnSpc>
              <a:spcBef>
                <a:spcPts val="0"/>
              </a:spcBef>
              <a:spcAft>
                <a:spcPts val="0"/>
              </a:spcAft>
              <a:buClr>
                <a:schemeClr val="lt1"/>
              </a:buClr>
              <a:buSzPts val="1600"/>
              <a:buChar char="•"/>
            </a:pPr>
            <a:r>
              <a:rPr lang="en-US"/>
              <a:t>The AI opponent makes intelligent moves using the Minimax algorithm, providing a challenging gameplay experience.</a:t>
            </a:r>
            <a:endParaRPr/>
          </a:p>
          <a:p>
            <a:pPr indent="-228600" lvl="0" marL="228600" rtl="0" algn="l">
              <a:lnSpc>
                <a:spcPct val="150000"/>
              </a:lnSpc>
              <a:spcBef>
                <a:spcPts val="1000"/>
              </a:spcBef>
              <a:spcAft>
                <a:spcPts val="0"/>
              </a:spcAft>
              <a:buClr>
                <a:schemeClr val="lt1"/>
              </a:buClr>
              <a:buSzPts val="1600"/>
              <a:buChar char="•"/>
            </a:pPr>
            <a:r>
              <a:rPr lang="en-US"/>
              <a:t>The game is interactive and allows human players to make moves.</a:t>
            </a:r>
            <a:endParaRPr/>
          </a:p>
          <a:p>
            <a:pPr indent="-228600" lvl="0" marL="228600" rtl="0" algn="l">
              <a:lnSpc>
                <a:spcPct val="150000"/>
              </a:lnSpc>
              <a:spcBef>
                <a:spcPts val="1000"/>
              </a:spcBef>
              <a:spcAft>
                <a:spcPts val="0"/>
              </a:spcAft>
              <a:buClr>
                <a:schemeClr val="lt1"/>
              </a:buClr>
              <a:buSzPts val="1600"/>
              <a:buChar char="•"/>
            </a:pPr>
            <a:r>
              <a:rPr lang="en-US"/>
              <a:t>The implementation is modular and extensible, making it easy to enhance or modify the game logic.</a:t>
            </a:r>
            <a:endParaRPr/>
          </a:p>
        </p:txBody>
      </p:sp>
      <p:sp>
        <p:nvSpPr>
          <p:cNvPr id="175" name="Google Shape;175;p24"/>
          <p:cNvSpPr txBox="1"/>
          <p:nvPr>
            <p:ph idx="3" type="body"/>
          </p:nvPr>
        </p:nvSpPr>
        <p:spPr>
          <a:xfrm>
            <a:off x="6565107" y="1827972"/>
            <a:ext cx="5183188" cy="494506"/>
          </a:xfrm>
          <a:prstGeom prst="rect">
            <a:avLst/>
          </a:prstGeom>
          <a:noFill/>
          <a:ln>
            <a:noFill/>
          </a:ln>
        </p:spPr>
        <p:txBody>
          <a:bodyPr anchorCtr="0" anchor="ctr" bIns="0" lIns="0" spcFirstLastPara="1" rIns="0" wrap="square" tIns="0">
            <a:normAutofit fontScale="92500" lnSpcReduction="10000"/>
          </a:bodyPr>
          <a:lstStyle/>
          <a:p>
            <a:pPr indent="0" lvl="0" marL="0" rtl="0" algn="l">
              <a:lnSpc>
                <a:spcPct val="150000"/>
              </a:lnSpc>
              <a:spcBef>
                <a:spcPts val="0"/>
              </a:spcBef>
              <a:spcAft>
                <a:spcPts val="0"/>
              </a:spcAft>
              <a:buClr>
                <a:schemeClr val="lt1"/>
              </a:buClr>
              <a:buSzPct val="100000"/>
              <a:buNone/>
            </a:pPr>
            <a:r>
              <a:rPr lang="en-US"/>
              <a:t>Disadvantages</a:t>
            </a:r>
            <a:endParaRPr/>
          </a:p>
        </p:txBody>
      </p:sp>
      <p:sp>
        <p:nvSpPr>
          <p:cNvPr id="176" name="Google Shape;176;p24"/>
          <p:cNvSpPr txBox="1"/>
          <p:nvPr>
            <p:ph idx="4" type="body"/>
          </p:nvPr>
        </p:nvSpPr>
        <p:spPr>
          <a:xfrm>
            <a:off x="6565107" y="2342356"/>
            <a:ext cx="5183188" cy="3684588"/>
          </a:xfrm>
          <a:prstGeom prst="rect">
            <a:avLst/>
          </a:prstGeom>
          <a:noFill/>
          <a:ln>
            <a:noFill/>
          </a:ln>
        </p:spPr>
        <p:txBody>
          <a:bodyPr anchorCtr="0" anchor="t" bIns="0" lIns="0" spcFirstLastPara="1" rIns="0" wrap="square" tIns="0">
            <a:normAutofit/>
          </a:bodyPr>
          <a:lstStyle/>
          <a:p>
            <a:pPr indent="-228600" lvl="0" marL="228600" rtl="0" algn="l">
              <a:lnSpc>
                <a:spcPct val="150000"/>
              </a:lnSpc>
              <a:spcBef>
                <a:spcPts val="0"/>
              </a:spcBef>
              <a:spcAft>
                <a:spcPts val="0"/>
              </a:spcAft>
              <a:buClr>
                <a:schemeClr val="lt1"/>
              </a:buClr>
              <a:buSzPts val="1600"/>
              <a:buChar char="•"/>
            </a:pPr>
            <a:r>
              <a:rPr lang="en-US"/>
              <a:t>The implementation is limited to the game of Tic Tac Toe and may not be directly applicable to other games.</a:t>
            </a:r>
            <a:endParaRPr/>
          </a:p>
          <a:p>
            <a:pPr indent="-228600" lvl="0" marL="228600" rtl="0" algn="l">
              <a:lnSpc>
                <a:spcPct val="150000"/>
              </a:lnSpc>
              <a:spcBef>
                <a:spcPts val="1000"/>
              </a:spcBef>
              <a:spcAft>
                <a:spcPts val="0"/>
              </a:spcAft>
              <a:buClr>
                <a:schemeClr val="lt1"/>
              </a:buClr>
              <a:buSzPts val="1600"/>
              <a:buChar char="•"/>
            </a:pPr>
            <a:r>
              <a:rPr lang="en-US"/>
              <a:t>The Minimax algorithm has a high time complexity, making it less suitable for more complex games with larger search spaces.</a:t>
            </a:r>
            <a:endParaRPr/>
          </a:p>
        </p:txBody>
      </p:sp>
      <p:sp>
        <p:nvSpPr>
          <p:cNvPr id="177" name="Google Shape;177;p24"/>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839788" y="801277"/>
            <a:ext cx="3932238" cy="158370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alibri"/>
              <a:buNone/>
            </a:pPr>
            <a:r>
              <a:rPr b="1" lang="en-US"/>
              <a:t>ACHIEVEMENTS</a:t>
            </a:r>
            <a:endParaRPr/>
          </a:p>
        </p:txBody>
      </p:sp>
      <p:sp>
        <p:nvSpPr>
          <p:cNvPr id="183" name="Google Shape;183;p25"/>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4" name="Google Shape;184;p25"/>
          <p:cNvSpPr txBox="1"/>
          <p:nvPr>
            <p:ph idx="1" type="body"/>
          </p:nvPr>
        </p:nvSpPr>
        <p:spPr>
          <a:xfrm>
            <a:off x="839788" y="2384980"/>
            <a:ext cx="3932237" cy="3484008"/>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lt1"/>
              </a:buClr>
              <a:buSzPts val="1600"/>
              <a:buNone/>
            </a:pPr>
            <a:r>
              <a:rPr lang="en-US"/>
              <a:t>Successfully implemented the Tic Tac Toe game logic and AI opponent using the Minimax algorithm.</a:t>
            </a:r>
            <a:endParaRPr/>
          </a:p>
          <a:p>
            <a:pPr indent="0" lvl="0" marL="0" rtl="0" algn="l">
              <a:lnSpc>
                <a:spcPct val="150000"/>
              </a:lnSpc>
              <a:spcBef>
                <a:spcPts val="1000"/>
              </a:spcBef>
              <a:spcAft>
                <a:spcPts val="0"/>
              </a:spcAft>
              <a:buClr>
                <a:schemeClr val="lt1"/>
              </a:buClr>
              <a:buSzPts val="1600"/>
              <a:buNone/>
            </a:pPr>
            <a:r>
              <a:rPr lang="en-US"/>
              <a:t>Created an interactive and engaging gameplay experience for human players.</a:t>
            </a:r>
            <a:endParaRPr/>
          </a:p>
          <a:p>
            <a:pPr indent="0" lvl="0" marL="0" rtl="0" algn="l">
              <a:lnSpc>
                <a:spcPct val="150000"/>
              </a:lnSpc>
              <a:spcBef>
                <a:spcPts val="1000"/>
              </a:spcBef>
              <a:spcAft>
                <a:spcPts val="0"/>
              </a:spcAft>
              <a:buClr>
                <a:schemeClr val="lt1"/>
              </a:buClr>
              <a:buSzPts val="1600"/>
              <a:buNone/>
            </a:pPr>
            <a:r>
              <a:rPr lang="en-US"/>
              <a:t>Demonstrated the application of decision-making algorithms in game development.</a:t>
            </a:r>
            <a:endParaRPr/>
          </a:p>
          <a:p>
            <a:pPr indent="0" lvl="0" marL="0" rtl="0" algn="l">
              <a:lnSpc>
                <a:spcPct val="150000"/>
              </a:lnSpc>
              <a:spcBef>
                <a:spcPts val="1000"/>
              </a:spcBef>
              <a:spcAft>
                <a:spcPts val="0"/>
              </a:spcAft>
              <a:buClr>
                <a:schemeClr val="lt1"/>
              </a:buClr>
              <a:buSzPts val="1600"/>
              <a:buNone/>
            </a:pPr>
            <a:r>
              <a:t/>
            </a:r>
            <a:endParaRPr/>
          </a:p>
        </p:txBody>
      </p:sp>
      <p:pic>
        <p:nvPicPr>
          <p:cNvPr id="185" name="Google Shape;185;p25"/>
          <p:cNvPicPr preferRelativeResize="0"/>
          <p:nvPr>
            <p:ph idx="2" type="pic"/>
          </p:nvPr>
        </p:nvPicPr>
        <p:blipFill rotWithShape="1">
          <a:blip r:embed="rId3">
            <a:alphaModFix/>
          </a:blip>
          <a:srcRect b="0" l="0" r="0" t="0"/>
          <a:stretch/>
        </p:blipFill>
        <p:spPr>
          <a:xfrm>
            <a:off x="5894735" y="-1288780"/>
            <a:ext cx="5561391" cy="989795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descr="Picture placeholder" id="190" name="Google Shape;190;p26"/>
          <p:cNvPicPr preferRelativeResize="0"/>
          <p:nvPr>
            <p:ph idx="2" type="pic"/>
          </p:nvPr>
        </p:nvPicPr>
        <p:blipFill rotWithShape="1">
          <a:blip r:embed="rId3">
            <a:alphaModFix/>
          </a:blip>
          <a:srcRect b="0" l="0" r="0" t="0"/>
          <a:stretch/>
        </p:blipFill>
        <p:spPr>
          <a:xfrm>
            <a:off x="0" y="0"/>
            <a:ext cx="12192000" cy="6858000"/>
          </a:xfrm>
          <a:prstGeom prst="rect">
            <a:avLst/>
          </a:prstGeom>
          <a:noFill/>
          <a:ln>
            <a:noFill/>
          </a:ln>
        </p:spPr>
      </p:pic>
      <p:sp>
        <p:nvSpPr>
          <p:cNvPr id="191" name="Google Shape;191;p26"/>
          <p:cNvSpPr/>
          <p:nvPr/>
        </p:nvSpPr>
        <p:spPr>
          <a:xfrm>
            <a:off x="0" y="0"/>
            <a:ext cx="12192000" cy="6858000"/>
          </a:xfrm>
          <a:prstGeom prst="rect">
            <a:avLst/>
          </a:prstGeom>
          <a:gradFill>
            <a:gsLst>
              <a:gs pos="0">
                <a:srgbClr val="01023B">
                  <a:alpha val="69803"/>
                </a:srgbClr>
              </a:gs>
              <a:gs pos="50000">
                <a:srgbClr val="A53F52">
                  <a:alpha val="69803"/>
                </a:srgbClr>
              </a:gs>
              <a:gs pos="100000">
                <a:srgbClr val="E8995B">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1. Set up initial variables</a:t>
            </a:r>
            <a:endParaRPr/>
          </a:p>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2. Implement evaluation function</a:t>
            </a:r>
            <a:endParaRPr/>
          </a:p>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3. Implement win-checking function</a:t>
            </a:r>
            <a:endParaRPr/>
          </a:p>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4. Implement game-over function</a:t>
            </a:r>
            <a:endParaRPr/>
          </a:p>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5. Implement empty-cells function</a:t>
            </a:r>
            <a:endParaRPr/>
          </a:p>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6. Implement valid-move function</a:t>
            </a:r>
            <a:endParaRPr/>
          </a:p>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7. Implement set-move function</a:t>
            </a:r>
            <a:endParaRPr/>
          </a:p>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8. Implement Minimax algorithm</a:t>
            </a:r>
            <a:endParaRPr/>
          </a:p>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9. Implement utility functions</a:t>
            </a:r>
            <a:endParaRPr/>
          </a:p>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10. Implement main game loop</a:t>
            </a:r>
            <a:endParaRPr/>
          </a:p>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    10.1. Allow human player to choose symbol (X or O)</a:t>
            </a:r>
            <a:endParaRPr/>
          </a:p>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    10.2. Allow human player to choose order of play</a:t>
            </a:r>
            <a:endParaRPr/>
          </a:p>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    10.3. Alternate between human player's turn and AI opponent's turn</a:t>
            </a:r>
            <a:endParaRPr/>
          </a:p>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    10.4. Display game result after game ends</a:t>
            </a:r>
            <a:endParaRPr/>
          </a:p>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11. Exit</a:t>
            </a:r>
            <a:endParaRPr/>
          </a:p>
        </p:txBody>
      </p:sp>
      <p:sp>
        <p:nvSpPr>
          <p:cNvPr id="192" name="Google Shape;192;p26"/>
          <p:cNvSpPr txBox="1"/>
          <p:nvPr>
            <p:ph type="title"/>
          </p:nvPr>
        </p:nvSpPr>
        <p:spPr>
          <a:xfrm>
            <a:off x="702365" y="392429"/>
            <a:ext cx="10787270" cy="93998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lt1"/>
              </a:buClr>
              <a:buSzPct val="100000"/>
              <a:buFont typeface="Calibri"/>
              <a:buNone/>
            </a:pPr>
            <a:r>
              <a:rPr lang="en-US">
                <a:solidFill>
                  <a:schemeClr val="lt1"/>
                </a:solidFill>
              </a:rPr>
              <a:t>PSEUDO CODE</a:t>
            </a:r>
            <a:endParaRPr>
              <a:solidFill>
                <a:schemeClr val="lt1"/>
              </a:solidFill>
            </a:endParaRPr>
          </a:p>
        </p:txBody>
      </p:sp>
      <p:sp>
        <p:nvSpPr>
          <p:cNvPr id="193" name="Google Shape;193;p26"/>
          <p:cNvSpPr txBox="1"/>
          <p:nvPr/>
        </p:nvSpPr>
        <p:spPr>
          <a:xfrm>
            <a:off x="5103221" y="5032398"/>
            <a:ext cx="3345040" cy="35518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B0F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5">
      <a:dk1>
        <a:srgbClr val="000000"/>
      </a:dk1>
      <a:lt1>
        <a:srgbClr val="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