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4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EE241-5854-49CC-8339-2F30A4F0140E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4ECD7-FC51-4BDC-88F6-57004C2A5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007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6141-69C7-4ACD-BF53-BDA9776A4F3D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199B-555F-4153-B28D-E2D740B02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85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6141-69C7-4ACD-BF53-BDA9776A4F3D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199B-555F-4153-B28D-E2D740B02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46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6141-69C7-4ACD-BF53-BDA9776A4F3D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199B-555F-4153-B28D-E2D740B02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05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6141-69C7-4ACD-BF53-BDA9776A4F3D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199B-555F-4153-B28D-E2D740B02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00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6141-69C7-4ACD-BF53-BDA9776A4F3D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199B-555F-4153-B28D-E2D740B02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8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6141-69C7-4ACD-BF53-BDA9776A4F3D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199B-555F-4153-B28D-E2D740B02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4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6141-69C7-4ACD-BF53-BDA9776A4F3D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199B-555F-4153-B28D-E2D740B02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19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6141-69C7-4ACD-BF53-BDA9776A4F3D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199B-555F-4153-B28D-E2D740B02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5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6141-69C7-4ACD-BF53-BDA9776A4F3D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199B-555F-4153-B28D-E2D740B02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6141-69C7-4ACD-BF53-BDA9776A4F3D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199B-555F-4153-B28D-E2D740B02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725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6141-69C7-4ACD-BF53-BDA9776A4F3D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199B-555F-4153-B28D-E2D740B02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59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66141-69C7-4ACD-BF53-BDA9776A4F3D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D199B-555F-4153-B28D-E2D740B02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08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Dual-slope ADC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651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-1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400" b="1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dual slope ADC uses a 16-bit counter and a 4 MHz clock rate. The maximum input </a:t>
                </a:r>
                <a:r>
                  <a:rPr lang="en-IN" sz="2400" b="1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voltage is </a:t>
                </a:r>
                <a:r>
                  <a:rPr lang="en-IN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+10 V. The </a:t>
                </a:r>
                <a:r>
                  <a:rPr lang="en-IN" sz="2400" b="1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maximum </a:t>
                </a:r>
                <a:r>
                  <a:rPr lang="en-IN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integrator output voltage should be - 8 V when </a:t>
                </a:r>
                <a:r>
                  <a:rPr lang="en-IN" sz="2400" b="1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counter has cycled </a:t>
                </a:r>
                <a:r>
                  <a:rPr lang="en-IN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through </a:t>
                </a:r>
                <a:r>
                  <a:rPr lang="en-IN" sz="2400" b="1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2400" b="1" baseline="30000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sz="2400" b="1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counts. The capacitor used in the integrator is 0.1 </a:t>
                </a:r>
                <a:r>
                  <a:rPr lang="en-IN" sz="2400" b="1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µF</a:t>
                </a:r>
                <a:r>
                  <a:rPr lang="en-IN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IN" sz="2400" b="1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value of the </a:t>
                </a:r>
                <a:r>
                  <a:rPr lang="en-IN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resistor </a:t>
                </a:r>
                <a:r>
                  <a:rPr lang="en-IN" sz="2400" b="1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IN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integrator</a:t>
                </a:r>
                <a:r>
                  <a:rPr lang="en-IN" sz="2400" b="1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I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pt-BR" sz="2400" b="1" dirty="0"/>
                  <a:t> </a:t>
                </a:r>
                <a:endParaRPr lang="pt-BR" sz="2400" b="1" dirty="0" smtClean="0"/>
              </a:p>
              <a:p>
                <a:pPr marL="0" indent="0">
                  <a:buNone/>
                </a:pP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period (</a:t>
                </a: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pt-BR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t</a:t>
                </a:r>
                <a:r>
                  <a:rPr lang="pt-BR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pt-BR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 4 MHz = 65536/ 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MHz </a:t>
                </a:r>
                <a:r>
                  <a:rPr lang="pt-B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16.38 ms</a:t>
                </a:r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integrator</a:t>
                </a: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IN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𝑅𝐶</m:t>
                            </m:r>
                          </m:den>
                        </m:f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IN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2−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1)  </m:t>
                    </m:r>
                  </m:oMath>
                </a14:m>
                <a:r>
                  <a:rPr lang="en-I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IN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	 RC = -(10 V/ -8 V) 16.3 </a:t>
                </a:r>
                <a:r>
                  <a:rPr lang="en-I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20.47 </a:t>
                </a:r>
                <a:r>
                  <a:rPr lang="en-I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</a:t>
                </a: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= 20.47 </a:t>
                </a:r>
                <a:r>
                  <a:rPr lang="en-I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 0.1 µF =</a:t>
                </a:r>
                <a:r>
                  <a:rPr lang="en-IN" sz="2400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204.7 k</a:t>
                </a:r>
                <a:r>
                  <a:rPr lang="el-G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205 k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Ω</a:t>
                </a: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r="-638" b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202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previous problem, If </a:t>
            </a:r>
            <a:r>
              <a:rPr lang="en-I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</a:t>
            </a:r>
            <a:r>
              <a:rPr lang="en-IN" sz="24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400" b="1" baseline="-250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+4.129 V, 10.4</a:t>
            </a:r>
            <a:r>
              <a:rPr lang="en-I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find the equivalent digital number</a:t>
            </a:r>
            <a:r>
              <a:rPr lang="en-I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Since,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 / 2</a:t>
            </a:r>
            <a:r>
              <a:rPr lang="en-IN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the digital count N = 2</a:t>
            </a:r>
            <a:r>
              <a:rPr lang="en-I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V</a:t>
            </a:r>
            <a:r>
              <a:rPr lang="en-I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65536 (4.129 V / 8 V) = 33825 for which </a:t>
            </a:r>
            <a:r>
              <a:rPr lang="en-I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binary equivalent 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1000010000100001.</a:t>
            </a:r>
            <a:endParaRPr lang="en-IN" sz="24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81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Dual-slope ADC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52916" cy="4351338"/>
          </a:xfrm>
        </p:spPr>
        <p:txBody>
          <a:bodyPr>
            <a:normAutofit/>
          </a:bodyPr>
          <a:lstStyle/>
          <a:p>
            <a:pPr algn="just">
              <a:spcBef>
                <a:spcPct val="50000"/>
              </a:spcBef>
              <a:buFontTx/>
              <a:buChar char="•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circuit consists of a high input impedance buffer A</a:t>
            </a:r>
            <a:r>
              <a:rPr lang="en-US" alt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precision integrator A</a:t>
            </a:r>
            <a:r>
              <a:rPr lang="en-US" alt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 a voltage comparator. 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converter first integrates the analog input signal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a fixed duration of 2</a:t>
            </a:r>
            <a:r>
              <a:rPr lang="en-US" alt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clock periods. 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it integrates an internal reference voltage V</a:t>
            </a:r>
            <a:r>
              <a:rPr lang="en-US" alt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opposite polarity until the integrator output is zero. </a:t>
            </a:r>
          </a:p>
          <a:p>
            <a:pPr algn="just"/>
            <a:endParaRPr lang="en-IN" dirty="0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39786" y="1978924"/>
            <a:ext cx="5982340" cy="3712191"/>
          </a:xfrm>
          <a:noFill/>
          <a:ln w="57150">
            <a:solidFill>
              <a:srgbClr val="FFCC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917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Dual-slope ADC </a:t>
            </a:r>
            <a:r>
              <a:rPr lang="en-US" alt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5" y="1351128"/>
            <a:ext cx="12096466" cy="482583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clock cycles required to return the integrator to zero is proportional to the value of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400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averaged over the integration period.</a:t>
            </a:r>
            <a:endParaRPr lang="en-US" altLang="en-US" sz="24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•"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desired output code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Tx/>
              <a:buChar char="•"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 Operation: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the START command arrives, the switch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en-I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connected to ground and SW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closed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 voltage present in the A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comparator loop after integration,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appears across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capacitor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tiIl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threshold of the comparator is achieved.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capacitor C</a:t>
            </a:r>
            <a:r>
              <a:rPr lang="en-I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thus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automatic compensation for the input-offset voltages of all the three amplifiers.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Later, when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en-I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opens,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as a memory to hold the voltage required to keep the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offset nulled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029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Dual-slope ADC </a:t>
            </a:r>
            <a:r>
              <a:rPr lang="en-US" alt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1195" y="1825625"/>
            <a:ext cx="6318912" cy="4534232"/>
          </a:xfrm>
        </p:spPr>
        <p:txBody>
          <a:bodyPr>
            <a:normAutofit fontScale="92500"/>
          </a:bodyPr>
          <a:lstStyle/>
          <a:p>
            <a:pPr algn="just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arrival of the START, command at t = t</a:t>
            </a:r>
            <a:r>
              <a:rPr lang="en-US" altLang="en-US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control logic opens SW</a:t>
            </a:r>
            <a:r>
              <a:rPr lang="en-US" altLang="en-US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connects SW</a:t>
            </a:r>
            <a:r>
              <a:rPr lang="en-US" altLang="en-US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enables the counter starting from zero. </a:t>
            </a:r>
          </a:p>
          <a:p>
            <a:pPr algn="just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circuit uses an n-stage ripple counter and therefore the counter resets to zero after counting 2</a:t>
            </a:r>
            <a:r>
              <a:rPr lang="en-IN" sz="2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pulses. </a:t>
            </a:r>
          </a:p>
          <a:p>
            <a:pPr algn="just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voltage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integrated for a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frxed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2</a:t>
            </a:r>
            <a:r>
              <a:rPr lang="en-IN" sz="2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counts of clock pulses after which the counter resets to zero.</a:t>
            </a:r>
          </a:p>
          <a:p>
            <a:pPr algn="just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clock period is T, the integration takes place for a time T</a:t>
            </a:r>
            <a:r>
              <a:rPr lang="en-IN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en-IN" sz="2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T and the output is a ramp going downwards as shown in Fig. </a:t>
            </a:r>
          </a:p>
          <a:p>
            <a:pPr algn="just"/>
            <a:endParaRPr lang="en-US" altLang="en-US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endParaRPr lang="en-US" altLang="en-US" dirty="0" smtClean="0"/>
          </a:p>
          <a:p>
            <a:endParaRPr lang="en-US" altLang="en-US" baseline="-25000" dirty="0" smtClean="0">
              <a:solidFill>
                <a:srgbClr val="000000"/>
              </a:solidFill>
              <a:latin typeface="Bookman Old Style" pitchFamily="18" charset="0"/>
            </a:endParaRPr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lum contrast="6000"/>
          </a:blip>
          <a:stretch>
            <a:fillRect/>
          </a:stretch>
        </p:blipFill>
        <p:spPr bwMode="auto">
          <a:xfrm>
            <a:off x="6960357" y="1825625"/>
            <a:ext cx="5068719" cy="4329515"/>
          </a:xfrm>
          <a:noFill/>
          <a:ln w="57150">
            <a:solidFill>
              <a:srgbClr val="FFCC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1980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Dual-slope ADC </a:t>
            </a:r>
            <a:r>
              <a:rPr lang="en-US" alt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0" y="1825625"/>
            <a:ext cx="10753299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counter resets itself to zero at the end of the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switch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connected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reference voltage (-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voltage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now have a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slope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as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negative, the output of the comparator is positive and the control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allows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clock pulse to be counted.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when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becomes just zero at time t =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control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issues an end of conversion (EOC) command and no further clock pulses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 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shown that the reading of the counter at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proportional to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voltage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01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Dual-slope ADC </a:t>
            </a:r>
            <a:r>
              <a:rPr lang="en-US" alt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Fig.</a:t>
                </a:r>
              </a:p>
              <a:p>
                <a:pPr marL="0" indent="0">
                  <a:buNone/>
                </a:pP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t </a:t>
                </a:r>
                <a:r>
                  <a:rPr lang="en-I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t </a:t>
                </a:r>
                <a:r>
                  <a:rPr lang="en-I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2</a:t>
                </a:r>
                <a:r>
                  <a:rPr lang="en-IN" sz="24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counts /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clock rate</a:t>
                </a:r>
              </a:p>
              <a:p>
                <a:pPr marL="0" indent="0">
                  <a:buNone/>
                </a:pP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:r>
                  <a:rPr lang="en-IN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t</a:t>
                </a:r>
                <a:r>
                  <a:rPr lang="en-IN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digital count N / 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clock rate</a:t>
                </a:r>
              </a:p>
              <a:p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 integrator,</a:t>
                </a: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IN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𝑅𝐶</m:t>
                            </m:r>
                          </m:den>
                        </m:f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(∆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  </m:t>
                    </m:r>
                  </m:oMath>
                </a14:m>
                <a:r>
                  <a:rPr lang="en-IN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IN" sz="24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IN" sz="24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voltage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IN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be equal to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IN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IN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at the instant t</a:t>
                </a:r>
                <a:r>
                  <a:rPr lang="en-IN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can be written as </a:t>
                </a:r>
                <a:endParaRPr lang="en-IN" sz="2400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IN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𝑅𝐶</m:t>
                            </m:r>
                          </m:den>
                        </m:f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IN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  </m:t>
                    </m:r>
                  </m:oMath>
                </a14:m>
                <a:r>
                  <a:rPr lang="en-I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IN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IN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882" t="-1961" r="-30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lum contrast="6000"/>
          </a:blip>
          <a:stretch>
            <a:fillRect/>
          </a:stretch>
        </p:blipFill>
        <p:spPr bwMode="auto">
          <a:xfrm>
            <a:off x="246537" y="1951630"/>
            <a:ext cx="5516413" cy="3944203"/>
          </a:xfrm>
          <a:noFill/>
          <a:ln w="57150">
            <a:solidFill>
              <a:srgbClr val="FFCC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16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Dual-slope ADC </a:t>
            </a:r>
            <a:r>
              <a:rPr lang="en-US" alt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voltage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IN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also given by </a:t>
                </a:r>
              </a:p>
              <a:p>
                <a:pPr marL="0" indent="0">
                  <a:buNone/>
                </a:pPr>
                <a:r>
                  <a:rPr lang="en-IN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IN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𝑅𝐶</m:t>
                            </m:r>
                          </m:den>
                        </m:f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IN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  </m:t>
                    </m:r>
                  </m:oMath>
                </a14:m>
                <a:r>
                  <a:rPr lang="en-I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I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IN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	</a:t>
                </a:r>
                <a:r>
                  <a:rPr lang="en-I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IN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I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</a:t>
                </a:r>
                <a:r>
                  <a:rPr lang="en-I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t</a:t>
                </a:r>
                <a:r>
                  <a:rPr lang="en-I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V</a:t>
                </a:r>
                <a:r>
                  <a:rPr lang="en-I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(t</a:t>
                </a:r>
                <a:r>
                  <a:rPr lang="en-I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t</a:t>
                </a:r>
                <a:r>
                  <a:rPr lang="en-I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indent="0">
                  <a:buNone/>
                </a:pP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Putting the values of (t</a:t>
                </a:r>
                <a:r>
                  <a:rPr lang="en-I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–t</a:t>
                </a:r>
                <a:r>
                  <a:rPr lang="en-I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2</a:t>
                </a:r>
                <a:r>
                  <a:rPr lang="en-IN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(t</a:t>
                </a:r>
                <a:r>
                  <a:rPr lang="en-I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t</a:t>
                </a:r>
                <a:r>
                  <a:rPr lang="en-I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N, we get 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IN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</a:t>
                </a:r>
                <a:r>
                  <a:rPr lang="en-IN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(V</a:t>
                </a:r>
                <a:r>
                  <a:rPr lang="en-I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N </a:t>
                </a:r>
              </a:p>
              <a:p>
                <a:pPr marL="0" indent="0">
                  <a:buNone/>
                </a:pP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Or, 	</a:t>
                </a:r>
                <a:r>
                  <a:rPr lang="en-I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IN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I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(V</a:t>
                </a:r>
                <a:r>
                  <a:rPr lang="en-I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(N/2</a:t>
                </a:r>
                <a:r>
                  <a:rPr lang="en-IN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indent="0">
                  <a:buNone/>
                </a:pPr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278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Observations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V</a:t>
            </a:r>
            <a:r>
              <a:rPr lang="en-I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n are constant,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voltage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proportional to the count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reading 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is independent of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R, C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dual-slope ADC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signal for a fixed time, hence it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excellent noise rejection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ac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whose periods are integral multiples of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integration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Thus ac noise superimposed on the input signal such as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 Hz power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pick-up will be averaged during the input integration time. So choose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clock period T,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exact integral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mu,ltiple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line period (1/50) second =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disadvantage of the dual-slope ADC is the long conversion time. For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instance, if 2</a:t>
            </a:r>
            <a:r>
              <a:rPr lang="en-IN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1/50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reject line pick-up, the conversion time will be 20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254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Dual-slope converters are particularly suitable for accurate measurement of slowly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varying signals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thermocouples and weighing scales.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Dual-slope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ADCs also form the basis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digital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 meters and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multimeters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Dual-slope converters are available in monolithic form and are available both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microprocessor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compatible and in display oriented versions. The former provide the digital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in binary form whereas the display oriented versions present the output code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format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the direct drive of LED displays.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Intersil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ICL7109 is a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monolithic 12-bit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dual-slope ADC with microprocessor compatibility.</a:t>
            </a:r>
          </a:p>
        </p:txBody>
      </p:sp>
    </p:spTree>
    <p:extLst>
      <p:ext uri="{BB962C8B-B14F-4D97-AF65-F5344CB8AC3E}">
        <p14:creationId xmlns:p14="http://schemas.microsoft.com/office/powerpoint/2010/main" val="922723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878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Bookman Old Style</vt:lpstr>
      <vt:lpstr>Calibri</vt:lpstr>
      <vt:lpstr>Calibri Light</vt:lpstr>
      <vt:lpstr>Cambria Math</vt:lpstr>
      <vt:lpstr>Times New Roman</vt:lpstr>
      <vt:lpstr>Office Theme</vt:lpstr>
      <vt:lpstr>Dual-slope ADC</vt:lpstr>
      <vt:lpstr>Dual-slope ADC</vt:lpstr>
      <vt:lpstr>Dual-slope ADC cont…</vt:lpstr>
      <vt:lpstr>Dual-slope ADC cont…</vt:lpstr>
      <vt:lpstr>Dual-slope ADC cont…</vt:lpstr>
      <vt:lpstr>Dual-slope ADC cont…</vt:lpstr>
      <vt:lpstr>Dual-slope ADC cont…</vt:lpstr>
      <vt:lpstr>Important Observations</vt:lpstr>
      <vt:lpstr>Uses</vt:lpstr>
      <vt:lpstr>Problems -1</vt:lpstr>
      <vt:lpstr>Problems -2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R.Manohari</dc:creator>
  <cp:lastModifiedBy>R.Manohari</cp:lastModifiedBy>
  <cp:revision>20</cp:revision>
  <dcterms:created xsi:type="dcterms:W3CDTF">2020-04-26T16:49:10Z</dcterms:created>
  <dcterms:modified xsi:type="dcterms:W3CDTF">2020-04-27T12:10:28Z</dcterms:modified>
</cp:coreProperties>
</file>