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6" r:id="rId7"/>
    <p:sldId id="263" r:id="rId8"/>
    <p:sldId id="262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6454B-689C-4483-B092-495A6D908700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29289-08C3-44BB-BFDA-2B6128420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14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0ED675-ACA5-44F6-907A-051913CA5D5E}" type="slidenum">
              <a:rPr lang="en-IN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09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986C80-96A4-4C1A-9A89-6BF57C6731E0}" type="slidenum">
              <a:rPr lang="en-IN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697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55F4EE4-D0BB-49A2-91D4-94F4188AA918}" type="slidenum">
              <a:rPr lang="en-IN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359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38D414-7909-4776-BD5F-46C63F8C2D07}" type="slidenum">
              <a:rPr lang="en-IN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616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87DB-60D0-46D9-B70D-06D5039E8F30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8332-1589-40B1-930C-2E4AFCD55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71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87DB-60D0-46D9-B70D-06D5039E8F30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8332-1589-40B1-930C-2E4AFCD55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46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87DB-60D0-46D9-B70D-06D5039E8F30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8332-1589-40B1-930C-2E4AFCD55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103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2" y="103188"/>
            <a:ext cx="10991849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C9E9374-2A45-4F8F-8713-1B486AD26F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82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87DB-60D0-46D9-B70D-06D5039E8F30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8332-1589-40B1-930C-2E4AFCD55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50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87DB-60D0-46D9-B70D-06D5039E8F30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8332-1589-40B1-930C-2E4AFCD55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8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87DB-60D0-46D9-B70D-06D5039E8F30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8332-1589-40B1-930C-2E4AFCD55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20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87DB-60D0-46D9-B70D-06D5039E8F30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8332-1589-40B1-930C-2E4AFCD55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03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87DB-60D0-46D9-B70D-06D5039E8F30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8332-1589-40B1-930C-2E4AFCD55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34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87DB-60D0-46D9-B70D-06D5039E8F30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8332-1589-40B1-930C-2E4AFCD55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48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87DB-60D0-46D9-B70D-06D5039E8F30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8332-1589-40B1-930C-2E4AFCD55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9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87DB-60D0-46D9-B70D-06D5039E8F30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8332-1589-40B1-930C-2E4AFCD55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31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787DB-60D0-46D9-B70D-06D5039E8F30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48332-1589-40B1-930C-2E4AFCD55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98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99762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ADC – </a:t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Ramp type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6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Ramp Type ADC – Advantages and Disadvantages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 It is easy to design.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 Low cost.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3. ADC output can be sent over long distances.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 Large errors possible due to noises.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 Filters are required.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3. Excellent ramp linearity requirement.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00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6914" y="103188"/>
            <a:ext cx="8243887" cy="735012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US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man Old Style" panose="02050604050505020204" pitchFamily="18" charset="0"/>
              </a:rPr>
              <a:t>ADC</a:t>
            </a:r>
          </a:p>
        </p:txBody>
      </p:sp>
      <p:sp>
        <p:nvSpPr>
          <p:cNvPr id="47107" name="Rectangle 4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818866" y="1905000"/>
            <a:ext cx="5677468" cy="4151314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analog-to-digital 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electronic circuit that converts an analog signal into digital.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accepts an analog input voltage 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/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produces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output binary word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functional value D,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 d</a:t>
            </a:r>
            <a:r>
              <a:rPr lang="en-US" altLang="en-US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+d</a:t>
            </a:r>
            <a:r>
              <a:rPr lang="en-US" altLang="en-US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+…+d</a:t>
            </a:r>
            <a:r>
              <a:rPr lang="en-US" altLang="en-US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most significant bit (MSB) </a:t>
            </a:r>
          </a:p>
          <a:p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=least significant bit (LSB) </a:t>
            </a:r>
          </a:p>
          <a:p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108" name="Picture 7" descr="8_Pic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lum bright="6000" contrast="12000"/>
            <a:grayscl/>
          </a:blip>
          <a:srcRect/>
          <a:stretch>
            <a:fillRect/>
          </a:stretch>
        </p:blipFill>
        <p:spPr bwMode="auto">
          <a:xfrm>
            <a:off x="6819331" y="1705971"/>
            <a:ext cx="4114800" cy="4036325"/>
          </a:xfrm>
          <a:noFill/>
          <a:ln w="57150">
            <a:solidFill>
              <a:srgbClr val="FFCC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13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1"/>
            <a:ext cx="8243888" cy="713095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US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 Types</a:t>
            </a:r>
            <a:endParaRPr lang="en-US" alt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812800" indent="-812800" algn="ctr">
              <a:buNone/>
            </a:pPr>
            <a:r>
              <a:rPr lang="en-US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additional control lines</a:t>
            </a:r>
          </a:p>
          <a:p>
            <a:pPr marL="812800" indent="-812800"/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to tell the ADC when to start the conversion</a:t>
            </a:r>
          </a:p>
          <a:p>
            <a:pPr marL="812800" indent="-812800"/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EOC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(end of conversion) output to announce when the conversion is complete. </a:t>
            </a:r>
          </a:p>
          <a:p>
            <a:pPr marL="812800" indent="-812800" algn="ctr">
              <a:buNone/>
            </a:pPr>
            <a:r>
              <a:rPr lang="en-US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ADC</a:t>
            </a:r>
          </a:p>
          <a:p>
            <a:pPr marL="812800" indent="-812800"/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type ADCs </a:t>
            </a:r>
          </a:p>
          <a:p>
            <a:pPr marL="812800" indent="-812800"/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Integrating type ADCs</a:t>
            </a:r>
          </a:p>
        </p:txBody>
      </p:sp>
    </p:spTree>
    <p:extLst>
      <p:ext uri="{BB962C8B-B14F-4D97-AF65-F5344CB8AC3E}">
        <p14:creationId xmlns:p14="http://schemas.microsoft.com/office/powerpoint/2010/main" val="252714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66914" y="103188"/>
            <a:ext cx="8243887" cy="735012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US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Type ADC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compares a given analog signal with the internally generated equivalent signal. </a:t>
            </a:r>
          </a:p>
          <a:p>
            <a:pPr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Tx/>
              <a:buNone/>
            </a:pPr>
            <a:r>
              <a:rPr lang="en-US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 (comparator) type converter 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 type converter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 or servo converter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Successive approximation type converter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66914" y="103188"/>
            <a:ext cx="8243887" cy="963612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US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 ADC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onversion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indirect manner by first changing the analog input signal to a linear function of time or frequency and then to a digital code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  <a:defRPr/>
            </a:pPr>
            <a:r>
              <a:rPr lang="en-US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 balancing ADC	</a:t>
            </a:r>
          </a:p>
          <a:p>
            <a:pPr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 slope ADC	 </a:t>
            </a:r>
          </a:p>
        </p:txBody>
      </p:sp>
    </p:spTree>
    <p:extLst>
      <p:ext uri="{BB962C8B-B14F-4D97-AF65-F5344CB8AC3E}">
        <p14:creationId xmlns:p14="http://schemas.microsoft.com/office/powerpoint/2010/main" val="22834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Ramp Type ADC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principle is based on the measurement of the time it takes for a linear ramp voltage to rise from 0 V to the level of the input voltage or to decrease from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 of the input voltage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zero.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time interval is measured with an electronic time-interval counter.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 is displayed as a number of digits on electronic indicating tubes.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7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Ramp Type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ADC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dirty="0"/>
          </a:p>
        </p:txBody>
      </p:sp>
      <p:pic>
        <p:nvPicPr>
          <p:cNvPr id="4" name="Content Placeholder 3" descr="C:\Users\R.Manohari\Desktop\IMG_20200420_085625.jpg"/>
          <p:cNvPicPr>
            <a:picLocks noGrp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343469" y="1825625"/>
            <a:ext cx="5279409" cy="43513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786651" y="1825625"/>
            <a:ext cx="6005015" cy="4752596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from a voltage to a time interval is shown in waveform diagram.</a:t>
            </a:r>
          </a:p>
          <a:p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start of the measurement cycle, a ramp voltage is initiated.</a:t>
            </a:r>
          </a:p>
          <a:p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voltage can be positive-going or negative-going.</a:t>
            </a:r>
          </a:p>
          <a:p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negative-going ramp is shown in figure.</a:t>
            </a:r>
          </a:p>
          <a:p>
            <a:pPr algn="just"/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continuously compared with the unknown input voltage.</a:t>
            </a:r>
          </a:p>
          <a:p>
            <a:pPr algn="just"/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instant that the ramp voltage equals the unknown voltage, a coincidence circuit generates a pulse which opens a gate.</a:t>
            </a:r>
          </a:p>
          <a:p>
            <a:pPr algn="just"/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5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Ramp Type ADC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6328" y="1469093"/>
            <a:ext cx="4465998" cy="5179054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68036" y="1825625"/>
            <a:ext cx="6701051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ramp voltage continues to decrease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time until it finally reaches 0 V.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a second comparator generates an output pulse which closes the gate.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oscillator generates clock pulses.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clock pulses are allowed to pass through the gate to a number of decade counting units (DCUs).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DCUs totalize the number of pulses passed through the gate.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decimal number, displayed by the indicator tubes associated with the DCUs, is a measure of the magnitude of the input voltage.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9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Ramp Type ADC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sample-rate multivibrator determines the rate at which the measurement cycles are initiated.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oscillation of this multivibrator can usually be adjusted by a front-panel control, marked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from a few cycles per second to as high as 1000 or more.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sample-rate circuit provides an initiating pulse for the ramp generator to start its next ramp voltage.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same time, a reset pulse is generated which returns all the DCUs to their 0 state, removing momentarily from the indicator tubes.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61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521</Words>
  <Application>Microsoft Office PowerPoint</Application>
  <PresentationFormat>Widescreen</PresentationFormat>
  <Paragraphs>66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Calibri Light</vt:lpstr>
      <vt:lpstr>Times New Roman</vt:lpstr>
      <vt:lpstr>Office Theme</vt:lpstr>
      <vt:lpstr>ADC –  Types and  Ramp type</vt:lpstr>
      <vt:lpstr>ADC</vt:lpstr>
      <vt:lpstr>ADC Types</vt:lpstr>
      <vt:lpstr>Direct Type ADC</vt:lpstr>
      <vt:lpstr>Integrating ADC</vt:lpstr>
      <vt:lpstr>Ramp Type ADC</vt:lpstr>
      <vt:lpstr>Ramp Type ADC cont…</vt:lpstr>
      <vt:lpstr>Ramp Type ADC cont…</vt:lpstr>
      <vt:lpstr>Ramp Type ADC cont…</vt:lpstr>
      <vt:lpstr>Ramp Type ADC – Advantages and Disadvantages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ADC - 1</dc:title>
  <dc:creator>R.Manohari</dc:creator>
  <cp:lastModifiedBy>R.Manohari</cp:lastModifiedBy>
  <cp:revision>18</cp:revision>
  <dcterms:created xsi:type="dcterms:W3CDTF">2020-04-19T17:22:39Z</dcterms:created>
  <dcterms:modified xsi:type="dcterms:W3CDTF">2020-04-22T05:52:40Z</dcterms:modified>
</cp:coreProperties>
</file>