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DY7YXs4A13FqSvh1KW8Xst05v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590552" y="103188"/>
            <a:ext cx="1099184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09600" y="1600201"/>
            <a:ext cx="53848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6197600" y="1600201"/>
            <a:ext cx="538480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ADC -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Successive Approximation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ADC - Uses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most commonly used ADCs are successive approximation and the integrator type.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successive approximation ADCs are used in applications such as data loggers and instrumentation where conversion speed is important.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successive approximation and comparator type are faster but less accurate than integrating type converters.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flash (comparator) type is expensive for high degree of accuracy.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integrating type converter is used in applications such as digital meter, panel meter and monitoring systems where the conversion accuracy is critical.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2514" y="103188"/>
            <a:ext cx="10686196" cy="1039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Successive Approximation ADC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1016000" y="1371600"/>
            <a:ext cx="1050271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a very special counter circuit known as a </a:t>
            </a: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successive-approximation register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counting up in binary sequence, this register counts by trying all values of bits starting with the most-significant bit and finishing at the least-significant bit.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register monitors the comparator's output to see if the binary count is less than or greater than the analog signal input, adjusting the bit values accordingly.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efficient code search strategy to complete n-bit conversion in just n-clock periods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Fundamental diagram of </a:t>
            </a: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Successive Approximation ADC</a:t>
            </a:r>
            <a:endParaRPr/>
          </a:p>
        </p:txBody>
      </p:sp>
      <p:pic>
        <p:nvPicPr>
          <p:cNvPr id="115" name="Google Shape;11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47969"/>
            <a:ext cx="9356678" cy="4965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Successive Approximation ADC…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circuit uses a successive approximation register (SAR) to find the required value of each bit by trial and error. </a:t>
            </a:r>
            <a:endParaRPr/>
          </a:p>
          <a:p>
            <a:pPr indent="-228600" lvl="0" marL="22860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OPERATION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arrival of the START command, the SAR sets the MSB d</a:t>
            </a:r>
            <a:r>
              <a:rPr baseline="-25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with all other bits to zero so that the trial code is 10000000.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output V</a:t>
            </a:r>
            <a:r>
              <a:rPr baseline="-25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DAC is now compared with analog input V</a:t>
            </a:r>
            <a:r>
              <a:rPr baseline="-25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V</a:t>
            </a:r>
            <a:r>
              <a:rPr baseline="-25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greater than the DAC output V</a:t>
            </a:r>
            <a:r>
              <a:rPr baseline="-25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10000000 is less than the correct digital representation. The MSB is left at `1' and the next lower significant bit is made `1‘.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V</a:t>
            </a:r>
            <a:r>
              <a:rPr baseline="-25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less than the DAC output, then 10000000 is greater than the correct digital representation. So reset MSB to `0' and go on to the next lower significant bit. This procedure is repeated for all subsequent bits, one at a time 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Successive Approximation Converter…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9" name="Google Shape;129;p6"/>
          <p:cNvGraphicFramePr/>
          <p:nvPr/>
        </p:nvGraphicFramePr>
        <p:xfrm>
          <a:off x="6096000" y="2895600"/>
          <a:ext cx="4848225" cy="3543300"/>
        </p:xfrm>
        <a:graphic>
          <a:graphicData uri="http://schemas.openxmlformats.org/presentationml/2006/ole">
            <mc:AlternateContent>
              <mc:Choice Requires="v">
                <p:oleObj r:id="rId4" imgH="3543300" imgW="4848225" progId="PBrush" spid="_x0000_s1">
                  <p:embed/>
                </p:oleObj>
              </mc:Choice>
              <mc:Fallback>
                <p:oleObj r:id="rId5" imgH="3543300" imgW="4848225" progId="PBrush">
                  <p:embed/>
                  <p:pic>
                    <p:nvPicPr>
                      <p:cNvPr id="129" name="Google Shape;129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96000" y="2895600"/>
                        <a:ext cx="4848225" cy="3543300"/>
                      </a:xfrm>
                      <a:prstGeom prst="rect">
                        <a:avLst/>
                      </a:prstGeom>
                      <a:noFill/>
                      <a:ln cap="flat" cmpd="sng" w="60325">
                        <a:solidFill>
                          <a:srgbClr val="FFCC00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Google Shape;130;p6"/>
          <p:cNvSpPr txBox="1"/>
          <p:nvPr>
            <p:ph idx="4294967295" type="body"/>
          </p:nvPr>
        </p:nvSpPr>
        <p:spPr>
          <a:xfrm>
            <a:off x="0" y="1295400"/>
            <a:ext cx="902335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Whenever the DAC output crosses V</a:t>
            </a:r>
            <a:r>
              <a:rPr baseline="-2500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comparator changes state and this can be taken as the end of conversion (EOC) command. 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1187355" y="2895600"/>
            <a:ext cx="452764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Tabulation shows a typical conversion sequence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Successive Approximation Converter…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838200" y="1583140"/>
            <a:ext cx="10515600" cy="5117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4-bit converter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Assume input is 13 V.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MSB is ‘1’, remaining bits are ‘0’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1000  in binary = 8, compare 13 and 8, 13 &gt; 8.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 retain MSB as ‘1’, set next bit as ‘1’, now the 4-bit word is 1100.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1100 in binary = 12, compare 13 and 12, 13 &gt; 12.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Retain first 2 MS bits as11, set next bit as ‘1’, now the 4-bit word is 1110.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1110 in binary = 14, compare 13 and 14, 13 &lt; 14.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 reset the 3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bit to ‘0’, set next bit as ‘1’, now the 4-bit word is 1101.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1101 in binary = 13, compare 13 and 13. 13 = 13.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Final output is ‘1101’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Successive Approximation Converter…</a:t>
            </a:r>
            <a:endParaRPr/>
          </a:p>
        </p:txBody>
      </p:sp>
      <p:pic>
        <p:nvPicPr>
          <p:cNvPr id="143" name="Google Shape;14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673839" y="787723"/>
            <a:ext cx="2944353" cy="589996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Fig. shows conversion sequence wave forms.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DAC o/p becomes successively closer to the actual analog i/p voltage.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requires 8 pulses to establish the accurate output.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One additional clock pulse is used to load the output register and reinitialize the circuit.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2020-04-20T03:27:12Z</dcterms:created>
  <dc:creator>R.Manohari</dc:creator>
</cp:coreProperties>
</file>