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72" r:id="rId10"/>
    <p:sldId id="273" r:id="rId11"/>
    <p:sldId id="262" r:id="rId12"/>
    <p:sldId id="263" r:id="rId13"/>
    <p:sldId id="268" r:id="rId14"/>
    <p:sldId id="269" r:id="rId15"/>
    <p:sldId id="270" r:id="rId16"/>
    <p:sldId id="264" r:id="rId17"/>
    <p:sldId id="27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DA6643-9458-41C1-B9B5-A7A9FBB881CE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230783-F91E-46C8-8347-95B5C3BBD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Wave energy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Oscillating Water Columns 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Oscillating Water Columns</a:t>
            </a:r>
            <a:r>
              <a:rPr lang="en-IN" dirty="0"/>
              <a:t> (OWCs) are devices that generate energy from the rise and fall of water caused by waves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Oscillating air column wave machine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1089832" y="1481138"/>
            <a:ext cx="6964335" cy="452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Submerged Oscillating air column wave machine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1289814" y="1481138"/>
            <a:ext cx="6564372" cy="452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Salter's duck wave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Salter's duck, also known as the nodding duck or by its official name the Edinburgh </a:t>
            </a:r>
            <a:r>
              <a:rPr lang="en-IN" dirty="0" smtClean="0"/>
              <a:t>duck.</a:t>
            </a:r>
          </a:p>
          <a:p>
            <a:r>
              <a:rPr lang="en-IN" dirty="0" smtClean="0"/>
              <a:t>It is </a:t>
            </a:r>
            <a:r>
              <a:rPr lang="en-IN" dirty="0"/>
              <a:t>a device that converts wave power into electricity.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wave impact induces rotation of gyroscopes located inside a pear-shaped "duck", and an electrical generator converts this rotation into electricity with an overall efficiency of up to 90%.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Salter's duck was invented by Stephen Salter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381000"/>
            <a:ext cx="8229600" cy="5586413"/>
          </a:xfrm>
        </p:spPr>
        <p:txBody>
          <a:bodyPr>
            <a:normAutofit/>
          </a:bodyPr>
          <a:lstStyle/>
          <a:p>
            <a:r>
              <a:rPr lang="en-IN" sz="2400" dirty="0"/>
              <a:t>The device is designed with a paunch shaped such that the dynamic pressure caused by the wave-induced water particle motions efficiently forces the duck to rotate about its axis of rotation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changing in hydrostatic pressure also contributes to the rotation by causing the buoyant fore body near the beak to rise and fall. </a:t>
            </a:r>
            <a:endParaRPr lang="en-IN" sz="2400" dirty="0" smtClean="0"/>
          </a:p>
          <a:p>
            <a:r>
              <a:rPr lang="en-IN" sz="2400" dirty="0" smtClean="0"/>
              <a:t>Since </a:t>
            </a:r>
            <a:r>
              <a:rPr lang="en-IN" sz="2400" dirty="0"/>
              <a:t>both of this pressure-induced motion is in phase, the nodding duck can convert not only the kinetic energy but also the potential energy of the wave into mechanical rotational energy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rotational motion then is transformed into electricity by a hydraulic-electricity subsystem.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46196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785926"/>
            <a:ext cx="364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 set of nodding-duck shaped bodies</a:t>
            </a:r>
          </a:p>
        </p:txBody>
      </p:sp>
      <p:pic>
        <p:nvPicPr>
          <p:cNvPr id="3076" name="Picture 4" descr="https://baonguyen1994.files.wordpress.com/2012/11/image003.png?w=640&amp;h=3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357430"/>
            <a:ext cx="3463677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Nodding duck oscillating cam wave machine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457200" y="1985695"/>
            <a:ext cx="8229600" cy="3516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821537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Oscillating hydraulic piston-accumulator wave machine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2133600" y="1600200"/>
            <a:ext cx="4381500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lum bright="30000" contrast="20000"/>
          </a:blip>
          <a:srcRect/>
          <a:stretch>
            <a:fillRect/>
          </a:stretch>
        </p:blipFill>
        <p:spPr bwMode="auto">
          <a:xfrm>
            <a:off x="838200" y="6029325"/>
            <a:ext cx="7305675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 machines convert ocean energy to mechanical energy.</a:t>
            </a:r>
          </a:p>
          <a:p>
            <a:r>
              <a:rPr lang="en-US" dirty="0" smtClean="0"/>
              <a:t>Ocean wave energy is due to the periodic to-and-fro, up-and-down motion of water particles in form of progressive waves.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energy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Ocean waves possess potential energy and kinetic energy.</a:t>
            </a:r>
          </a:p>
          <a:p>
            <a:r>
              <a:rPr lang="en-US" dirty="0" smtClean="0"/>
              <a:t>The waves travel in the direction of the wind to the shore.</a:t>
            </a:r>
          </a:p>
          <a:p>
            <a:r>
              <a:rPr lang="en-US" dirty="0" smtClean="0"/>
              <a:t>The waves may be due to the local or planetary winds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waves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304800"/>
            <a:ext cx="8229600" cy="5810250"/>
          </a:xfrm>
        </p:spPr>
        <p:txBody>
          <a:bodyPr>
            <a:normAutofit/>
          </a:bodyPr>
          <a:lstStyle/>
          <a:p>
            <a:r>
              <a:rPr lang="en-IN" b="1" dirty="0"/>
              <a:t>Waves</a:t>
            </a:r>
            <a:r>
              <a:rPr lang="en-IN" dirty="0"/>
              <a:t> are disturbances that travel through a fluid medium</a:t>
            </a:r>
            <a:r>
              <a:rPr lang="en-IN" dirty="0" smtClean="0"/>
              <a:t>.</a:t>
            </a:r>
          </a:p>
          <a:p>
            <a:r>
              <a:rPr lang="en-IN" dirty="0"/>
              <a:t>Several common </a:t>
            </a:r>
            <a:r>
              <a:rPr lang="en-IN" b="1" dirty="0"/>
              <a:t>wave characteristics</a:t>
            </a:r>
            <a:r>
              <a:rPr lang="en-IN" dirty="0"/>
              <a:t> include frequency, period, wavelength, and amplitude.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There </a:t>
            </a:r>
            <a:r>
              <a:rPr lang="en-IN" dirty="0"/>
              <a:t>are two main type of </a:t>
            </a:r>
            <a:r>
              <a:rPr lang="en-IN" b="1" dirty="0"/>
              <a:t>waves</a:t>
            </a:r>
            <a:r>
              <a:rPr lang="en-IN" dirty="0"/>
              <a:t>, transverse </a:t>
            </a:r>
            <a:r>
              <a:rPr lang="en-IN" b="1" dirty="0"/>
              <a:t>waves</a:t>
            </a:r>
            <a:r>
              <a:rPr lang="en-IN" dirty="0"/>
              <a:t> and longitudinal </a:t>
            </a:r>
            <a:r>
              <a:rPr lang="en-IN" b="1" dirty="0"/>
              <a:t>waves</a:t>
            </a:r>
            <a:r>
              <a:rPr lang="en-IN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133600"/>
            <a:ext cx="3886200" cy="21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29684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</a:t>
            </a:r>
            <a:r>
              <a:rPr lang="en-US" dirty="0" err="1" smtClean="0"/>
              <a:t>mahines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tretch>
            <a:fillRect/>
          </a:stretch>
        </p:blipFill>
        <p:spPr bwMode="auto">
          <a:xfrm>
            <a:off x="581025" y="1581944"/>
            <a:ext cx="7981950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Buoy type wave energy converter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981292" y="1481138"/>
            <a:ext cx="7181416" cy="452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Buoy dolphin wave machine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1223962" y="1586706"/>
            <a:ext cx="6696075" cy="431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215238" cy="227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667000"/>
            <a:ext cx="54292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231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Lucida Sans Unicode</vt:lpstr>
      <vt:lpstr>Verdana</vt:lpstr>
      <vt:lpstr>Wingdings 2</vt:lpstr>
      <vt:lpstr>Wingdings 3</vt:lpstr>
      <vt:lpstr>Concourse</vt:lpstr>
      <vt:lpstr>Unit-IV</vt:lpstr>
      <vt:lpstr>Wave energy</vt:lpstr>
      <vt:lpstr>Ocean waves</vt:lpstr>
      <vt:lpstr>PowerPoint Presentation</vt:lpstr>
      <vt:lpstr>PowerPoint Presentation</vt:lpstr>
      <vt:lpstr>Wave mahines</vt:lpstr>
      <vt:lpstr>Buoy type wave energy converter</vt:lpstr>
      <vt:lpstr>Buoy dolphin wave machine</vt:lpstr>
      <vt:lpstr>PowerPoint Presentation</vt:lpstr>
      <vt:lpstr>Oscillating Water Columns </vt:lpstr>
      <vt:lpstr>Oscillating air column wave machine</vt:lpstr>
      <vt:lpstr>Submerged Oscillating air column wave machine</vt:lpstr>
      <vt:lpstr>Salter's duck wave machine</vt:lpstr>
      <vt:lpstr>PowerPoint Presentation</vt:lpstr>
      <vt:lpstr>PowerPoint Presentation</vt:lpstr>
      <vt:lpstr>Nodding duck oscillating cam wave machine</vt:lpstr>
      <vt:lpstr>PowerPoint Presentation</vt:lpstr>
      <vt:lpstr>Oscillating hydraulic piston-accumulator wave machine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Jesus</dc:creator>
  <cp:lastModifiedBy>USER</cp:lastModifiedBy>
  <cp:revision>8</cp:revision>
  <dcterms:created xsi:type="dcterms:W3CDTF">2016-09-22T08:52:28Z</dcterms:created>
  <dcterms:modified xsi:type="dcterms:W3CDTF">2016-09-23T07:16:06Z</dcterms:modified>
</cp:coreProperties>
</file>