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85" r:id="rId4"/>
    <p:sldId id="286" r:id="rId5"/>
    <p:sldId id="288" r:id="rId6"/>
    <p:sldId id="293" r:id="rId7"/>
    <p:sldId id="317" r:id="rId8"/>
    <p:sldId id="318" r:id="rId9"/>
    <p:sldId id="289" r:id="rId10"/>
    <p:sldId id="259" r:id="rId11"/>
    <p:sldId id="315" r:id="rId12"/>
    <p:sldId id="262" r:id="rId13"/>
    <p:sldId id="260" r:id="rId14"/>
    <p:sldId id="261" r:id="rId15"/>
    <p:sldId id="316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00FC1F-46A2-4FB7-9AB2-C7D9A1DF9FCB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BC35242C-1950-45A0-A191-3798BC4370DD}">
      <dgm:prSet phldrT="[Text]"/>
      <dgm:spPr/>
      <dgm:t>
        <a:bodyPr/>
        <a:lstStyle/>
        <a:p>
          <a:r>
            <a:rPr lang="en-IN" dirty="0" smtClean="0"/>
            <a:t>Ocean thermal energy</a:t>
          </a:r>
          <a:endParaRPr lang="en-IN" dirty="0"/>
        </a:p>
      </dgm:t>
    </dgm:pt>
    <dgm:pt modelId="{C3ED1E5F-BC78-45DA-8778-EDB6CEC03460}" type="parTrans" cxnId="{53F061D0-1A37-495E-BA5D-88E0996A639F}">
      <dgm:prSet/>
      <dgm:spPr/>
      <dgm:t>
        <a:bodyPr/>
        <a:lstStyle/>
        <a:p>
          <a:endParaRPr lang="en-IN"/>
        </a:p>
      </dgm:t>
    </dgm:pt>
    <dgm:pt modelId="{636D8C09-615F-4BCD-B18D-9A7417F98D75}" type="sibTrans" cxnId="{53F061D0-1A37-495E-BA5D-88E0996A639F}">
      <dgm:prSet/>
      <dgm:spPr/>
      <dgm:t>
        <a:bodyPr/>
        <a:lstStyle/>
        <a:p>
          <a:endParaRPr lang="en-IN" dirty="0"/>
        </a:p>
      </dgm:t>
    </dgm:pt>
    <dgm:pt modelId="{72375E05-E5BD-4440-93EC-07E1C80521BC}">
      <dgm:prSet phldrT="[Text]"/>
      <dgm:spPr/>
      <dgm:t>
        <a:bodyPr/>
        <a:lstStyle/>
        <a:p>
          <a:r>
            <a:rPr lang="en-IN" dirty="0" smtClean="0"/>
            <a:t>OTEC plant</a:t>
          </a:r>
        </a:p>
        <a:p>
          <a:r>
            <a:rPr lang="en-IN" dirty="0" smtClean="0"/>
            <a:t>*Pumping system</a:t>
          </a:r>
        </a:p>
        <a:p>
          <a:r>
            <a:rPr lang="en-IN" dirty="0" smtClean="0"/>
            <a:t>*Heat exchanger</a:t>
          </a:r>
        </a:p>
        <a:p>
          <a:r>
            <a:rPr lang="en-IN" dirty="0" smtClean="0"/>
            <a:t>*Vapour turbine generator</a:t>
          </a:r>
        </a:p>
        <a:p>
          <a:r>
            <a:rPr lang="en-IN" dirty="0" smtClean="0"/>
            <a:t>*condenser</a:t>
          </a:r>
          <a:endParaRPr lang="en-IN" dirty="0"/>
        </a:p>
      </dgm:t>
    </dgm:pt>
    <dgm:pt modelId="{E9CE9118-751E-4590-BB51-5D117F3C572B}" type="parTrans" cxnId="{7C016D86-2580-46C9-B762-F2FE8FCF663D}">
      <dgm:prSet/>
      <dgm:spPr/>
      <dgm:t>
        <a:bodyPr/>
        <a:lstStyle/>
        <a:p>
          <a:endParaRPr lang="en-IN"/>
        </a:p>
      </dgm:t>
    </dgm:pt>
    <dgm:pt modelId="{5F8AD4D6-3D08-4BEA-88EB-7E072768F551}" type="sibTrans" cxnId="{7C016D86-2580-46C9-B762-F2FE8FCF663D}">
      <dgm:prSet/>
      <dgm:spPr/>
      <dgm:t>
        <a:bodyPr/>
        <a:lstStyle/>
        <a:p>
          <a:endParaRPr lang="en-IN" dirty="0"/>
        </a:p>
      </dgm:t>
    </dgm:pt>
    <dgm:pt modelId="{DBCCFCFD-409F-41B2-9904-DBCD7B17861E}">
      <dgm:prSet phldrT="[Text]"/>
      <dgm:spPr/>
      <dgm:t>
        <a:bodyPr/>
        <a:lstStyle/>
        <a:p>
          <a:r>
            <a:rPr lang="en-IN" dirty="0" smtClean="0"/>
            <a:t>A.C electrical energy to consumers</a:t>
          </a:r>
          <a:endParaRPr lang="en-IN" dirty="0"/>
        </a:p>
      </dgm:t>
    </dgm:pt>
    <dgm:pt modelId="{610AE22F-ABB6-4C04-BE5B-1A193D388228}" type="parTrans" cxnId="{5B5C898F-5BA1-4204-9B30-C9A23E44316F}">
      <dgm:prSet/>
      <dgm:spPr/>
      <dgm:t>
        <a:bodyPr/>
        <a:lstStyle/>
        <a:p>
          <a:endParaRPr lang="en-IN"/>
        </a:p>
      </dgm:t>
    </dgm:pt>
    <dgm:pt modelId="{2CDB2654-51D3-47A4-858A-8EC9CEE6C0CA}" type="sibTrans" cxnId="{5B5C898F-5BA1-4204-9B30-C9A23E44316F}">
      <dgm:prSet/>
      <dgm:spPr/>
      <dgm:t>
        <a:bodyPr/>
        <a:lstStyle/>
        <a:p>
          <a:endParaRPr lang="en-IN"/>
        </a:p>
      </dgm:t>
    </dgm:pt>
    <dgm:pt modelId="{64574C8D-6308-4B54-8F6D-97110F05CB9E}" type="pres">
      <dgm:prSet presAssocID="{6600FC1F-46A2-4FB7-9AB2-C7D9A1DF9FCB}" presName="Name0" presStyleCnt="0">
        <dgm:presLayoutVars>
          <dgm:dir/>
          <dgm:resizeHandles val="exact"/>
        </dgm:presLayoutVars>
      </dgm:prSet>
      <dgm:spPr/>
    </dgm:pt>
    <dgm:pt modelId="{14B77BB6-63B4-435E-B67E-D8166F6BE5C2}" type="pres">
      <dgm:prSet presAssocID="{BC35242C-1950-45A0-A191-3798BC4370D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6B689C-DE34-4F7E-9ABF-5B30D2CC58B0}" type="pres">
      <dgm:prSet presAssocID="{636D8C09-615F-4BCD-B18D-9A7417F98D75}" presName="sibTrans" presStyleLbl="sibTrans2D1" presStyleIdx="0" presStyleCnt="2"/>
      <dgm:spPr/>
      <dgm:t>
        <a:bodyPr/>
        <a:lstStyle/>
        <a:p>
          <a:endParaRPr lang="en-IN"/>
        </a:p>
      </dgm:t>
    </dgm:pt>
    <dgm:pt modelId="{2680D90C-7A24-45D0-ACB3-8B24B4847A5A}" type="pres">
      <dgm:prSet presAssocID="{636D8C09-615F-4BCD-B18D-9A7417F98D75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F5C40B41-FFEF-4635-ACBA-27C63C2B5B2A}" type="pres">
      <dgm:prSet presAssocID="{72375E05-E5BD-4440-93EC-07E1C80521B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92FA35-8397-4265-80EB-F17B7BBE923E}" type="pres">
      <dgm:prSet presAssocID="{5F8AD4D6-3D08-4BEA-88EB-7E072768F551}" presName="sibTrans" presStyleLbl="sibTrans2D1" presStyleIdx="1" presStyleCnt="2"/>
      <dgm:spPr/>
      <dgm:t>
        <a:bodyPr/>
        <a:lstStyle/>
        <a:p>
          <a:endParaRPr lang="en-IN"/>
        </a:p>
      </dgm:t>
    </dgm:pt>
    <dgm:pt modelId="{185D3D88-C9D2-4288-99FA-8134619BC5AA}" type="pres">
      <dgm:prSet presAssocID="{5F8AD4D6-3D08-4BEA-88EB-7E072768F551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E201FCA8-185D-4824-9E88-8DF875FEC29F}" type="pres">
      <dgm:prSet presAssocID="{DBCCFCFD-409F-41B2-9904-DBCD7B17861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81B02A2-DD0F-49EF-8C9D-B736B4E6D4BC}" type="presOf" srcId="{636D8C09-615F-4BCD-B18D-9A7417F98D75}" destId="{2680D90C-7A24-45D0-ACB3-8B24B4847A5A}" srcOrd="1" destOrd="0" presId="urn:microsoft.com/office/officeart/2005/8/layout/process1"/>
    <dgm:cxn modelId="{7C016D86-2580-46C9-B762-F2FE8FCF663D}" srcId="{6600FC1F-46A2-4FB7-9AB2-C7D9A1DF9FCB}" destId="{72375E05-E5BD-4440-93EC-07E1C80521BC}" srcOrd="1" destOrd="0" parTransId="{E9CE9118-751E-4590-BB51-5D117F3C572B}" sibTransId="{5F8AD4D6-3D08-4BEA-88EB-7E072768F551}"/>
    <dgm:cxn modelId="{DDF1C606-F9D5-4F09-879B-7F2C18219E7A}" type="presOf" srcId="{BC35242C-1950-45A0-A191-3798BC4370DD}" destId="{14B77BB6-63B4-435E-B67E-D8166F6BE5C2}" srcOrd="0" destOrd="0" presId="urn:microsoft.com/office/officeart/2005/8/layout/process1"/>
    <dgm:cxn modelId="{52D0DE6B-3E88-4BD1-BCB8-295D9039E4F6}" type="presOf" srcId="{5F8AD4D6-3D08-4BEA-88EB-7E072768F551}" destId="{185D3D88-C9D2-4288-99FA-8134619BC5AA}" srcOrd="1" destOrd="0" presId="urn:microsoft.com/office/officeart/2005/8/layout/process1"/>
    <dgm:cxn modelId="{5B5C898F-5BA1-4204-9B30-C9A23E44316F}" srcId="{6600FC1F-46A2-4FB7-9AB2-C7D9A1DF9FCB}" destId="{DBCCFCFD-409F-41B2-9904-DBCD7B17861E}" srcOrd="2" destOrd="0" parTransId="{610AE22F-ABB6-4C04-BE5B-1A193D388228}" sibTransId="{2CDB2654-51D3-47A4-858A-8EC9CEE6C0CA}"/>
    <dgm:cxn modelId="{ACC6BA7A-80CB-47BF-98EC-A85016BC8398}" type="presOf" srcId="{5F8AD4D6-3D08-4BEA-88EB-7E072768F551}" destId="{9992FA35-8397-4265-80EB-F17B7BBE923E}" srcOrd="0" destOrd="0" presId="urn:microsoft.com/office/officeart/2005/8/layout/process1"/>
    <dgm:cxn modelId="{86CC5986-5318-4453-92F2-8250813134FF}" type="presOf" srcId="{72375E05-E5BD-4440-93EC-07E1C80521BC}" destId="{F5C40B41-FFEF-4635-ACBA-27C63C2B5B2A}" srcOrd="0" destOrd="0" presId="urn:microsoft.com/office/officeart/2005/8/layout/process1"/>
    <dgm:cxn modelId="{53F061D0-1A37-495E-BA5D-88E0996A639F}" srcId="{6600FC1F-46A2-4FB7-9AB2-C7D9A1DF9FCB}" destId="{BC35242C-1950-45A0-A191-3798BC4370DD}" srcOrd="0" destOrd="0" parTransId="{C3ED1E5F-BC78-45DA-8778-EDB6CEC03460}" sibTransId="{636D8C09-615F-4BCD-B18D-9A7417F98D75}"/>
    <dgm:cxn modelId="{BC356175-2D52-44C7-82C7-A7B5CEE06ADB}" type="presOf" srcId="{6600FC1F-46A2-4FB7-9AB2-C7D9A1DF9FCB}" destId="{64574C8D-6308-4B54-8F6D-97110F05CB9E}" srcOrd="0" destOrd="0" presId="urn:microsoft.com/office/officeart/2005/8/layout/process1"/>
    <dgm:cxn modelId="{8D81C5F2-C809-43B0-85CC-4D2AD0542B5E}" type="presOf" srcId="{DBCCFCFD-409F-41B2-9904-DBCD7B17861E}" destId="{E201FCA8-185D-4824-9E88-8DF875FEC29F}" srcOrd="0" destOrd="0" presId="urn:microsoft.com/office/officeart/2005/8/layout/process1"/>
    <dgm:cxn modelId="{FDD81AA4-A49A-4604-8064-5422062712BB}" type="presOf" srcId="{636D8C09-615F-4BCD-B18D-9A7417F98D75}" destId="{7C6B689C-DE34-4F7E-9ABF-5B30D2CC58B0}" srcOrd="0" destOrd="0" presId="urn:microsoft.com/office/officeart/2005/8/layout/process1"/>
    <dgm:cxn modelId="{F6CF843A-9572-4FD3-9773-917A4880B74E}" type="presParOf" srcId="{64574C8D-6308-4B54-8F6D-97110F05CB9E}" destId="{14B77BB6-63B4-435E-B67E-D8166F6BE5C2}" srcOrd="0" destOrd="0" presId="urn:microsoft.com/office/officeart/2005/8/layout/process1"/>
    <dgm:cxn modelId="{84470E70-13EB-48B4-8F17-1690DC19BC47}" type="presParOf" srcId="{64574C8D-6308-4B54-8F6D-97110F05CB9E}" destId="{7C6B689C-DE34-4F7E-9ABF-5B30D2CC58B0}" srcOrd="1" destOrd="0" presId="urn:microsoft.com/office/officeart/2005/8/layout/process1"/>
    <dgm:cxn modelId="{144154E0-9153-4BFF-9480-9C5840622657}" type="presParOf" srcId="{7C6B689C-DE34-4F7E-9ABF-5B30D2CC58B0}" destId="{2680D90C-7A24-45D0-ACB3-8B24B4847A5A}" srcOrd="0" destOrd="0" presId="urn:microsoft.com/office/officeart/2005/8/layout/process1"/>
    <dgm:cxn modelId="{3213AC08-C751-4F42-89B1-37A160FED906}" type="presParOf" srcId="{64574C8D-6308-4B54-8F6D-97110F05CB9E}" destId="{F5C40B41-FFEF-4635-ACBA-27C63C2B5B2A}" srcOrd="2" destOrd="0" presId="urn:microsoft.com/office/officeart/2005/8/layout/process1"/>
    <dgm:cxn modelId="{1ADEE418-37CD-481A-8976-F6021485AC80}" type="presParOf" srcId="{64574C8D-6308-4B54-8F6D-97110F05CB9E}" destId="{9992FA35-8397-4265-80EB-F17B7BBE923E}" srcOrd="3" destOrd="0" presId="urn:microsoft.com/office/officeart/2005/8/layout/process1"/>
    <dgm:cxn modelId="{88B30E64-9929-441F-9103-5C2E0A3EC9C7}" type="presParOf" srcId="{9992FA35-8397-4265-80EB-F17B7BBE923E}" destId="{185D3D88-C9D2-4288-99FA-8134619BC5AA}" srcOrd="0" destOrd="0" presId="urn:microsoft.com/office/officeart/2005/8/layout/process1"/>
    <dgm:cxn modelId="{F98271C9-7825-47CE-9E51-4904E3CE95F6}" type="presParOf" srcId="{64574C8D-6308-4B54-8F6D-97110F05CB9E}" destId="{E201FCA8-185D-4824-9E88-8DF875FEC29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00FC1F-46A2-4FB7-9AB2-C7D9A1DF9FCB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BC35242C-1950-45A0-A191-3798BC4370DD}">
      <dgm:prSet phldrT="[Text]"/>
      <dgm:spPr/>
      <dgm:t>
        <a:bodyPr/>
        <a:lstStyle/>
        <a:p>
          <a:r>
            <a:rPr lang="en-IN" dirty="0" smtClean="0"/>
            <a:t>Ocean wave energy</a:t>
          </a:r>
          <a:endParaRPr lang="en-IN" dirty="0"/>
        </a:p>
      </dgm:t>
    </dgm:pt>
    <dgm:pt modelId="{C3ED1E5F-BC78-45DA-8778-EDB6CEC03460}" type="parTrans" cxnId="{53F061D0-1A37-495E-BA5D-88E0996A639F}">
      <dgm:prSet/>
      <dgm:spPr/>
      <dgm:t>
        <a:bodyPr/>
        <a:lstStyle/>
        <a:p>
          <a:endParaRPr lang="en-IN"/>
        </a:p>
      </dgm:t>
    </dgm:pt>
    <dgm:pt modelId="{636D8C09-615F-4BCD-B18D-9A7417F98D75}" type="sibTrans" cxnId="{53F061D0-1A37-495E-BA5D-88E0996A639F}">
      <dgm:prSet/>
      <dgm:spPr/>
      <dgm:t>
        <a:bodyPr/>
        <a:lstStyle/>
        <a:p>
          <a:endParaRPr lang="en-IN" dirty="0"/>
        </a:p>
      </dgm:t>
    </dgm:pt>
    <dgm:pt modelId="{72375E05-E5BD-4440-93EC-07E1C80521BC}">
      <dgm:prSet phldrT="[Text]"/>
      <dgm:spPr/>
      <dgm:t>
        <a:bodyPr/>
        <a:lstStyle/>
        <a:p>
          <a:r>
            <a:rPr lang="en-IN" dirty="0" smtClean="0"/>
            <a:t>Ocean wave energy converter</a:t>
          </a:r>
        </a:p>
        <a:p>
          <a:r>
            <a:rPr lang="en-IN" dirty="0" smtClean="0"/>
            <a:t>*Wave machine</a:t>
          </a:r>
        </a:p>
        <a:p>
          <a:r>
            <a:rPr lang="en-IN" dirty="0" smtClean="0"/>
            <a:t>*Generator</a:t>
          </a:r>
        </a:p>
      </dgm:t>
    </dgm:pt>
    <dgm:pt modelId="{E9CE9118-751E-4590-BB51-5D117F3C572B}" type="parTrans" cxnId="{7C016D86-2580-46C9-B762-F2FE8FCF663D}">
      <dgm:prSet/>
      <dgm:spPr/>
      <dgm:t>
        <a:bodyPr/>
        <a:lstStyle/>
        <a:p>
          <a:endParaRPr lang="en-IN"/>
        </a:p>
      </dgm:t>
    </dgm:pt>
    <dgm:pt modelId="{5F8AD4D6-3D08-4BEA-88EB-7E072768F551}" type="sibTrans" cxnId="{7C016D86-2580-46C9-B762-F2FE8FCF663D}">
      <dgm:prSet/>
      <dgm:spPr/>
      <dgm:t>
        <a:bodyPr/>
        <a:lstStyle/>
        <a:p>
          <a:endParaRPr lang="en-IN" dirty="0"/>
        </a:p>
      </dgm:t>
    </dgm:pt>
    <dgm:pt modelId="{DBCCFCFD-409F-41B2-9904-DBCD7B17861E}">
      <dgm:prSet phldrT="[Text]"/>
      <dgm:spPr/>
      <dgm:t>
        <a:bodyPr/>
        <a:lstStyle/>
        <a:p>
          <a:r>
            <a:rPr lang="en-IN" dirty="0" smtClean="0"/>
            <a:t>A.C electrical energy to consumers</a:t>
          </a:r>
          <a:endParaRPr lang="en-IN" dirty="0"/>
        </a:p>
      </dgm:t>
    </dgm:pt>
    <dgm:pt modelId="{610AE22F-ABB6-4C04-BE5B-1A193D388228}" type="parTrans" cxnId="{5B5C898F-5BA1-4204-9B30-C9A23E44316F}">
      <dgm:prSet/>
      <dgm:spPr/>
      <dgm:t>
        <a:bodyPr/>
        <a:lstStyle/>
        <a:p>
          <a:endParaRPr lang="en-IN"/>
        </a:p>
      </dgm:t>
    </dgm:pt>
    <dgm:pt modelId="{2CDB2654-51D3-47A4-858A-8EC9CEE6C0CA}" type="sibTrans" cxnId="{5B5C898F-5BA1-4204-9B30-C9A23E44316F}">
      <dgm:prSet/>
      <dgm:spPr/>
      <dgm:t>
        <a:bodyPr/>
        <a:lstStyle/>
        <a:p>
          <a:endParaRPr lang="en-IN"/>
        </a:p>
      </dgm:t>
    </dgm:pt>
    <dgm:pt modelId="{64574C8D-6308-4B54-8F6D-97110F05CB9E}" type="pres">
      <dgm:prSet presAssocID="{6600FC1F-46A2-4FB7-9AB2-C7D9A1DF9FCB}" presName="Name0" presStyleCnt="0">
        <dgm:presLayoutVars>
          <dgm:dir/>
          <dgm:resizeHandles val="exact"/>
        </dgm:presLayoutVars>
      </dgm:prSet>
      <dgm:spPr/>
    </dgm:pt>
    <dgm:pt modelId="{14B77BB6-63B4-435E-B67E-D8166F6BE5C2}" type="pres">
      <dgm:prSet presAssocID="{BC35242C-1950-45A0-A191-3798BC4370D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6B689C-DE34-4F7E-9ABF-5B30D2CC58B0}" type="pres">
      <dgm:prSet presAssocID="{636D8C09-615F-4BCD-B18D-9A7417F98D75}" presName="sibTrans" presStyleLbl="sibTrans2D1" presStyleIdx="0" presStyleCnt="2"/>
      <dgm:spPr/>
      <dgm:t>
        <a:bodyPr/>
        <a:lstStyle/>
        <a:p>
          <a:endParaRPr lang="en-IN"/>
        </a:p>
      </dgm:t>
    </dgm:pt>
    <dgm:pt modelId="{2680D90C-7A24-45D0-ACB3-8B24B4847A5A}" type="pres">
      <dgm:prSet presAssocID="{636D8C09-615F-4BCD-B18D-9A7417F98D75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F5C40B41-FFEF-4635-ACBA-27C63C2B5B2A}" type="pres">
      <dgm:prSet presAssocID="{72375E05-E5BD-4440-93EC-07E1C80521B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92FA35-8397-4265-80EB-F17B7BBE923E}" type="pres">
      <dgm:prSet presAssocID="{5F8AD4D6-3D08-4BEA-88EB-7E072768F551}" presName="sibTrans" presStyleLbl="sibTrans2D1" presStyleIdx="1" presStyleCnt="2"/>
      <dgm:spPr/>
      <dgm:t>
        <a:bodyPr/>
        <a:lstStyle/>
        <a:p>
          <a:endParaRPr lang="en-IN"/>
        </a:p>
      </dgm:t>
    </dgm:pt>
    <dgm:pt modelId="{185D3D88-C9D2-4288-99FA-8134619BC5AA}" type="pres">
      <dgm:prSet presAssocID="{5F8AD4D6-3D08-4BEA-88EB-7E072768F551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E201FCA8-185D-4824-9E88-8DF875FEC29F}" type="pres">
      <dgm:prSet presAssocID="{DBCCFCFD-409F-41B2-9904-DBCD7B17861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C016D86-2580-46C9-B762-F2FE8FCF663D}" srcId="{6600FC1F-46A2-4FB7-9AB2-C7D9A1DF9FCB}" destId="{72375E05-E5BD-4440-93EC-07E1C80521BC}" srcOrd="1" destOrd="0" parTransId="{E9CE9118-751E-4590-BB51-5D117F3C572B}" sibTransId="{5F8AD4D6-3D08-4BEA-88EB-7E072768F551}"/>
    <dgm:cxn modelId="{53F061D0-1A37-495E-BA5D-88E0996A639F}" srcId="{6600FC1F-46A2-4FB7-9AB2-C7D9A1DF9FCB}" destId="{BC35242C-1950-45A0-A191-3798BC4370DD}" srcOrd="0" destOrd="0" parTransId="{C3ED1E5F-BC78-45DA-8778-EDB6CEC03460}" sibTransId="{636D8C09-615F-4BCD-B18D-9A7417F98D75}"/>
    <dgm:cxn modelId="{0F0CFCC8-9FD2-44DF-96B4-E8C5059A38C5}" type="presOf" srcId="{5F8AD4D6-3D08-4BEA-88EB-7E072768F551}" destId="{185D3D88-C9D2-4288-99FA-8134619BC5AA}" srcOrd="1" destOrd="0" presId="urn:microsoft.com/office/officeart/2005/8/layout/process1"/>
    <dgm:cxn modelId="{64AFC3CA-0CFE-4B96-BB17-7CAE7D3324F5}" type="presOf" srcId="{636D8C09-615F-4BCD-B18D-9A7417F98D75}" destId="{7C6B689C-DE34-4F7E-9ABF-5B30D2CC58B0}" srcOrd="0" destOrd="0" presId="urn:microsoft.com/office/officeart/2005/8/layout/process1"/>
    <dgm:cxn modelId="{D571F3AA-407B-47F7-95B8-CAE7E77B7EA5}" type="presOf" srcId="{5F8AD4D6-3D08-4BEA-88EB-7E072768F551}" destId="{9992FA35-8397-4265-80EB-F17B7BBE923E}" srcOrd="0" destOrd="0" presId="urn:microsoft.com/office/officeart/2005/8/layout/process1"/>
    <dgm:cxn modelId="{5B5C898F-5BA1-4204-9B30-C9A23E44316F}" srcId="{6600FC1F-46A2-4FB7-9AB2-C7D9A1DF9FCB}" destId="{DBCCFCFD-409F-41B2-9904-DBCD7B17861E}" srcOrd="2" destOrd="0" parTransId="{610AE22F-ABB6-4C04-BE5B-1A193D388228}" sibTransId="{2CDB2654-51D3-47A4-858A-8EC9CEE6C0CA}"/>
    <dgm:cxn modelId="{2557B19E-34CB-4245-8118-A3C398B94C99}" type="presOf" srcId="{DBCCFCFD-409F-41B2-9904-DBCD7B17861E}" destId="{E201FCA8-185D-4824-9E88-8DF875FEC29F}" srcOrd="0" destOrd="0" presId="urn:microsoft.com/office/officeart/2005/8/layout/process1"/>
    <dgm:cxn modelId="{0C06A179-AAAF-41EA-BB0A-9D992E786DBC}" type="presOf" srcId="{72375E05-E5BD-4440-93EC-07E1C80521BC}" destId="{F5C40B41-FFEF-4635-ACBA-27C63C2B5B2A}" srcOrd="0" destOrd="0" presId="urn:microsoft.com/office/officeart/2005/8/layout/process1"/>
    <dgm:cxn modelId="{3D92C9A5-DB06-47D7-BB49-C27E00978449}" type="presOf" srcId="{BC35242C-1950-45A0-A191-3798BC4370DD}" destId="{14B77BB6-63B4-435E-B67E-D8166F6BE5C2}" srcOrd="0" destOrd="0" presId="urn:microsoft.com/office/officeart/2005/8/layout/process1"/>
    <dgm:cxn modelId="{0A5DACB0-6DB3-40BC-ACBF-DE3AC6E9E3F1}" type="presOf" srcId="{6600FC1F-46A2-4FB7-9AB2-C7D9A1DF9FCB}" destId="{64574C8D-6308-4B54-8F6D-97110F05CB9E}" srcOrd="0" destOrd="0" presId="urn:microsoft.com/office/officeart/2005/8/layout/process1"/>
    <dgm:cxn modelId="{34C56F69-551D-4539-97D3-722079AD3E62}" type="presOf" srcId="{636D8C09-615F-4BCD-B18D-9A7417F98D75}" destId="{2680D90C-7A24-45D0-ACB3-8B24B4847A5A}" srcOrd="1" destOrd="0" presId="urn:microsoft.com/office/officeart/2005/8/layout/process1"/>
    <dgm:cxn modelId="{99F0A743-7493-4793-95ED-15B3330EA349}" type="presParOf" srcId="{64574C8D-6308-4B54-8F6D-97110F05CB9E}" destId="{14B77BB6-63B4-435E-B67E-D8166F6BE5C2}" srcOrd="0" destOrd="0" presId="urn:microsoft.com/office/officeart/2005/8/layout/process1"/>
    <dgm:cxn modelId="{8A57025A-12E1-49DD-9B0B-3D5EDD35E5DB}" type="presParOf" srcId="{64574C8D-6308-4B54-8F6D-97110F05CB9E}" destId="{7C6B689C-DE34-4F7E-9ABF-5B30D2CC58B0}" srcOrd="1" destOrd="0" presId="urn:microsoft.com/office/officeart/2005/8/layout/process1"/>
    <dgm:cxn modelId="{D19F5A73-FB30-4779-B3C7-B64ED6ED205D}" type="presParOf" srcId="{7C6B689C-DE34-4F7E-9ABF-5B30D2CC58B0}" destId="{2680D90C-7A24-45D0-ACB3-8B24B4847A5A}" srcOrd="0" destOrd="0" presId="urn:microsoft.com/office/officeart/2005/8/layout/process1"/>
    <dgm:cxn modelId="{3CA7F3BE-38A3-455D-A78E-BCA675127D25}" type="presParOf" srcId="{64574C8D-6308-4B54-8F6D-97110F05CB9E}" destId="{F5C40B41-FFEF-4635-ACBA-27C63C2B5B2A}" srcOrd="2" destOrd="0" presId="urn:microsoft.com/office/officeart/2005/8/layout/process1"/>
    <dgm:cxn modelId="{605B779A-9D8D-48A1-ACA7-C861836A466C}" type="presParOf" srcId="{64574C8D-6308-4B54-8F6D-97110F05CB9E}" destId="{9992FA35-8397-4265-80EB-F17B7BBE923E}" srcOrd="3" destOrd="0" presId="urn:microsoft.com/office/officeart/2005/8/layout/process1"/>
    <dgm:cxn modelId="{01E6673A-4897-435E-AD18-289B79BC5C5A}" type="presParOf" srcId="{9992FA35-8397-4265-80EB-F17B7BBE923E}" destId="{185D3D88-C9D2-4288-99FA-8134619BC5AA}" srcOrd="0" destOrd="0" presId="urn:microsoft.com/office/officeart/2005/8/layout/process1"/>
    <dgm:cxn modelId="{773F6410-EF5D-4EF5-BD98-BB78B9EDEC95}" type="presParOf" srcId="{64574C8D-6308-4B54-8F6D-97110F05CB9E}" destId="{E201FCA8-185D-4824-9E88-8DF875FEC29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00FC1F-46A2-4FB7-9AB2-C7D9A1DF9FCB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BC35242C-1950-45A0-A191-3798BC4370DD}">
      <dgm:prSet phldrT="[Text]"/>
      <dgm:spPr/>
      <dgm:t>
        <a:bodyPr/>
        <a:lstStyle/>
        <a:p>
          <a:r>
            <a:rPr lang="en-IN" dirty="0" smtClean="0"/>
            <a:t>Ocean tidal energy</a:t>
          </a:r>
          <a:endParaRPr lang="en-IN" dirty="0"/>
        </a:p>
      </dgm:t>
    </dgm:pt>
    <dgm:pt modelId="{C3ED1E5F-BC78-45DA-8778-EDB6CEC03460}" type="parTrans" cxnId="{53F061D0-1A37-495E-BA5D-88E0996A639F}">
      <dgm:prSet/>
      <dgm:spPr/>
      <dgm:t>
        <a:bodyPr/>
        <a:lstStyle/>
        <a:p>
          <a:endParaRPr lang="en-IN"/>
        </a:p>
      </dgm:t>
    </dgm:pt>
    <dgm:pt modelId="{636D8C09-615F-4BCD-B18D-9A7417F98D75}" type="sibTrans" cxnId="{53F061D0-1A37-495E-BA5D-88E0996A639F}">
      <dgm:prSet/>
      <dgm:spPr/>
      <dgm:t>
        <a:bodyPr/>
        <a:lstStyle/>
        <a:p>
          <a:endParaRPr lang="en-IN" dirty="0"/>
        </a:p>
      </dgm:t>
    </dgm:pt>
    <dgm:pt modelId="{72375E05-E5BD-4440-93EC-07E1C80521BC}">
      <dgm:prSet phldrT="[Text]"/>
      <dgm:spPr/>
      <dgm:t>
        <a:bodyPr/>
        <a:lstStyle/>
        <a:p>
          <a:r>
            <a:rPr lang="en-IN" dirty="0" smtClean="0"/>
            <a:t>Ocean tidal power plant</a:t>
          </a:r>
        </a:p>
        <a:p>
          <a:r>
            <a:rPr lang="en-IN" dirty="0" smtClean="0"/>
            <a:t>*Barrage</a:t>
          </a:r>
        </a:p>
        <a:p>
          <a:r>
            <a:rPr lang="en-IN" dirty="0" smtClean="0"/>
            <a:t>*Turbine Generator</a:t>
          </a:r>
        </a:p>
      </dgm:t>
    </dgm:pt>
    <dgm:pt modelId="{E9CE9118-751E-4590-BB51-5D117F3C572B}" type="parTrans" cxnId="{7C016D86-2580-46C9-B762-F2FE8FCF663D}">
      <dgm:prSet/>
      <dgm:spPr/>
      <dgm:t>
        <a:bodyPr/>
        <a:lstStyle/>
        <a:p>
          <a:endParaRPr lang="en-IN"/>
        </a:p>
      </dgm:t>
    </dgm:pt>
    <dgm:pt modelId="{5F8AD4D6-3D08-4BEA-88EB-7E072768F551}" type="sibTrans" cxnId="{7C016D86-2580-46C9-B762-F2FE8FCF663D}">
      <dgm:prSet/>
      <dgm:spPr/>
      <dgm:t>
        <a:bodyPr/>
        <a:lstStyle/>
        <a:p>
          <a:endParaRPr lang="en-IN" dirty="0"/>
        </a:p>
      </dgm:t>
    </dgm:pt>
    <dgm:pt modelId="{DBCCFCFD-409F-41B2-9904-DBCD7B17861E}">
      <dgm:prSet phldrT="[Text]"/>
      <dgm:spPr/>
      <dgm:t>
        <a:bodyPr/>
        <a:lstStyle/>
        <a:p>
          <a:r>
            <a:rPr lang="en-IN" dirty="0" smtClean="0"/>
            <a:t>A.C electrical energy to consumers</a:t>
          </a:r>
          <a:endParaRPr lang="en-IN" dirty="0"/>
        </a:p>
      </dgm:t>
    </dgm:pt>
    <dgm:pt modelId="{610AE22F-ABB6-4C04-BE5B-1A193D388228}" type="parTrans" cxnId="{5B5C898F-5BA1-4204-9B30-C9A23E44316F}">
      <dgm:prSet/>
      <dgm:spPr/>
      <dgm:t>
        <a:bodyPr/>
        <a:lstStyle/>
        <a:p>
          <a:endParaRPr lang="en-IN"/>
        </a:p>
      </dgm:t>
    </dgm:pt>
    <dgm:pt modelId="{2CDB2654-51D3-47A4-858A-8EC9CEE6C0CA}" type="sibTrans" cxnId="{5B5C898F-5BA1-4204-9B30-C9A23E44316F}">
      <dgm:prSet/>
      <dgm:spPr/>
      <dgm:t>
        <a:bodyPr/>
        <a:lstStyle/>
        <a:p>
          <a:endParaRPr lang="en-IN"/>
        </a:p>
      </dgm:t>
    </dgm:pt>
    <dgm:pt modelId="{64574C8D-6308-4B54-8F6D-97110F05CB9E}" type="pres">
      <dgm:prSet presAssocID="{6600FC1F-46A2-4FB7-9AB2-C7D9A1DF9FCB}" presName="Name0" presStyleCnt="0">
        <dgm:presLayoutVars>
          <dgm:dir/>
          <dgm:resizeHandles val="exact"/>
        </dgm:presLayoutVars>
      </dgm:prSet>
      <dgm:spPr/>
    </dgm:pt>
    <dgm:pt modelId="{14B77BB6-63B4-435E-B67E-D8166F6BE5C2}" type="pres">
      <dgm:prSet presAssocID="{BC35242C-1950-45A0-A191-3798BC4370D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6B689C-DE34-4F7E-9ABF-5B30D2CC58B0}" type="pres">
      <dgm:prSet presAssocID="{636D8C09-615F-4BCD-B18D-9A7417F98D75}" presName="sibTrans" presStyleLbl="sibTrans2D1" presStyleIdx="0" presStyleCnt="2"/>
      <dgm:spPr/>
      <dgm:t>
        <a:bodyPr/>
        <a:lstStyle/>
        <a:p>
          <a:endParaRPr lang="en-IN"/>
        </a:p>
      </dgm:t>
    </dgm:pt>
    <dgm:pt modelId="{2680D90C-7A24-45D0-ACB3-8B24B4847A5A}" type="pres">
      <dgm:prSet presAssocID="{636D8C09-615F-4BCD-B18D-9A7417F98D75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F5C40B41-FFEF-4635-ACBA-27C63C2B5B2A}" type="pres">
      <dgm:prSet presAssocID="{72375E05-E5BD-4440-93EC-07E1C80521B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92FA35-8397-4265-80EB-F17B7BBE923E}" type="pres">
      <dgm:prSet presAssocID="{5F8AD4D6-3D08-4BEA-88EB-7E072768F551}" presName="sibTrans" presStyleLbl="sibTrans2D1" presStyleIdx="1" presStyleCnt="2"/>
      <dgm:spPr/>
      <dgm:t>
        <a:bodyPr/>
        <a:lstStyle/>
        <a:p>
          <a:endParaRPr lang="en-IN"/>
        </a:p>
      </dgm:t>
    </dgm:pt>
    <dgm:pt modelId="{185D3D88-C9D2-4288-99FA-8134619BC5AA}" type="pres">
      <dgm:prSet presAssocID="{5F8AD4D6-3D08-4BEA-88EB-7E072768F551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E201FCA8-185D-4824-9E88-8DF875FEC29F}" type="pres">
      <dgm:prSet presAssocID="{DBCCFCFD-409F-41B2-9904-DBCD7B17861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A94982C-0960-4FA3-8351-74F8F5F1D0D3}" type="presOf" srcId="{636D8C09-615F-4BCD-B18D-9A7417F98D75}" destId="{2680D90C-7A24-45D0-ACB3-8B24B4847A5A}" srcOrd="1" destOrd="0" presId="urn:microsoft.com/office/officeart/2005/8/layout/process1"/>
    <dgm:cxn modelId="{7C016D86-2580-46C9-B762-F2FE8FCF663D}" srcId="{6600FC1F-46A2-4FB7-9AB2-C7D9A1DF9FCB}" destId="{72375E05-E5BD-4440-93EC-07E1C80521BC}" srcOrd="1" destOrd="0" parTransId="{E9CE9118-751E-4590-BB51-5D117F3C572B}" sibTransId="{5F8AD4D6-3D08-4BEA-88EB-7E072768F551}"/>
    <dgm:cxn modelId="{45545AFF-80F3-4FBA-A094-0BB8C60A5C64}" type="presOf" srcId="{72375E05-E5BD-4440-93EC-07E1C80521BC}" destId="{F5C40B41-FFEF-4635-ACBA-27C63C2B5B2A}" srcOrd="0" destOrd="0" presId="urn:microsoft.com/office/officeart/2005/8/layout/process1"/>
    <dgm:cxn modelId="{9C7B7985-2923-4896-8FAF-E70B29296253}" type="presOf" srcId="{6600FC1F-46A2-4FB7-9AB2-C7D9A1DF9FCB}" destId="{64574C8D-6308-4B54-8F6D-97110F05CB9E}" srcOrd="0" destOrd="0" presId="urn:microsoft.com/office/officeart/2005/8/layout/process1"/>
    <dgm:cxn modelId="{5B5C898F-5BA1-4204-9B30-C9A23E44316F}" srcId="{6600FC1F-46A2-4FB7-9AB2-C7D9A1DF9FCB}" destId="{DBCCFCFD-409F-41B2-9904-DBCD7B17861E}" srcOrd="2" destOrd="0" parTransId="{610AE22F-ABB6-4C04-BE5B-1A193D388228}" sibTransId="{2CDB2654-51D3-47A4-858A-8EC9CEE6C0CA}"/>
    <dgm:cxn modelId="{E021100A-A46F-4372-B121-8D7559A9E540}" type="presOf" srcId="{5F8AD4D6-3D08-4BEA-88EB-7E072768F551}" destId="{185D3D88-C9D2-4288-99FA-8134619BC5AA}" srcOrd="1" destOrd="0" presId="urn:microsoft.com/office/officeart/2005/8/layout/process1"/>
    <dgm:cxn modelId="{53F061D0-1A37-495E-BA5D-88E0996A639F}" srcId="{6600FC1F-46A2-4FB7-9AB2-C7D9A1DF9FCB}" destId="{BC35242C-1950-45A0-A191-3798BC4370DD}" srcOrd="0" destOrd="0" parTransId="{C3ED1E5F-BC78-45DA-8778-EDB6CEC03460}" sibTransId="{636D8C09-615F-4BCD-B18D-9A7417F98D75}"/>
    <dgm:cxn modelId="{75195765-AF19-4F9A-A10E-D3B5F01EBC21}" type="presOf" srcId="{636D8C09-615F-4BCD-B18D-9A7417F98D75}" destId="{7C6B689C-DE34-4F7E-9ABF-5B30D2CC58B0}" srcOrd="0" destOrd="0" presId="urn:microsoft.com/office/officeart/2005/8/layout/process1"/>
    <dgm:cxn modelId="{2BDCEB93-5ABA-41DD-92C7-438B1928ACCF}" type="presOf" srcId="{BC35242C-1950-45A0-A191-3798BC4370DD}" destId="{14B77BB6-63B4-435E-B67E-D8166F6BE5C2}" srcOrd="0" destOrd="0" presId="urn:microsoft.com/office/officeart/2005/8/layout/process1"/>
    <dgm:cxn modelId="{E53D2E9B-84B4-41C9-A173-999204F85FA0}" type="presOf" srcId="{5F8AD4D6-3D08-4BEA-88EB-7E072768F551}" destId="{9992FA35-8397-4265-80EB-F17B7BBE923E}" srcOrd="0" destOrd="0" presId="urn:microsoft.com/office/officeart/2005/8/layout/process1"/>
    <dgm:cxn modelId="{B8D093B1-E721-40AC-A89B-1A8904BF62DD}" type="presOf" srcId="{DBCCFCFD-409F-41B2-9904-DBCD7B17861E}" destId="{E201FCA8-185D-4824-9E88-8DF875FEC29F}" srcOrd="0" destOrd="0" presId="urn:microsoft.com/office/officeart/2005/8/layout/process1"/>
    <dgm:cxn modelId="{8EF9C736-19EB-44DA-91CF-7A421FEC6AED}" type="presParOf" srcId="{64574C8D-6308-4B54-8F6D-97110F05CB9E}" destId="{14B77BB6-63B4-435E-B67E-D8166F6BE5C2}" srcOrd="0" destOrd="0" presId="urn:microsoft.com/office/officeart/2005/8/layout/process1"/>
    <dgm:cxn modelId="{5D5D509C-286F-4EE5-A007-C18BC7F17A49}" type="presParOf" srcId="{64574C8D-6308-4B54-8F6D-97110F05CB9E}" destId="{7C6B689C-DE34-4F7E-9ABF-5B30D2CC58B0}" srcOrd="1" destOrd="0" presId="urn:microsoft.com/office/officeart/2005/8/layout/process1"/>
    <dgm:cxn modelId="{6E131FF2-E331-494D-AAA3-D2014EC87AA5}" type="presParOf" srcId="{7C6B689C-DE34-4F7E-9ABF-5B30D2CC58B0}" destId="{2680D90C-7A24-45D0-ACB3-8B24B4847A5A}" srcOrd="0" destOrd="0" presId="urn:microsoft.com/office/officeart/2005/8/layout/process1"/>
    <dgm:cxn modelId="{265F1F51-306C-4FA6-981A-DC83103DC175}" type="presParOf" srcId="{64574C8D-6308-4B54-8F6D-97110F05CB9E}" destId="{F5C40B41-FFEF-4635-ACBA-27C63C2B5B2A}" srcOrd="2" destOrd="0" presId="urn:microsoft.com/office/officeart/2005/8/layout/process1"/>
    <dgm:cxn modelId="{1B22CB80-534D-43EA-BF39-F688D43ADF2A}" type="presParOf" srcId="{64574C8D-6308-4B54-8F6D-97110F05CB9E}" destId="{9992FA35-8397-4265-80EB-F17B7BBE923E}" srcOrd="3" destOrd="0" presId="urn:microsoft.com/office/officeart/2005/8/layout/process1"/>
    <dgm:cxn modelId="{86B03D6B-DAD8-42B5-B217-881C41466FF6}" type="presParOf" srcId="{9992FA35-8397-4265-80EB-F17B7BBE923E}" destId="{185D3D88-C9D2-4288-99FA-8134619BC5AA}" srcOrd="0" destOrd="0" presId="urn:microsoft.com/office/officeart/2005/8/layout/process1"/>
    <dgm:cxn modelId="{DE7A87BB-3711-4E22-AD4E-67E527EDF7AE}" type="presParOf" srcId="{64574C8D-6308-4B54-8F6D-97110F05CB9E}" destId="{E201FCA8-185D-4824-9E88-8DF875FEC29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00FC1F-46A2-4FB7-9AB2-C7D9A1DF9FCB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BC35242C-1950-45A0-A191-3798BC4370DD}">
      <dgm:prSet phldrT="[Text]"/>
      <dgm:spPr/>
      <dgm:t>
        <a:bodyPr/>
        <a:lstStyle/>
        <a:p>
          <a:r>
            <a:rPr lang="en-IN" dirty="0" smtClean="0"/>
            <a:t>Ocean biomass energy</a:t>
          </a:r>
          <a:endParaRPr lang="en-IN" dirty="0"/>
        </a:p>
      </dgm:t>
    </dgm:pt>
    <dgm:pt modelId="{C3ED1E5F-BC78-45DA-8778-EDB6CEC03460}" type="parTrans" cxnId="{53F061D0-1A37-495E-BA5D-88E0996A639F}">
      <dgm:prSet/>
      <dgm:spPr/>
      <dgm:t>
        <a:bodyPr/>
        <a:lstStyle/>
        <a:p>
          <a:endParaRPr lang="en-IN"/>
        </a:p>
      </dgm:t>
    </dgm:pt>
    <dgm:pt modelId="{636D8C09-615F-4BCD-B18D-9A7417F98D75}" type="sibTrans" cxnId="{53F061D0-1A37-495E-BA5D-88E0996A639F}">
      <dgm:prSet/>
      <dgm:spPr/>
      <dgm:t>
        <a:bodyPr/>
        <a:lstStyle/>
        <a:p>
          <a:endParaRPr lang="en-IN" dirty="0"/>
        </a:p>
      </dgm:t>
    </dgm:pt>
    <dgm:pt modelId="{72375E05-E5BD-4440-93EC-07E1C80521BC}">
      <dgm:prSet phldrT="[Text]"/>
      <dgm:spPr/>
      <dgm:t>
        <a:bodyPr/>
        <a:lstStyle/>
        <a:p>
          <a:r>
            <a:rPr lang="en-IN" dirty="0" smtClean="0"/>
            <a:t>Ocean biomass farm</a:t>
          </a:r>
        </a:p>
        <a:p>
          <a:r>
            <a:rPr lang="en-IN" dirty="0" smtClean="0"/>
            <a:t>*Algae</a:t>
          </a:r>
        </a:p>
        <a:p>
          <a:r>
            <a:rPr lang="en-IN" dirty="0" smtClean="0"/>
            <a:t>*ocean kelp</a:t>
          </a:r>
        </a:p>
        <a:p>
          <a:r>
            <a:rPr lang="en-IN" dirty="0" smtClean="0"/>
            <a:t>*Aquatic plants</a:t>
          </a:r>
        </a:p>
      </dgm:t>
    </dgm:pt>
    <dgm:pt modelId="{E9CE9118-751E-4590-BB51-5D117F3C572B}" type="parTrans" cxnId="{7C016D86-2580-46C9-B762-F2FE8FCF663D}">
      <dgm:prSet/>
      <dgm:spPr/>
      <dgm:t>
        <a:bodyPr/>
        <a:lstStyle/>
        <a:p>
          <a:endParaRPr lang="en-IN"/>
        </a:p>
      </dgm:t>
    </dgm:pt>
    <dgm:pt modelId="{5F8AD4D6-3D08-4BEA-88EB-7E072768F551}" type="sibTrans" cxnId="{7C016D86-2580-46C9-B762-F2FE8FCF663D}">
      <dgm:prSet/>
      <dgm:spPr/>
      <dgm:t>
        <a:bodyPr/>
        <a:lstStyle/>
        <a:p>
          <a:endParaRPr lang="en-IN" dirty="0"/>
        </a:p>
      </dgm:t>
    </dgm:pt>
    <dgm:pt modelId="{DBCCFCFD-409F-41B2-9904-DBCD7B17861E}">
      <dgm:prSet phldrT="[Text]"/>
      <dgm:spPr/>
      <dgm:t>
        <a:bodyPr/>
        <a:lstStyle/>
        <a:p>
          <a:r>
            <a:rPr lang="en-IN" dirty="0" smtClean="0"/>
            <a:t>Biomass harvesting plant</a:t>
          </a:r>
          <a:endParaRPr lang="en-IN" dirty="0"/>
        </a:p>
      </dgm:t>
    </dgm:pt>
    <dgm:pt modelId="{610AE22F-ABB6-4C04-BE5B-1A193D388228}" type="parTrans" cxnId="{5B5C898F-5BA1-4204-9B30-C9A23E44316F}">
      <dgm:prSet/>
      <dgm:spPr/>
      <dgm:t>
        <a:bodyPr/>
        <a:lstStyle/>
        <a:p>
          <a:endParaRPr lang="en-IN"/>
        </a:p>
      </dgm:t>
    </dgm:pt>
    <dgm:pt modelId="{2CDB2654-51D3-47A4-858A-8EC9CEE6C0CA}" type="sibTrans" cxnId="{5B5C898F-5BA1-4204-9B30-C9A23E44316F}">
      <dgm:prSet/>
      <dgm:spPr/>
      <dgm:t>
        <a:bodyPr/>
        <a:lstStyle/>
        <a:p>
          <a:endParaRPr lang="en-IN"/>
        </a:p>
      </dgm:t>
    </dgm:pt>
    <dgm:pt modelId="{64574C8D-6308-4B54-8F6D-97110F05CB9E}" type="pres">
      <dgm:prSet presAssocID="{6600FC1F-46A2-4FB7-9AB2-C7D9A1DF9FCB}" presName="Name0" presStyleCnt="0">
        <dgm:presLayoutVars>
          <dgm:dir/>
          <dgm:resizeHandles val="exact"/>
        </dgm:presLayoutVars>
      </dgm:prSet>
      <dgm:spPr/>
    </dgm:pt>
    <dgm:pt modelId="{14B77BB6-63B4-435E-B67E-D8166F6BE5C2}" type="pres">
      <dgm:prSet presAssocID="{BC35242C-1950-45A0-A191-3798BC4370D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6B689C-DE34-4F7E-9ABF-5B30D2CC58B0}" type="pres">
      <dgm:prSet presAssocID="{636D8C09-615F-4BCD-B18D-9A7417F98D75}" presName="sibTrans" presStyleLbl="sibTrans2D1" presStyleIdx="0" presStyleCnt="2"/>
      <dgm:spPr/>
      <dgm:t>
        <a:bodyPr/>
        <a:lstStyle/>
        <a:p>
          <a:endParaRPr lang="en-IN"/>
        </a:p>
      </dgm:t>
    </dgm:pt>
    <dgm:pt modelId="{2680D90C-7A24-45D0-ACB3-8B24B4847A5A}" type="pres">
      <dgm:prSet presAssocID="{636D8C09-615F-4BCD-B18D-9A7417F98D75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F5C40B41-FFEF-4635-ACBA-27C63C2B5B2A}" type="pres">
      <dgm:prSet presAssocID="{72375E05-E5BD-4440-93EC-07E1C80521B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92FA35-8397-4265-80EB-F17B7BBE923E}" type="pres">
      <dgm:prSet presAssocID="{5F8AD4D6-3D08-4BEA-88EB-7E072768F551}" presName="sibTrans" presStyleLbl="sibTrans2D1" presStyleIdx="1" presStyleCnt="2"/>
      <dgm:spPr/>
      <dgm:t>
        <a:bodyPr/>
        <a:lstStyle/>
        <a:p>
          <a:endParaRPr lang="en-IN"/>
        </a:p>
      </dgm:t>
    </dgm:pt>
    <dgm:pt modelId="{185D3D88-C9D2-4288-99FA-8134619BC5AA}" type="pres">
      <dgm:prSet presAssocID="{5F8AD4D6-3D08-4BEA-88EB-7E072768F551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E201FCA8-185D-4824-9E88-8DF875FEC29F}" type="pres">
      <dgm:prSet presAssocID="{DBCCFCFD-409F-41B2-9904-DBCD7B17861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C016D86-2580-46C9-B762-F2FE8FCF663D}" srcId="{6600FC1F-46A2-4FB7-9AB2-C7D9A1DF9FCB}" destId="{72375E05-E5BD-4440-93EC-07E1C80521BC}" srcOrd="1" destOrd="0" parTransId="{E9CE9118-751E-4590-BB51-5D117F3C572B}" sibTransId="{5F8AD4D6-3D08-4BEA-88EB-7E072768F551}"/>
    <dgm:cxn modelId="{03962F7C-99AF-4F7E-A6FA-3EAED9BA3869}" type="presOf" srcId="{5F8AD4D6-3D08-4BEA-88EB-7E072768F551}" destId="{185D3D88-C9D2-4288-99FA-8134619BC5AA}" srcOrd="1" destOrd="0" presId="urn:microsoft.com/office/officeart/2005/8/layout/process1"/>
    <dgm:cxn modelId="{EFE92F5A-4850-4A42-8E50-4AD63FEEE5F4}" type="presOf" srcId="{BC35242C-1950-45A0-A191-3798BC4370DD}" destId="{14B77BB6-63B4-435E-B67E-D8166F6BE5C2}" srcOrd="0" destOrd="0" presId="urn:microsoft.com/office/officeart/2005/8/layout/process1"/>
    <dgm:cxn modelId="{53F061D0-1A37-495E-BA5D-88E0996A639F}" srcId="{6600FC1F-46A2-4FB7-9AB2-C7D9A1DF9FCB}" destId="{BC35242C-1950-45A0-A191-3798BC4370DD}" srcOrd="0" destOrd="0" parTransId="{C3ED1E5F-BC78-45DA-8778-EDB6CEC03460}" sibTransId="{636D8C09-615F-4BCD-B18D-9A7417F98D75}"/>
    <dgm:cxn modelId="{A73AE848-2D9A-4FFC-9C54-1D8525BCDDC0}" type="presOf" srcId="{DBCCFCFD-409F-41B2-9904-DBCD7B17861E}" destId="{E201FCA8-185D-4824-9E88-8DF875FEC29F}" srcOrd="0" destOrd="0" presId="urn:microsoft.com/office/officeart/2005/8/layout/process1"/>
    <dgm:cxn modelId="{38EEEABF-51ED-413F-8395-18D9FE4EF15C}" type="presOf" srcId="{5F8AD4D6-3D08-4BEA-88EB-7E072768F551}" destId="{9992FA35-8397-4265-80EB-F17B7BBE923E}" srcOrd="0" destOrd="0" presId="urn:microsoft.com/office/officeart/2005/8/layout/process1"/>
    <dgm:cxn modelId="{2D27CA69-BAA6-47A3-B40E-04CFEB32183B}" type="presOf" srcId="{636D8C09-615F-4BCD-B18D-9A7417F98D75}" destId="{7C6B689C-DE34-4F7E-9ABF-5B30D2CC58B0}" srcOrd="0" destOrd="0" presId="urn:microsoft.com/office/officeart/2005/8/layout/process1"/>
    <dgm:cxn modelId="{5B5C898F-5BA1-4204-9B30-C9A23E44316F}" srcId="{6600FC1F-46A2-4FB7-9AB2-C7D9A1DF9FCB}" destId="{DBCCFCFD-409F-41B2-9904-DBCD7B17861E}" srcOrd="2" destOrd="0" parTransId="{610AE22F-ABB6-4C04-BE5B-1A193D388228}" sibTransId="{2CDB2654-51D3-47A4-858A-8EC9CEE6C0CA}"/>
    <dgm:cxn modelId="{253871F1-C6CE-4C2E-976C-D7686BB5A658}" type="presOf" srcId="{72375E05-E5BD-4440-93EC-07E1C80521BC}" destId="{F5C40B41-FFEF-4635-ACBA-27C63C2B5B2A}" srcOrd="0" destOrd="0" presId="urn:microsoft.com/office/officeart/2005/8/layout/process1"/>
    <dgm:cxn modelId="{AA0D6CE3-AEF0-4EAF-896B-26A8C24E6126}" type="presOf" srcId="{636D8C09-615F-4BCD-B18D-9A7417F98D75}" destId="{2680D90C-7A24-45D0-ACB3-8B24B4847A5A}" srcOrd="1" destOrd="0" presId="urn:microsoft.com/office/officeart/2005/8/layout/process1"/>
    <dgm:cxn modelId="{A819BB15-E685-43BC-8F53-65A6B770B1A8}" type="presOf" srcId="{6600FC1F-46A2-4FB7-9AB2-C7D9A1DF9FCB}" destId="{64574C8D-6308-4B54-8F6D-97110F05CB9E}" srcOrd="0" destOrd="0" presId="urn:microsoft.com/office/officeart/2005/8/layout/process1"/>
    <dgm:cxn modelId="{398BD9B7-7ECD-43F3-8029-2508CCF171C3}" type="presParOf" srcId="{64574C8D-6308-4B54-8F6D-97110F05CB9E}" destId="{14B77BB6-63B4-435E-B67E-D8166F6BE5C2}" srcOrd="0" destOrd="0" presId="urn:microsoft.com/office/officeart/2005/8/layout/process1"/>
    <dgm:cxn modelId="{7782A8DE-D98D-484D-8A01-DE46D8827BBF}" type="presParOf" srcId="{64574C8D-6308-4B54-8F6D-97110F05CB9E}" destId="{7C6B689C-DE34-4F7E-9ABF-5B30D2CC58B0}" srcOrd="1" destOrd="0" presId="urn:microsoft.com/office/officeart/2005/8/layout/process1"/>
    <dgm:cxn modelId="{42F77878-BFDF-4804-BCBB-A898C20E7B9B}" type="presParOf" srcId="{7C6B689C-DE34-4F7E-9ABF-5B30D2CC58B0}" destId="{2680D90C-7A24-45D0-ACB3-8B24B4847A5A}" srcOrd="0" destOrd="0" presId="urn:microsoft.com/office/officeart/2005/8/layout/process1"/>
    <dgm:cxn modelId="{21D83561-5498-492B-9BC2-CC1370EBE307}" type="presParOf" srcId="{64574C8D-6308-4B54-8F6D-97110F05CB9E}" destId="{F5C40B41-FFEF-4635-ACBA-27C63C2B5B2A}" srcOrd="2" destOrd="0" presId="urn:microsoft.com/office/officeart/2005/8/layout/process1"/>
    <dgm:cxn modelId="{5F1630AA-5D05-41EA-B5BD-1038F0B7C0AA}" type="presParOf" srcId="{64574C8D-6308-4B54-8F6D-97110F05CB9E}" destId="{9992FA35-8397-4265-80EB-F17B7BBE923E}" srcOrd="3" destOrd="0" presId="urn:microsoft.com/office/officeart/2005/8/layout/process1"/>
    <dgm:cxn modelId="{1BB72FA3-8E86-4581-BEB8-90CB52628408}" type="presParOf" srcId="{9992FA35-8397-4265-80EB-F17B7BBE923E}" destId="{185D3D88-C9D2-4288-99FA-8134619BC5AA}" srcOrd="0" destOrd="0" presId="urn:microsoft.com/office/officeart/2005/8/layout/process1"/>
    <dgm:cxn modelId="{310023AC-DC64-42C5-B9D1-A439A365B262}" type="presParOf" srcId="{64574C8D-6308-4B54-8F6D-97110F05CB9E}" destId="{E201FCA8-185D-4824-9E88-8DF875FEC29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77BB6-63B4-435E-B67E-D8166F6BE5C2}">
      <dsp:nvSpPr>
        <dsp:cNvPr id="0" name=""/>
        <dsp:cNvSpPr/>
      </dsp:nvSpPr>
      <dsp:spPr>
        <a:xfrm>
          <a:off x="6479" y="0"/>
          <a:ext cx="1936688" cy="14096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Ocean thermal energy</a:t>
          </a:r>
          <a:endParaRPr lang="en-IN" sz="1400" kern="1200" dirty="0"/>
        </a:p>
      </dsp:txBody>
      <dsp:txXfrm>
        <a:off x="47768" y="41289"/>
        <a:ext cx="1854110" cy="1327118"/>
      </dsp:txXfrm>
    </dsp:sp>
    <dsp:sp modelId="{7C6B689C-DE34-4F7E-9ABF-5B30D2CC58B0}">
      <dsp:nvSpPr>
        <dsp:cNvPr id="0" name=""/>
        <dsp:cNvSpPr/>
      </dsp:nvSpPr>
      <dsp:spPr>
        <a:xfrm>
          <a:off x="2136837" y="464698"/>
          <a:ext cx="410577" cy="480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 dirty="0"/>
        </a:p>
      </dsp:txBody>
      <dsp:txXfrm>
        <a:off x="2136837" y="560758"/>
        <a:ext cx="287404" cy="288178"/>
      </dsp:txXfrm>
    </dsp:sp>
    <dsp:sp modelId="{F5C40B41-FFEF-4635-ACBA-27C63C2B5B2A}">
      <dsp:nvSpPr>
        <dsp:cNvPr id="0" name=""/>
        <dsp:cNvSpPr/>
      </dsp:nvSpPr>
      <dsp:spPr>
        <a:xfrm>
          <a:off x="2717843" y="0"/>
          <a:ext cx="1936688" cy="14096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OTEC plant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*Pumping system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*Heat exchanger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*Vapour turbine generator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*condenser</a:t>
          </a:r>
          <a:endParaRPr lang="en-IN" sz="1400" kern="1200" dirty="0"/>
        </a:p>
      </dsp:txBody>
      <dsp:txXfrm>
        <a:off x="2759132" y="41289"/>
        <a:ext cx="1854110" cy="1327118"/>
      </dsp:txXfrm>
    </dsp:sp>
    <dsp:sp modelId="{9992FA35-8397-4265-80EB-F17B7BBE923E}">
      <dsp:nvSpPr>
        <dsp:cNvPr id="0" name=""/>
        <dsp:cNvSpPr/>
      </dsp:nvSpPr>
      <dsp:spPr>
        <a:xfrm>
          <a:off x="4848201" y="464698"/>
          <a:ext cx="410577" cy="480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 dirty="0"/>
        </a:p>
      </dsp:txBody>
      <dsp:txXfrm>
        <a:off x="4848201" y="560758"/>
        <a:ext cx="287404" cy="288178"/>
      </dsp:txXfrm>
    </dsp:sp>
    <dsp:sp modelId="{E201FCA8-185D-4824-9E88-8DF875FEC29F}">
      <dsp:nvSpPr>
        <dsp:cNvPr id="0" name=""/>
        <dsp:cNvSpPr/>
      </dsp:nvSpPr>
      <dsp:spPr>
        <a:xfrm>
          <a:off x="5429207" y="0"/>
          <a:ext cx="1936688" cy="14096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A.C electrical energy to consumers</a:t>
          </a:r>
          <a:endParaRPr lang="en-IN" sz="1400" kern="1200" dirty="0"/>
        </a:p>
      </dsp:txBody>
      <dsp:txXfrm>
        <a:off x="5470496" y="41289"/>
        <a:ext cx="1854110" cy="1327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77BB6-63B4-435E-B67E-D8166F6BE5C2}">
      <dsp:nvSpPr>
        <dsp:cNvPr id="0" name=""/>
        <dsp:cNvSpPr/>
      </dsp:nvSpPr>
      <dsp:spPr>
        <a:xfrm>
          <a:off x="6467" y="97207"/>
          <a:ext cx="1932942" cy="13772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Ocean wave energy</a:t>
          </a:r>
          <a:endParaRPr lang="en-IN" sz="1800" kern="1200" dirty="0"/>
        </a:p>
      </dsp:txBody>
      <dsp:txXfrm>
        <a:off x="46804" y="137544"/>
        <a:ext cx="1852268" cy="1296547"/>
      </dsp:txXfrm>
    </dsp:sp>
    <dsp:sp modelId="{7C6B689C-DE34-4F7E-9ABF-5B30D2CC58B0}">
      <dsp:nvSpPr>
        <dsp:cNvPr id="0" name=""/>
        <dsp:cNvSpPr/>
      </dsp:nvSpPr>
      <dsp:spPr>
        <a:xfrm>
          <a:off x="2132703" y="546133"/>
          <a:ext cx="409783" cy="479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/>
        </a:p>
      </dsp:txBody>
      <dsp:txXfrm>
        <a:off x="2132703" y="642007"/>
        <a:ext cx="286848" cy="287621"/>
      </dsp:txXfrm>
    </dsp:sp>
    <dsp:sp modelId="{F5C40B41-FFEF-4635-ACBA-27C63C2B5B2A}">
      <dsp:nvSpPr>
        <dsp:cNvPr id="0" name=""/>
        <dsp:cNvSpPr/>
      </dsp:nvSpPr>
      <dsp:spPr>
        <a:xfrm>
          <a:off x="2712585" y="97207"/>
          <a:ext cx="1932942" cy="13772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Ocean wave energy converter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*Wave machine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*Generator</a:t>
          </a:r>
        </a:p>
      </dsp:txBody>
      <dsp:txXfrm>
        <a:off x="2752922" y="137544"/>
        <a:ext cx="1852268" cy="1296547"/>
      </dsp:txXfrm>
    </dsp:sp>
    <dsp:sp modelId="{9992FA35-8397-4265-80EB-F17B7BBE923E}">
      <dsp:nvSpPr>
        <dsp:cNvPr id="0" name=""/>
        <dsp:cNvSpPr/>
      </dsp:nvSpPr>
      <dsp:spPr>
        <a:xfrm>
          <a:off x="4838822" y="546133"/>
          <a:ext cx="409783" cy="479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/>
        </a:p>
      </dsp:txBody>
      <dsp:txXfrm>
        <a:off x="4838822" y="642007"/>
        <a:ext cx="286848" cy="287621"/>
      </dsp:txXfrm>
    </dsp:sp>
    <dsp:sp modelId="{E201FCA8-185D-4824-9E88-8DF875FEC29F}">
      <dsp:nvSpPr>
        <dsp:cNvPr id="0" name=""/>
        <dsp:cNvSpPr/>
      </dsp:nvSpPr>
      <dsp:spPr>
        <a:xfrm>
          <a:off x="5418704" y="97207"/>
          <a:ext cx="1932942" cy="13772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A.C electrical energy to consumers</a:t>
          </a:r>
          <a:endParaRPr lang="en-IN" sz="1800" kern="1200" dirty="0"/>
        </a:p>
      </dsp:txBody>
      <dsp:txXfrm>
        <a:off x="5459041" y="137544"/>
        <a:ext cx="1852268" cy="12965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77BB6-63B4-435E-B67E-D8166F6BE5C2}">
      <dsp:nvSpPr>
        <dsp:cNvPr id="0" name=""/>
        <dsp:cNvSpPr/>
      </dsp:nvSpPr>
      <dsp:spPr>
        <a:xfrm>
          <a:off x="6404" y="68173"/>
          <a:ext cx="1914175" cy="1363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Ocean tidal energy</a:t>
          </a:r>
          <a:endParaRPr lang="en-IN" sz="1800" kern="1200" dirty="0"/>
        </a:p>
      </dsp:txBody>
      <dsp:txXfrm>
        <a:off x="46350" y="108119"/>
        <a:ext cx="1834283" cy="1283958"/>
      </dsp:txXfrm>
    </dsp:sp>
    <dsp:sp modelId="{7C6B689C-DE34-4F7E-9ABF-5B30D2CC58B0}">
      <dsp:nvSpPr>
        <dsp:cNvPr id="0" name=""/>
        <dsp:cNvSpPr/>
      </dsp:nvSpPr>
      <dsp:spPr>
        <a:xfrm>
          <a:off x="2111997" y="512741"/>
          <a:ext cx="405805" cy="474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/>
        </a:p>
      </dsp:txBody>
      <dsp:txXfrm>
        <a:off x="2111997" y="607684"/>
        <a:ext cx="284064" cy="284829"/>
      </dsp:txXfrm>
    </dsp:sp>
    <dsp:sp modelId="{F5C40B41-FFEF-4635-ACBA-27C63C2B5B2A}">
      <dsp:nvSpPr>
        <dsp:cNvPr id="0" name=""/>
        <dsp:cNvSpPr/>
      </dsp:nvSpPr>
      <dsp:spPr>
        <a:xfrm>
          <a:off x="2686250" y="68173"/>
          <a:ext cx="1914175" cy="1363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Ocean tidal power plant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*Barrage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*Turbine Generator</a:t>
          </a:r>
        </a:p>
      </dsp:txBody>
      <dsp:txXfrm>
        <a:off x="2726196" y="108119"/>
        <a:ext cx="1834283" cy="1283958"/>
      </dsp:txXfrm>
    </dsp:sp>
    <dsp:sp modelId="{9992FA35-8397-4265-80EB-F17B7BBE923E}">
      <dsp:nvSpPr>
        <dsp:cNvPr id="0" name=""/>
        <dsp:cNvSpPr/>
      </dsp:nvSpPr>
      <dsp:spPr>
        <a:xfrm>
          <a:off x="4791843" y="512741"/>
          <a:ext cx="405805" cy="474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/>
        </a:p>
      </dsp:txBody>
      <dsp:txXfrm>
        <a:off x="4791843" y="607684"/>
        <a:ext cx="284064" cy="284829"/>
      </dsp:txXfrm>
    </dsp:sp>
    <dsp:sp modelId="{E201FCA8-185D-4824-9E88-8DF875FEC29F}">
      <dsp:nvSpPr>
        <dsp:cNvPr id="0" name=""/>
        <dsp:cNvSpPr/>
      </dsp:nvSpPr>
      <dsp:spPr>
        <a:xfrm>
          <a:off x="5366096" y="68173"/>
          <a:ext cx="1914175" cy="1363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A.C electrical energy to consumers</a:t>
          </a:r>
          <a:endParaRPr lang="en-IN" sz="1800" kern="1200" dirty="0"/>
        </a:p>
      </dsp:txBody>
      <dsp:txXfrm>
        <a:off x="5406042" y="108119"/>
        <a:ext cx="1834283" cy="12839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77BB6-63B4-435E-B67E-D8166F6BE5C2}">
      <dsp:nvSpPr>
        <dsp:cNvPr id="0" name=""/>
        <dsp:cNvSpPr/>
      </dsp:nvSpPr>
      <dsp:spPr>
        <a:xfrm>
          <a:off x="6529" y="19083"/>
          <a:ext cx="1951708" cy="13905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Ocean biomass energy</a:t>
          </a:r>
          <a:endParaRPr lang="en-IN" sz="1700" kern="1200" dirty="0"/>
        </a:p>
      </dsp:txBody>
      <dsp:txXfrm>
        <a:off x="47258" y="59812"/>
        <a:ext cx="1870250" cy="1309134"/>
      </dsp:txXfrm>
    </dsp:sp>
    <dsp:sp modelId="{7C6B689C-DE34-4F7E-9ABF-5B30D2CC58B0}">
      <dsp:nvSpPr>
        <dsp:cNvPr id="0" name=""/>
        <dsp:cNvSpPr/>
      </dsp:nvSpPr>
      <dsp:spPr>
        <a:xfrm>
          <a:off x="2153409" y="472368"/>
          <a:ext cx="413762" cy="484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/>
        </a:p>
      </dsp:txBody>
      <dsp:txXfrm>
        <a:off x="2153409" y="569173"/>
        <a:ext cx="289633" cy="290413"/>
      </dsp:txXfrm>
    </dsp:sp>
    <dsp:sp modelId="{F5C40B41-FFEF-4635-ACBA-27C63C2B5B2A}">
      <dsp:nvSpPr>
        <dsp:cNvPr id="0" name=""/>
        <dsp:cNvSpPr/>
      </dsp:nvSpPr>
      <dsp:spPr>
        <a:xfrm>
          <a:off x="2738921" y="19083"/>
          <a:ext cx="1951708" cy="13905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Ocean biomass farm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*Algae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*ocean kelp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*Aquatic plants</a:t>
          </a:r>
        </a:p>
      </dsp:txBody>
      <dsp:txXfrm>
        <a:off x="2779650" y="59812"/>
        <a:ext cx="1870250" cy="1309134"/>
      </dsp:txXfrm>
    </dsp:sp>
    <dsp:sp modelId="{9992FA35-8397-4265-80EB-F17B7BBE923E}">
      <dsp:nvSpPr>
        <dsp:cNvPr id="0" name=""/>
        <dsp:cNvSpPr/>
      </dsp:nvSpPr>
      <dsp:spPr>
        <a:xfrm>
          <a:off x="4885801" y="472368"/>
          <a:ext cx="413762" cy="484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 dirty="0"/>
        </a:p>
      </dsp:txBody>
      <dsp:txXfrm>
        <a:off x="4885801" y="569173"/>
        <a:ext cx="289633" cy="290413"/>
      </dsp:txXfrm>
    </dsp:sp>
    <dsp:sp modelId="{E201FCA8-185D-4824-9E88-8DF875FEC29F}">
      <dsp:nvSpPr>
        <dsp:cNvPr id="0" name=""/>
        <dsp:cNvSpPr/>
      </dsp:nvSpPr>
      <dsp:spPr>
        <a:xfrm>
          <a:off x="5471313" y="19083"/>
          <a:ext cx="1951708" cy="13905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Biomass harvesting plant</a:t>
          </a:r>
          <a:endParaRPr lang="en-IN" sz="1700" kern="1200" dirty="0"/>
        </a:p>
      </dsp:txBody>
      <dsp:txXfrm>
        <a:off x="5512042" y="59812"/>
        <a:ext cx="1870250" cy="1309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300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263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2058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10</a:t>
            </a:fld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4666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9429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4859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5185"/>
          <a:stretch/>
        </p:blipFill>
        <p:spPr>
          <a:xfrm>
            <a:off x="-12700" y="127000"/>
            <a:ext cx="9232900" cy="65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3068638" y="534987"/>
            <a:ext cx="3340100" cy="768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baseline="0" dirty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Ocean Energy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 </a:t>
            </a: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(Claude)OTEC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Shape 103"/>
          <p:cNvPicPr preferRelativeResize="0">
            <a:picLocks noGrp="1"/>
          </p:cNvPicPr>
          <p:nvPr>
            <p:ph sz="quarter" idx="1"/>
          </p:nvPr>
        </p:nvPicPr>
        <p:blipFill rotWithShape="1">
          <a:blip r:embed="rId3">
            <a:alphaModFix/>
          </a:blip>
          <a:stretch/>
        </p:blipFill>
        <p:spPr>
          <a:xfrm>
            <a:off x="2062162" y="1614487"/>
            <a:ext cx="5476875" cy="4238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14348" y="642918"/>
            <a:ext cx="7772400" cy="5643602"/>
          </a:xfrm>
        </p:spPr>
        <p:txBody>
          <a:bodyPr/>
          <a:lstStyle/>
          <a:p>
            <a:r>
              <a:rPr lang="en-IN" dirty="0" smtClean="0"/>
              <a:t>Open-cycle systems use the tropical oceans' warm surface water to make electricity. </a:t>
            </a:r>
          </a:p>
          <a:p>
            <a:r>
              <a:rPr lang="en-IN" dirty="0" smtClean="0"/>
              <a:t>When warm seawater is placed in a low-pressure container, it boils. </a:t>
            </a:r>
          </a:p>
          <a:p>
            <a:r>
              <a:rPr lang="en-IN" dirty="0" smtClean="0"/>
              <a:t>The expanding steam drives a low-pressure turbine attached to an electrical generator. </a:t>
            </a:r>
          </a:p>
          <a:p>
            <a:r>
              <a:rPr lang="en-IN" dirty="0" smtClean="0"/>
              <a:t>The steam, which has left its salt behind in the low-pressure container, is almost pure, fresh water. </a:t>
            </a:r>
          </a:p>
          <a:p>
            <a:r>
              <a:rPr lang="en-IN" dirty="0" smtClean="0"/>
              <a:t>It is condensed back into a liquid by exposure to cold temperatures from deep-ocean water.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3538" y="890588"/>
            <a:ext cx="58769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500034" y="274638"/>
            <a:ext cx="8186766" cy="1143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IN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Closed cycle (Anderson) OTEC system</a:t>
            </a:r>
            <a:endParaRPr sz="4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Shape 110"/>
          <p:cNvPicPr preferRelativeResize="0">
            <a:picLocks noGrp="1"/>
          </p:cNvPicPr>
          <p:nvPr>
            <p:ph sz="quarter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2910" y="1428736"/>
            <a:ext cx="7786742" cy="4929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IN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Closed OTEC Ammonia cycle</a:t>
            </a:r>
            <a:endParaRPr sz="4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Shape 116"/>
          <p:cNvPicPr preferRelativeResize="0">
            <a:picLocks noGrp="1"/>
          </p:cNvPicPr>
          <p:nvPr>
            <p:ph sz="quarter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8596" y="1500174"/>
            <a:ext cx="8001056" cy="4714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57224" y="642918"/>
            <a:ext cx="7772400" cy="5643602"/>
          </a:xfrm>
        </p:spPr>
        <p:txBody>
          <a:bodyPr/>
          <a:lstStyle/>
          <a:p>
            <a:r>
              <a:rPr lang="en-IN" dirty="0" smtClean="0"/>
              <a:t>Closed-cycle systems use fluids with a low boiling point, such as ammonia, to rotate a turbine to generate electricity.</a:t>
            </a:r>
          </a:p>
          <a:p>
            <a:r>
              <a:rPr lang="en-IN" dirty="0" smtClean="0"/>
              <a:t>Warm surface seawater is pumped through a heat exchanger, where the low-boiling-point fluid is vaporized. </a:t>
            </a:r>
          </a:p>
          <a:p>
            <a:r>
              <a:rPr lang="en-IN" dirty="0" smtClean="0"/>
              <a:t>The expanding vapor turns the turbo-generator. </a:t>
            </a:r>
          </a:p>
          <a:p>
            <a:r>
              <a:rPr lang="en-IN" dirty="0" smtClean="0"/>
              <a:t>Cold deep seawater—which is pumped through a second heat exchanger—then condenses the vapor back into a liquid that is then recycled through the system.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20750"/>
            <a:ext cx="9144000" cy="50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2166938" y="273050"/>
            <a:ext cx="4545012" cy="523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 dirty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Source of Ocean Wave Energy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Energy from oceans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Ocean energy conversion technologies</a:t>
            </a:r>
          </a:p>
          <a:p>
            <a:r>
              <a:rPr lang="en-IN" smtClean="0"/>
              <a:t>Ocean biomass energy</a:t>
            </a:r>
          </a:p>
          <a:p>
            <a:r>
              <a:rPr lang="en-IN" smtClean="0"/>
              <a:t>Ocean </a:t>
            </a:r>
            <a:r>
              <a:rPr lang="en-IN" dirty="0" smtClean="0"/>
              <a:t>geothermal energy</a:t>
            </a:r>
          </a:p>
          <a:p>
            <a:r>
              <a:rPr lang="en-IN" dirty="0" smtClean="0"/>
              <a:t>Ocean salinity gradient energy</a:t>
            </a:r>
          </a:p>
          <a:p>
            <a:r>
              <a:rPr lang="en-IN" dirty="0" smtClean="0"/>
              <a:t>Ocean chemical energy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Ocean tidal energy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Hydro energy in ocean tides.</a:t>
            </a:r>
          </a:p>
          <a:p>
            <a:r>
              <a:rPr lang="en-IN" dirty="0" smtClean="0"/>
              <a:t>Ocean tides occurs due to the gravitational attractive forces from sun and moon.</a:t>
            </a:r>
          </a:p>
          <a:p>
            <a:r>
              <a:rPr lang="en-IN" dirty="0" smtClean="0"/>
              <a:t>Level of ocean water rises periodically during high tides and drops during low tides.</a:t>
            </a:r>
          </a:p>
          <a:p>
            <a:r>
              <a:rPr lang="en-IN" dirty="0" smtClean="0"/>
              <a:t>Difference in head of water-rotates hydro turbine generator-installed in barrages(dams).</a:t>
            </a:r>
          </a:p>
          <a:p>
            <a:r>
              <a:rPr lang="en-IN" dirty="0" smtClean="0"/>
              <a:t>Time span between high and low tides 6 hours 25 minutes.</a:t>
            </a:r>
          </a:p>
          <a:p>
            <a:r>
              <a:rPr lang="en-IN" dirty="0" smtClean="0"/>
              <a:t>High tide-water head 2 to 5 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Ocean energy routes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14348" y="642918"/>
          <a:ext cx="7372376" cy="1409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714348" y="2071678"/>
          <a:ext cx="7358114" cy="157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785786" y="3643314"/>
          <a:ext cx="7286676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4348" y="5214950"/>
          <a:ext cx="7429552" cy="142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Ocean wave energy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447800"/>
            <a:ext cx="8472518" cy="45720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Refers to the waves of water from ocean to shore.</a:t>
            </a:r>
          </a:p>
          <a:p>
            <a:r>
              <a:rPr lang="en-IN" dirty="0" smtClean="0"/>
              <a:t>Ocean waves occurs due to rotation of earth and wind over ocean surface.</a:t>
            </a:r>
          </a:p>
          <a:p>
            <a:r>
              <a:rPr lang="en-IN" dirty="0" smtClean="0"/>
              <a:t>Ocean waves have hydro wave energy with a  interval 4 to 12 seconds</a:t>
            </a:r>
          </a:p>
          <a:p>
            <a:r>
              <a:rPr lang="en-IN" dirty="0" smtClean="0"/>
              <a:t> Crest few centimetres to about 10m.</a:t>
            </a:r>
          </a:p>
          <a:p>
            <a:r>
              <a:rPr lang="en-IN" dirty="0" smtClean="0"/>
              <a:t>Ocean wave machines are installed on floating power plants  or on-shore power plants</a:t>
            </a:r>
          </a:p>
          <a:p>
            <a:r>
              <a:rPr lang="en-IN" dirty="0" smtClean="0"/>
              <a:t>Rotor-wave machine –rotated by wave energy.</a:t>
            </a:r>
          </a:p>
          <a:p>
            <a:r>
              <a:rPr lang="en-IN" dirty="0" smtClean="0"/>
              <a:t>Wave machine drives-generator rotor or pumps water-reservoir  at higher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Ocean thermal energy conversion (OTEC)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Ocean Thermal Energy</a:t>
            </a:r>
            <a:r>
              <a:rPr lang="en-IN" dirty="0" smtClean="0"/>
              <a:t> Conversion (</a:t>
            </a:r>
            <a:r>
              <a:rPr lang="en-IN" b="1" dirty="0" smtClean="0"/>
              <a:t>OTEC</a:t>
            </a:r>
            <a:r>
              <a:rPr lang="en-IN" dirty="0" smtClean="0"/>
              <a:t>) is a process that can produce electricity by using the temperature difference between deep cold ocean water and warm tropical surface waters.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Lambert’s law of absorption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Solar energy absorption by the water takes place </a:t>
            </a:r>
            <a:r>
              <a:rPr lang="en-IN" dirty="0" err="1" smtClean="0"/>
              <a:t>acoording</a:t>
            </a:r>
            <a:r>
              <a:rPr lang="en-IN" dirty="0" smtClean="0"/>
              <a:t> to Lambert’s law of absorption.</a:t>
            </a:r>
          </a:p>
          <a:p>
            <a:pPr lvl="1" algn="just">
              <a:buNone/>
            </a:pPr>
            <a:r>
              <a:rPr lang="en-IN" dirty="0" smtClean="0"/>
              <a:t>“</a:t>
            </a:r>
            <a:r>
              <a:rPr lang="en-IN" i="1" dirty="0" smtClean="0"/>
              <a:t>Each layer of equal thickness absorbs the same fraction of light that passes through it”</a:t>
            </a:r>
            <a:endParaRPr lang="en-IN" i="1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786190"/>
            <a:ext cx="685804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Ocean thermal energy converter (OTEC)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OTEC process types:</a:t>
            </a:r>
          </a:p>
          <a:p>
            <a:r>
              <a:rPr lang="en-IN" dirty="0" smtClean="0"/>
              <a:t>Flashed steam, steam turbine cycle OTEC plant using steam water as working fluid-open cycle OTEC.</a:t>
            </a:r>
          </a:p>
          <a:p>
            <a:r>
              <a:rPr lang="en-IN" dirty="0" smtClean="0"/>
              <a:t>Binary cycle OTEC plant based on working fluid of low boiling point (e.g. NH</a:t>
            </a:r>
            <a:r>
              <a:rPr lang="en-IN" sz="1800" dirty="0" smtClean="0"/>
              <a:t>3</a:t>
            </a:r>
            <a:r>
              <a:rPr lang="en-IN" dirty="0" smtClean="0"/>
              <a:t>,Propane)-closed cycle OTEC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787</TotalTime>
  <Words>509</Words>
  <Application>Microsoft Office PowerPoint</Application>
  <PresentationFormat>On-screen Show (4:3)</PresentationFormat>
  <Paragraphs>70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Book</vt:lpstr>
      <vt:lpstr>Perpetua</vt:lpstr>
      <vt:lpstr>Wingdings 2</vt:lpstr>
      <vt:lpstr>Equity</vt:lpstr>
      <vt:lpstr>PowerPoint Presentation</vt:lpstr>
      <vt:lpstr>PowerPoint Presentation</vt:lpstr>
      <vt:lpstr>Energy from oceans</vt:lpstr>
      <vt:lpstr>Ocean tidal energy</vt:lpstr>
      <vt:lpstr>Ocean energy routes</vt:lpstr>
      <vt:lpstr>Ocean wave energy</vt:lpstr>
      <vt:lpstr>Ocean thermal energy conversion (OTEC)</vt:lpstr>
      <vt:lpstr>Lambert’s law of absorption</vt:lpstr>
      <vt:lpstr>Ocean thermal energy converter (OTEC)</vt:lpstr>
      <vt:lpstr>Open cycle (Claude)OTEC</vt:lpstr>
      <vt:lpstr>PowerPoint Presentation</vt:lpstr>
      <vt:lpstr>PowerPoint Presentation</vt:lpstr>
      <vt:lpstr>Closed cycle (Anderson) OTEC system</vt:lpstr>
      <vt:lpstr>Closed OTEC Ammonia cycle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lavanya</dc:creator>
  <cp:lastModifiedBy>USER</cp:lastModifiedBy>
  <cp:revision>99</cp:revision>
  <dcterms:modified xsi:type="dcterms:W3CDTF">2016-09-08T13:12:12Z</dcterms:modified>
</cp:coreProperties>
</file>