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29"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4A67-3E78-46A2-BD30-F2178518F5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2503A7-2DB5-4D76-AF10-2F01D222C0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BFFF80-FB16-4244-894F-6E80B620BD9F}"/>
              </a:ext>
            </a:extLst>
          </p:cNvPr>
          <p:cNvSpPr>
            <a:spLocks noGrp="1"/>
          </p:cNvSpPr>
          <p:nvPr>
            <p:ph type="dt" sz="half" idx="10"/>
          </p:nvPr>
        </p:nvSpPr>
        <p:spPr/>
        <p:txBody>
          <a:bodyPr/>
          <a:lstStyle/>
          <a:p>
            <a:fld id="{A7AE7317-414B-4358-9719-691D7280A542}" type="datetimeFigureOut">
              <a:rPr lang="en-IN" smtClean="0"/>
              <a:pPr/>
              <a:t>01-09-2022</a:t>
            </a:fld>
            <a:endParaRPr lang="en-IN"/>
          </a:p>
        </p:txBody>
      </p:sp>
      <p:sp>
        <p:nvSpPr>
          <p:cNvPr id="5" name="Footer Placeholder 4">
            <a:extLst>
              <a:ext uri="{FF2B5EF4-FFF2-40B4-BE49-F238E27FC236}">
                <a16:creationId xmlns:a16="http://schemas.microsoft.com/office/drawing/2014/main" id="{3C1BF955-964B-4285-9B46-0771BA6DD4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BBB3DA-393B-44BA-8C85-9F9E5D49301D}"/>
              </a:ext>
            </a:extLst>
          </p:cNvPr>
          <p:cNvSpPr>
            <a:spLocks noGrp="1"/>
          </p:cNvSpPr>
          <p:nvPr>
            <p:ph type="sldNum" sz="quarter" idx="12"/>
          </p:nvPr>
        </p:nvSpPr>
        <p:spPr/>
        <p:txBody>
          <a:bodyPr/>
          <a:lstStyle/>
          <a:p>
            <a:fld id="{8A702015-68B5-4A41-8AD9-E5978DD2D6A7}" type="slidenum">
              <a:rPr lang="en-IN" smtClean="0"/>
              <a:pPr/>
              <a:t>‹#›</a:t>
            </a:fld>
            <a:endParaRPr lang="en-IN"/>
          </a:p>
        </p:txBody>
      </p:sp>
    </p:spTree>
    <p:extLst>
      <p:ext uri="{BB962C8B-B14F-4D97-AF65-F5344CB8AC3E}">
        <p14:creationId xmlns:p14="http://schemas.microsoft.com/office/powerpoint/2010/main" val="3244863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58273-0184-451B-A44F-8C67A9165D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1C8DFF-8409-42C4-B80D-52B5BC2AAC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92F848-12E2-4570-AFFA-2FDA8A7BB72A}"/>
              </a:ext>
            </a:extLst>
          </p:cNvPr>
          <p:cNvSpPr>
            <a:spLocks noGrp="1"/>
          </p:cNvSpPr>
          <p:nvPr>
            <p:ph type="dt" sz="half" idx="10"/>
          </p:nvPr>
        </p:nvSpPr>
        <p:spPr/>
        <p:txBody>
          <a:bodyPr/>
          <a:lstStyle/>
          <a:p>
            <a:fld id="{A7AE7317-414B-4358-9719-691D7280A542}" type="datetimeFigureOut">
              <a:rPr lang="en-IN" smtClean="0"/>
              <a:pPr/>
              <a:t>01-09-2022</a:t>
            </a:fld>
            <a:endParaRPr lang="en-IN"/>
          </a:p>
        </p:txBody>
      </p:sp>
      <p:sp>
        <p:nvSpPr>
          <p:cNvPr id="5" name="Footer Placeholder 4">
            <a:extLst>
              <a:ext uri="{FF2B5EF4-FFF2-40B4-BE49-F238E27FC236}">
                <a16:creationId xmlns:a16="http://schemas.microsoft.com/office/drawing/2014/main" id="{3EE826E5-3CD2-4F16-981A-80FC847906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CD872F-CC17-4103-B550-4A6E76B904A5}"/>
              </a:ext>
            </a:extLst>
          </p:cNvPr>
          <p:cNvSpPr>
            <a:spLocks noGrp="1"/>
          </p:cNvSpPr>
          <p:nvPr>
            <p:ph type="sldNum" sz="quarter" idx="12"/>
          </p:nvPr>
        </p:nvSpPr>
        <p:spPr/>
        <p:txBody>
          <a:bodyPr/>
          <a:lstStyle/>
          <a:p>
            <a:fld id="{8A702015-68B5-4A41-8AD9-E5978DD2D6A7}" type="slidenum">
              <a:rPr lang="en-IN" smtClean="0"/>
              <a:pPr/>
              <a:t>‹#›</a:t>
            </a:fld>
            <a:endParaRPr lang="en-IN"/>
          </a:p>
        </p:txBody>
      </p:sp>
    </p:spTree>
    <p:extLst>
      <p:ext uri="{BB962C8B-B14F-4D97-AF65-F5344CB8AC3E}">
        <p14:creationId xmlns:p14="http://schemas.microsoft.com/office/powerpoint/2010/main" val="853343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15A4C4-8978-4588-88F6-AF3D10DF0E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DA750B-2721-447E-B246-CAC76F6E3A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BE0139-0E83-4E41-8285-E1BC4D6B77D5}"/>
              </a:ext>
            </a:extLst>
          </p:cNvPr>
          <p:cNvSpPr>
            <a:spLocks noGrp="1"/>
          </p:cNvSpPr>
          <p:nvPr>
            <p:ph type="dt" sz="half" idx="10"/>
          </p:nvPr>
        </p:nvSpPr>
        <p:spPr/>
        <p:txBody>
          <a:bodyPr/>
          <a:lstStyle/>
          <a:p>
            <a:fld id="{A7AE7317-414B-4358-9719-691D7280A542}" type="datetimeFigureOut">
              <a:rPr lang="en-IN" smtClean="0"/>
              <a:pPr/>
              <a:t>01-09-2022</a:t>
            </a:fld>
            <a:endParaRPr lang="en-IN"/>
          </a:p>
        </p:txBody>
      </p:sp>
      <p:sp>
        <p:nvSpPr>
          <p:cNvPr id="5" name="Footer Placeholder 4">
            <a:extLst>
              <a:ext uri="{FF2B5EF4-FFF2-40B4-BE49-F238E27FC236}">
                <a16:creationId xmlns:a16="http://schemas.microsoft.com/office/drawing/2014/main" id="{3C715BBE-CA76-4914-8084-B7AC8DBC5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B36574-89E7-42BE-BE3D-089005CF9D0A}"/>
              </a:ext>
            </a:extLst>
          </p:cNvPr>
          <p:cNvSpPr>
            <a:spLocks noGrp="1"/>
          </p:cNvSpPr>
          <p:nvPr>
            <p:ph type="sldNum" sz="quarter" idx="12"/>
          </p:nvPr>
        </p:nvSpPr>
        <p:spPr/>
        <p:txBody>
          <a:bodyPr/>
          <a:lstStyle/>
          <a:p>
            <a:fld id="{8A702015-68B5-4A41-8AD9-E5978DD2D6A7}" type="slidenum">
              <a:rPr lang="en-IN" smtClean="0"/>
              <a:pPr/>
              <a:t>‹#›</a:t>
            </a:fld>
            <a:endParaRPr lang="en-IN"/>
          </a:p>
        </p:txBody>
      </p:sp>
    </p:spTree>
    <p:extLst>
      <p:ext uri="{BB962C8B-B14F-4D97-AF65-F5344CB8AC3E}">
        <p14:creationId xmlns:p14="http://schemas.microsoft.com/office/powerpoint/2010/main" val="2688816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9AC4-6F56-4810-867D-B7DC93D844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D8BDDD-1D06-4416-A676-72DA95EAC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3D20DB-6AD6-4C8D-B239-C9C29E7C5D55}"/>
              </a:ext>
            </a:extLst>
          </p:cNvPr>
          <p:cNvSpPr>
            <a:spLocks noGrp="1"/>
          </p:cNvSpPr>
          <p:nvPr>
            <p:ph type="dt" sz="half" idx="10"/>
          </p:nvPr>
        </p:nvSpPr>
        <p:spPr/>
        <p:txBody>
          <a:bodyPr/>
          <a:lstStyle/>
          <a:p>
            <a:fld id="{A7AE7317-414B-4358-9719-691D7280A542}" type="datetimeFigureOut">
              <a:rPr lang="en-IN" smtClean="0"/>
              <a:pPr/>
              <a:t>01-09-2022</a:t>
            </a:fld>
            <a:endParaRPr lang="en-IN"/>
          </a:p>
        </p:txBody>
      </p:sp>
      <p:sp>
        <p:nvSpPr>
          <p:cNvPr id="5" name="Footer Placeholder 4">
            <a:extLst>
              <a:ext uri="{FF2B5EF4-FFF2-40B4-BE49-F238E27FC236}">
                <a16:creationId xmlns:a16="http://schemas.microsoft.com/office/drawing/2014/main" id="{26330031-080F-4375-A03F-A1AE02BF6A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02D36-872B-4EBC-A9D8-63FCEB096D19}"/>
              </a:ext>
            </a:extLst>
          </p:cNvPr>
          <p:cNvSpPr>
            <a:spLocks noGrp="1"/>
          </p:cNvSpPr>
          <p:nvPr>
            <p:ph type="sldNum" sz="quarter" idx="12"/>
          </p:nvPr>
        </p:nvSpPr>
        <p:spPr/>
        <p:txBody>
          <a:bodyPr/>
          <a:lstStyle/>
          <a:p>
            <a:fld id="{8A702015-68B5-4A41-8AD9-E5978DD2D6A7}" type="slidenum">
              <a:rPr lang="en-IN" smtClean="0"/>
              <a:pPr/>
              <a:t>‹#›</a:t>
            </a:fld>
            <a:endParaRPr lang="en-IN"/>
          </a:p>
        </p:txBody>
      </p:sp>
    </p:spTree>
    <p:extLst>
      <p:ext uri="{BB962C8B-B14F-4D97-AF65-F5344CB8AC3E}">
        <p14:creationId xmlns:p14="http://schemas.microsoft.com/office/powerpoint/2010/main" val="3367609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3A6F-28E0-4EE6-AEE3-AF4B7B5400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32A57D-AF8B-4271-8B42-405E8FB092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C9463C-5E01-414D-A424-D6961A90C4F9}"/>
              </a:ext>
            </a:extLst>
          </p:cNvPr>
          <p:cNvSpPr>
            <a:spLocks noGrp="1"/>
          </p:cNvSpPr>
          <p:nvPr>
            <p:ph type="dt" sz="half" idx="10"/>
          </p:nvPr>
        </p:nvSpPr>
        <p:spPr/>
        <p:txBody>
          <a:bodyPr/>
          <a:lstStyle/>
          <a:p>
            <a:fld id="{A7AE7317-414B-4358-9719-691D7280A542}" type="datetimeFigureOut">
              <a:rPr lang="en-IN" smtClean="0"/>
              <a:pPr/>
              <a:t>01-09-2022</a:t>
            </a:fld>
            <a:endParaRPr lang="en-IN"/>
          </a:p>
        </p:txBody>
      </p:sp>
      <p:sp>
        <p:nvSpPr>
          <p:cNvPr id="5" name="Footer Placeholder 4">
            <a:extLst>
              <a:ext uri="{FF2B5EF4-FFF2-40B4-BE49-F238E27FC236}">
                <a16:creationId xmlns:a16="http://schemas.microsoft.com/office/drawing/2014/main" id="{D5A810F6-F2D5-4B77-A694-9940420352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5BFB91-2888-442D-924D-BD336C0208BB}"/>
              </a:ext>
            </a:extLst>
          </p:cNvPr>
          <p:cNvSpPr>
            <a:spLocks noGrp="1"/>
          </p:cNvSpPr>
          <p:nvPr>
            <p:ph type="sldNum" sz="quarter" idx="12"/>
          </p:nvPr>
        </p:nvSpPr>
        <p:spPr/>
        <p:txBody>
          <a:bodyPr/>
          <a:lstStyle/>
          <a:p>
            <a:fld id="{8A702015-68B5-4A41-8AD9-E5978DD2D6A7}" type="slidenum">
              <a:rPr lang="en-IN" smtClean="0"/>
              <a:pPr/>
              <a:t>‹#›</a:t>
            </a:fld>
            <a:endParaRPr lang="en-IN"/>
          </a:p>
        </p:txBody>
      </p:sp>
    </p:spTree>
    <p:extLst>
      <p:ext uri="{BB962C8B-B14F-4D97-AF65-F5344CB8AC3E}">
        <p14:creationId xmlns:p14="http://schemas.microsoft.com/office/powerpoint/2010/main" val="3923449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C3252-C264-4F87-85A2-A0A2B05548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DA03C8-3FD8-439F-9E1D-74E5D211A0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3A84F8-8CBA-4DB6-8FF9-65B7822857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15F433-7A2F-456C-916C-42C6FE8D1D28}"/>
              </a:ext>
            </a:extLst>
          </p:cNvPr>
          <p:cNvSpPr>
            <a:spLocks noGrp="1"/>
          </p:cNvSpPr>
          <p:nvPr>
            <p:ph type="dt" sz="half" idx="10"/>
          </p:nvPr>
        </p:nvSpPr>
        <p:spPr/>
        <p:txBody>
          <a:bodyPr/>
          <a:lstStyle/>
          <a:p>
            <a:fld id="{A7AE7317-414B-4358-9719-691D7280A542}" type="datetimeFigureOut">
              <a:rPr lang="en-IN" smtClean="0"/>
              <a:pPr/>
              <a:t>01-09-2022</a:t>
            </a:fld>
            <a:endParaRPr lang="en-IN"/>
          </a:p>
        </p:txBody>
      </p:sp>
      <p:sp>
        <p:nvSpPr>
          <p:cNvPr id="6" name="Footer Placeholder 5">
            <a:extLst>
              <a:ext uri="{FF2B5EF4-FFF2-40B4-BE49-F238E27FC236}">
                <a16:creationId xmlns:a16="http://schemas.microsoft.com/office/drawing/2014/main" id="{B2F1FF38-8F0F-4612-A188-8E32A4D39A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7EB57B-3A6A-477C-9BD7-17D8BF29BE22}"/>
              </a:ext>
            </a:extLst>
          </p:cNvPr>
          <p:cNvSpPr>
            <a:spLocks noGrp="1"/>
          </p:cNvSpPr>
          <p:nvPr>
            <p:ph type="sldNum" sz="quarter" idx="12"/>
          </p:nvPr>
        </p:nvSpPr>
        <p:spPr/>
        <p:txBody>
          <a:bodyPr/>
          <a:lstStyle/>
          <a:p>
            <a:fld id="{8A702015-68B5-4A41-8AD9-E5978DD2D6A7}" type="slidenum">
              <a:rPr lang="en-IN" smtClean="0"/>
              <a:pPr/>
              <a:t>‹#›</a:t>
            </a:fld>
            <a:endParaRPr lang="en-IN"/>
          </a:p>
        </p:txBody>
      </p:sp>
    </p:spTree>
    <p:extLst>
      <p:ext uri="{BB962C8B-B14F-4D97-AF65-F5344CB8AC3E}">
        <p14:creationId xmlns:p14="http://schemas.microsoft.com/office/powerpoint/2010/main" val="102315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17AC-8C2C-4EF7-B656-A762822D45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13C696-7538-4F6F-B77C-7301A25D11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14BE8A-41BD-4BA7-9C68-D369A2B65F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17CFEC-5604-4FA9-9446-9A64964DB8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41666F-79FF-48BD-92D6-69C1D6D772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D058EF-BEED-43B0-8168-3C9A56E206CC}"/>
              </a:ext>
            </a:extLst>
          </p:cNvPr>
          <p:cNvSpPr>
            <a:spLocks noGrp="1"/>
          </p:cNvSpPr>
          <p:nvPr>
            <p:ph type="dt" sz="half" idx="10"/>
          </p:nvPr>
        </p:nvSpPr>
        <p:spPr/>
        <p:txBody>
          <a:bodyPr/>
          <a:lstStyle/>
          <a:p>
            <a:fld id="{A7AE7317-414B-4358-9719-691D7280A542}" type="datetimeFigureOut">
              <a:rPr lang="en-IN" smtClean="0"/>
              <a:pPr/>
              <a:t>01-09-2022</a:t>
            </a:fld>
            <a:endParaRPr lang="en-IN"/>
          </a:p>
        </p:txBody>
      </p:sp>
      <p:sp>
        <p:nvSpPr>
          <p:cNvPr id="8" name="Footer Placeholder 7">
            <a:extLst>
              <a:ext uri="{FF2B5EF4-FFF2-40B4-BE49-F238E27FC236}">
                <a16:creationId xmlns:a16="http://schemas.microsoft.com/office/drawing/2014/main" id="{8BC542F8-070E-4CA7-B175-A59783BA97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9AC688-E62E-44B3-AA9D-4015C53BD752}"/>
              </a:ext>
            </a:extLst>
          </p:cNvPr>
          <p:cNvSpPr>
            <a:spLocks noGrp="1"/>
          </p:cNvSpPr>
          <p:nvPr>
            <p:ph type="sldNum" sz="quarter" idx="12"/>
          </p:nvPr>
        </p:nvSpPr>
        <p:spPr/>
        <p:txBody>
          <a:bodyPr/>
          <a:lstStyle/>
          <a:p>
            <a:fld id="{8A702015-68B5-4A41-8AD9-E5978DD2D6A7}" type="slidenum">
              <a:rPr lang="en-IN" smtClean="0"/>
              <a:pPr/>
              <a:t>‹#›</a:t>
            </a:fld>
            <a:endParaRPr lang="en-IN"/>
          </a:p>
        </p:txBody>
      </p:sp>
    </p:spTree>
    <p:extLst>
      <p:ext uri="{BB962C8B-B14F-4D97-AF65-F5344CB8AC3E}">
        <p14:creationId xmlns:p14="http://schemas.microsoft.com/office/powerpoint/2010/main" val="258141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9E6BC-32AA-4208-A10D-FEB69C3874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8B90D5-4A58-48CB-8BD6-FFD63F837245}"/>
              </a:ext>
            </a:extLst>
          </p:cNvPr>
          <p:cNvSpPr>
            <a:spLocks noGrp="1"/>
          </p:cNvSpPr>
          <p:nvPr>
            <p:ph type="dt" sz="half" idx="10"/>
          </p:nvPr>
        </p:nvSpPr>
        <p:spPr/>
        <p:txBody>
          <a:bodyPr/>
          <a:lstStyle/>
          <a:p>
            <a:fld id="{A7AE7317-414B-4358-9719-691D7280A542}" type="datetimeFigureOut">
              <a:rPr lang="en-IN" smtClean="0"/>
              <a:pPr/>
              <a:t>01-09-2022</a:t>
            </a:fld>
            <a:endParaRPr lang="en-IN"/>
          </a:p>
        </p:txBody>
      </p:sp>
      <p:sp>
        <p:nvSpPr>
          <p:cNvPr id="4" name="Footer Placeholder 3">
            <a:extLst>
              <a:ext uri="{FF2B5EF4-FFF2-40B4-BE49-F238E27FC236}">
                <a16:creationId xmlns:a16="http://schemas.microsoft.com/office/drawing/2014/main" id="{D3647A2E-9C27-44A8-BEA8-F31C5D8D4C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47F38B-8BD4-4EF2-8567-8D4EF3BE296F}"/>
              </a:ext>
            </a:extLst>
          </p:cNvPr>
          <p:cNvSpPr>
            <a:spLocks noGrp="1"/>
          </p:cNvSpPr>
          <p:nvPr>
            <p:ph type="sldNum" sz="quarter" idx="12"/>
          </p:nvPr>
        </p:nvSpPr>
        <p:spPr/>
        <p:txBody>
          <a:bodyPr/>
          <a:lstStyle/>
          <a:p>
            <a:fld id="{8A702015-68B5-4A41-8AD9-E5978DD2D6A7}" type="slidenum">
              <a:rPr lang="en-IN" smtClean="0"/>
              <a:pPr/>
              <a:t>‹#›</a:t>
            </a:fld>
            <a:endParaRPr lang="en-IN"/>
          </a:p>
        </p:txBody>
      </p:sp>
    </p:spTree>
    <p:extLst>
      <p:ext uri="{BB962C8B-B14F-4D97-AF65-F5344CB8AC3E}">
        <p14:creationId xmlns:p14="http://schemas.microsoft.com/office/powerpoint/2010/main" val="347952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FE3161-1E6C-4F0A-B158-CBA270004E95}"/>
              </a:ext>
            </a:extLst>
          </p:cNvPr>
          <p:cNvSpPr>
            <a:spLocks noGrp="1"/>
          </p:cNvSpPr>
          <p:nvPr>
            <p:ph type="dt" sz="half" idx="10"/>
          </p:nvPr>
        </p:nvSpPr>
        <p:spPr/>
        <p:txBody>
          <a:bodyPr/>
          <a:lstStyle/>
          <a:p>
            <a:fld id="{A7AE7317-414B-4358-9719-691D7280A542}" type="datetimeFigureOut">
              <a:rPr lang="en-IN" smtClean="0"/>
              <a:pPr/>
              <a:t>01-09-2022</a:t>
            </a:fld>
            <a:endParaRPr lang="en-IN"/>
          </a:p>
        </p:txBody>
      </p:sp>
      <p:sp>
        <p:nvSpPr>
          <p:cNvPr id="3" name="Footer Placeholder 2">
            <a:extLst>
              <a:ext uri="{FF2B5EF4-FFF2-40B4-BE49-F238E27FC236}">
                <a16:creationId xmlns:a16="http://schemas.microsoft.com/office/drawing/2014/main" id="{E2218598-07F8-41FA-A43F-F60B5F7F31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14210EE-7DCE-4F27-807E-1D756EF8CDF1}"/>
              </a:ext>
            </a:extLst>
          </p:cNvPr>
          <p:cNvSpPr>
            <a:spLocks noGrp="1"/>
          </p:cNvSpPr>
          <p:nvPr>
            <p:ph type="sldNum" sz="quarter" idx="12"/>
          </p:nvPr>
        </p:nvSpPr>
        <p:spPr/>
        <p:txBody>
          <a:bodyPr/>
          <a:lstStyle/>
          <a:p>
            <a:fld id="{8A702015-68B5-4A41-8AD9-E5978DD2D6A7}" type="slidenum">
              <a:rPr lang="en-IN" smtClean="0"/>
              <a:pPr/>
              <a:t>‹#›</a:t>
            </a:fld>
            <a:endParaRPr lang="en-IN"/>
          </a:p>
        </p:txBody>
      </p:sp>
    </p:spTree>
    <p:extLst>
      <p:ext uri="{BB962C8B-B14F-4D97-AF65-F5344CB8AC3E}">
        <p14:creationId xmlns:p14="http://schemas.microsoft.com/office/powerpoint/2010/main" val="19845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C2093-5242-45E8-AF1B-C4DCDD916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3EC523-733A-43D2-9178-C6305FBED5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1490BC-8821-474F-907B-55D58FCCF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2F4BF2-91FC-4643-B706-B7C79D700012}"/>
              </a:ext>
            </a:extLst>
          </p:cNvPr>
          <p:cNvSpPr>
            <a:spLocks noGrp="1"/>
          </p:cNvSpPr>
          <p:nvPr>
            <p:ph type="dt" sz="half" idx="10"/>
          </p:nvPr>
        </p:nvSpPr>
        <p:spPr/>
        <p:txBody>
          <a:bodyPr/>
          <a:lstStyle/>
          <a:p>
            <a:fld id="{A7AE7317-414B-4358-9719-691D7280A542}" type="datetimeFigureOut">
              <a:rPr lang="en-IN" smtClean="0"/>
              <a:pPr/>
              <a:t>01-09-2022</a:t>
            </a:fld>
            <a:endParaRPr lang="en-IN"/>
          </a:p>
        </p:txBody>
      </p:sp>
      <p:sp>
        <p:nvSpPr>
          <p:cNvPr id="6" name="Footer Placeholder 5">
            <a:extLst>
              <a:ext uri="{FF2B5EF4-FFF2-40B4-BE49-F238E27FC236}">
                <a16:creationId xmlns:a16="http://schemas.microsoft.com/office/drawing/2014/main" id="{D0964FC8-8721-4739-BB41-AAE6032190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545F87-796D-4C27-85BA-4B287A47626E}"/>
              </a:ext>
            </a:extLst>
          </p:cNvPr>
          <p:cNvSpPr>
            <a:spLocks noGrp="1"/>
          </p:cNvSpPr>
          <p:nvPr>
            <p:ph type="sldNum" sz="quarter" idx="12"/>
          </p:nvPr>
        </p:nvSpPr>
        <p:spPr/>
        <p:txBody>
          <a:bodyPr/>
          <a:lstStyle/>
          <a:p>
            <a:fld id="{8A702015-68B5-4A41-8AD9-E5978DD2D6A7}" type="slidenum">
              <a:rPr lang="en-IN" smtClean="0"/>
              <a:pPr/>
              <a:t>‹#›</a:t>
            </a:fld>
            <a:endParaRPr lang="en-IN"/>
          </a:p>
        </p:txBody>
      </p:sp>
    </p:spTree>
    <p:extLst>
      <p:ext uri="{BB962C8B-B14F-4D97-AF65-F5344CB8AC3E}">
        <p14:creationId xmlns:p14="http://schemas.microsoft.com/office/powerpoint/2010/main" val="5507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9DCF2-6266-467B-904C-31831E575A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D4845F-B475-4C8E-80A8-AFF710FEBE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99275D-5BE1-4D37-A80F-3795965F07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063D3-548C-4450-A3FF-992D214D706B}"/>
              </a:ext>
            </a:extLst>
          </p:cNvPr>
          <p:cNvSpPr>
            <a:spLocks noGrp="1"/>
          </p:cNvSpPr>
          <p:nvPr>
            <p:ph type="dt" sz="half" idx="10"/>
          </p:nvPr>
        </p:nvSpPr>
        <p:spPr/>
        <p:txBody>
          <a:bodyPr/>
          <a:lstStyle/>
          <a:p>
            <a:fld id="{A7AE7317-414B-4358-9719-691D7280A542}" type="datetimeFigureOut">
              <a:rPr lang="en-IN" smtClean="0"/>
              <a:pPr/>
              <a:t>01-09-2022</a:t>
            </a:fld>
            <a:endParaRPr lang="en-IN"/>
          </a:p>
        </p:txBody>
      </p:sp>
      <p:sp>
        <p:nvSpPr>
          <p:cNvPr id="6" name="Footer Placeholder 5">
            <a:extLst>
              <a:ext uri="{FF2B5EF4-FFF2-40B4-BE49-F238E27FC236}">
                <a16:creationId xmlns:a16="http://schemas.microsoft.com/office/drawing/2014/main" id="{51719CEF-0F0F-4076-9857-A15D4FD956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AFF25C-6D17-45C5-A30F-C2184FBE5816}"/>
              </a:ext>
            </a:extLst>
          </p:cNvPr>
          <p:cNvSpPr>
            <a:spLocks noGrp="1"/>
          </p:cNvSpPr>
          <p:nvPr>
            <p:ph type="sldNum" sz="quarter" idx="12"/>
          </p:nvPr>
        </p:nvSpPr>
        <p:spPr/>
        <p:txBody>
          <a:bodyPr/>
          <a:lstStyle/>
          <a:p>
            <a:fld id="{8A702015-68B5-4A41-8AD9-E5978DD2D6A7}" type="slidenum">
              <a:rPr lang="en-IN" smtClean="0"/>
              <a:pPr/>
              <a:t>‹#›</a:t>
            </a:fld>
            <a:endParaRPr lang="en-IN"/>
          </a:p>
        </p:txBody>
      </p:sp>
    </p:spTree>
    <p:extLst>
      <p:ext uri="{BB962C8B-B14F-4D97-AF65-F5344CB8AC3E}">
        <p14:creationId xmlns:p14="http://schemas.microsoft.com/office/powerpoint/2010/main" val="3853059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C5E716-A530-4F70-A11A-0A3E55B593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DCAE7F-330C-4E48-B14A-F53F8BBB7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77811B-438C-4089-9587-5D43A87A8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E7317-414B-4358-9719-691D7280A542}" type="datetimeFigureOut">
              <a:rPr lang="en-IN" smtClean="0"/>
              <a:pPr/>
              <a:t>01-09-2022</a:t>
            </a:fld>
            <a:endParaRPr lang="en-IN"/>
          </a:p>
        </p:txBody>
      </p:sp>
      <p:sp>
        <p:nvSpPr>
          <p:cNvPr id="5" name="Footer Placeholder 4">
            <a:extLst>
              <a:ext uri="{FF2B5EF4-FFF2-40B4-BE49-F238E27FC236}">
                <a16:creationId xmlns:a16="http://schemas.microsoft.com/office/drawing/2014/main" id="{D18613B7-BDF7-48E0-AEFC-CE1180DF68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278882-EA68-4A6F-B2C0-5A2CBFA7DD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02015-68B5-4A41-8AD9-E5978DD2D6A7}" type="slidenum">
              <a:rPr lang="en-IN" smtClean="0"/>
              <a:pPr/>
              <a:t>‹#›</a:t>
            </a:fld>
            <a:endParaRPr lang="en-IN"/>
          </a:p>
        </p:txBody>
      </p:sp>
    </p:spTree>
    <p:extLst>
      <p:ext uri="{BB962C8B-B14F-4D97-AF65-F5344CB8AC3E}">
        <p14:creationId xmlns:p14="http://schemas.microsoft.com/office/powerpoint/2010/main" val="2450255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A5CA-8011-473E-851E-80B43F05D572}"/>
              </a:ext>
            </a:extLst>
          </p:cNvPr>
          <p:cNvSpPr>
            <a:spLocks noGrp="1"/>
          </p:cNvSpPr>
          <p:nvPr>
            <p:ph type="ctrTitle"/>
          </p:nvPr>
        </p:nvSpPr>
        <p:spPr>
          <a:xfrm>
            <a:off x="1524000" y="1122363"/>
            <a:ext cx="9144000" cy="855727"/>
          </a:xfrm>
        </p:spPr>
        <p:txBody>
          <a:bodyPr>
            <a:normAutofit fontScale="90000"/>
          </a:bodyPr>
          <a:lstStyle/>
          <a:p>
            <a:r>
              <a:rPr lang="en-IN" dirty="0">
                <a:latin typeface="Times New Roman" panose="02020603050405020304" pitchFamily="18" charset="0"/>
                <a:cs typeface="Times New Roman" panose="02020603050405020304" pitchFamily="18" charset="0"/>
              </a:rPr>
              <a:t>Sources of Noise</a:t>
            </a:r>
          </a:p>
        </p:txBody>
      </p:sp>
    </p:spTree>
    <p:extLst>
      <p:ext uri="{BB962C8B-B14F-4D97-AF65-F5344CB8AC3E}">
        <p14:creationId xmlns:p14="http://schemas.microsoft.com/office/powerpoint/2010/main" val="128528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7FD5-049B-48E1-A02F-34E8EE049955}"/>
              </a:ext>
            </a:extLst>
          </p:cNvPr>
          <p:cNvSpPr>
            <a:spLocks noGrp="1"/>
          </p:cNvSpPr>
          <p:nvPr>
            <p:ph type="title"/>
          </p:nvPr>
        </p:nvSpPr>
        <p:spPr>
          <a:xfrm>
            <a:off x="632927" y="66546"/>
            <a:ext cx="10515600" cy="847855"/>
          </a:xfrm>
        </p:spPr>
        <p:txBody>
          <a:bodyPr/>
          <a:lstStyle/>
          <a:p>
            <a:r>
              <a:rPr lang="en-IN" dirty="0">
                <a:latin typeface="Times New Roman" panose="02020603050405020304" pitchFamily="18" charset="0"/>
                <a:cs typeface="Times New Roman" panose="02020603050405020304" pitchFamily="18" charset="0"/>
              </a:rPr>
              <a:t>Noise</a:t>
            </a:r>
          </a:p>
        </p:txBody>
      </p:sp>
      <p:sp>
        <p:nvSpPr>
          <p:cNvPr id="3" name="Content Placeholder 2">
            <a:extLst>
              <a:ext uri="{FF2B5EF4-FFF2-40B4-BE49-F238E27FC236}">
                <a16:creationId xmlns:a16="http://schemas.microsoft.com/office/drawing/2014/main" id="{40EAFED0-AA2F-4CC7-B2F9-A2202BEA9091}"/>
              </a:ext>
            </a:extLst>
          </p:cNvPr>
          <p:cNvSpPr>
            <a:spLocks noGrp="1"/>
          </p:cNvSpPr>
          <p:nvPr>
            <p:ph idx="1"/>
          </p:nvPr>
        </p:nvSpPr>
        <p:spPr>
          <a:xfrm>
            <a:off x="838200" y="1035698"/>
            <a:ext cx="10515600" cy="5141265"/>
          </a:xfrm>
        </p:spPr>
        <p:txBody>
          <a:bodyPr>
            <a:normAutofit/>
          </a:bodyPr>
          <a:lstStyle/>
          <a:p>
            <a:pPr algn="just"/>
            <a:r>
              <a:rPr lang="en-IN" sz="2400" dirty="0">
                <a:latin typeface="Times New Roman" panose="02020603050405020304" pitchFamily="18" charset="0"/>
                <a:cs typeface="Times New Roman" panose="02020603050405020304" pitchFamily="18" charset="0"/>
              </a:rPr>
              <a:t>Undesired electrical signals which are introduced with a message signal during the transmission or processing are called Noise.</a:t>
            </a:r>
          </a:p>
          <a:p>
            <a:pPr algn="just"/>
            <a:r>
              <a:rPr lang="en-IN" sz="2400" dirty="0">
                <a:latin typeface="Times New Roman" panose="02020603050405020304" pitchFamily="18" charset="0"/>
                <a:cs typeface="Times New Roman" panose="02020603050405020304" pitchFamily="18" charset="0"/>
              </a:rPr>
              <a:t>Noise may be predictable or unpredictable. The predictable noises can be estimated and eliminated by proper design. </a:t>
            </a:r>
            <a:r>
              <a:rPr lang="en-IN" sz="2400" dirty="0" err="1">
                <a:latin typeface="Times New Roman" panose="02020603050405020304" pitchFamily="18" charset="0"/>
                <a:cs typeface="Times New Roman" panose="02020603050405020304" pitchFamily="18" charset="0"/>
              </a:rPr>
              <a:t>Eg</a:t>
            </a:r>
            <a:r>
              <a:rPr lang="en-IN" sz="2400" dirty="0">
                <a:latin typeface="Times New Roman" panose="02020603050405020304" pitchFamily="18" charset="0"/>
                <a:cs typeface="Times New Roman" panose="02020603050405020304" pitchFamily="18" charset="0"/>
              </a:rPr>
              <a:t>: Power supply hum, spurious oscillations.</a:t>
            </a:r>
          </a:p>
          <a:p>
            <a:pPr algn="just"/>
            <a:r>
              <a:rPr lang="en-IN" sz="2400" dirty="0">
                <a:latin typeface="Times New Roman" panose="02020603050405020304" pitchFamily="18" charset="0"/>
                <a:cs typeface="Times New Roman" panose="02020603050405020304" pitchFamily="18" charset="0"/>
              </a:rPr>
              <a:t>The unpredictable noise varies randomly with time and cannot be controlled. The amount of noise power decides the minimum power level of the desired message at the transmitter</a:t>
            </a:r>
          </a:p>
          <a:p>
            <a:pPr marL="0" indent="0" algn="just">
              <a:buNone/>
            </a:pPr>
            <a:r>
              <a:rPr lang="en-IN" sz="2400" b="1" dirty="0">
                <a:latin typeface="Times New Roman" panose="02020603050405020304" pitchFamily="18" charset="0"/>
                <a:cs typeface="Times New Roman" panose="02020603050405020304" pitchFamily="18" charset="0"/>
              </a:rPr>
              <a:t>Sources:</a:t>
            </a:r>
          </a:p>
          <a:p>
            <a:pPr marL="457200" indent="-457200" algn="just">
              <a:buAutoNum type="arabicPeriod"/>
            </a:pPr>
            <a:r>
              <a:rPr lang="en-IN" sz="2400" i="1" dirty="0">
                <a:latin typeface="Times New Roman" panose="02020603050405020304" pitchFamily="18" charset="0"/>
                <a:cs typeface="Times New Roman" panose="02020603050405020304" pitchFamily="18" charset="0"/>
              </a:rPr>
              <a:t>External noise </a:t>
            </a:r>
            <a:r>
              <a:rPr lang="en-IN" sz="2400" dirty="0">
                <a:latin typeface="Times New Roman" panose="02020603050405020304" pitchFamily="18" charset="0"/>
                <a:cs typeface="Times New Roman" panose="02020603050405020304" pitchFamily="18" charset="0"/>
              </a:rPr>
              <a:t>: created outside the circuit. Includes Erratic Natural Disturbances and Man-made Noise.</a:t>
            </a:r>
          </a:p>
          <a:p>
            <a:pPr marL="457200" indent="-457200" algn="just">
              <a:buAutoNum type="arabicPeriod"/>
            </a:pPr>
            <a:r>
              <a:rPr lang="en-IN" sz="2400" i="1" dirty="0">
                <a:latin typeface="Times New Roman" panose="02020603050405020304" pitchFamily="18" charset="0"/>
                <a:cs typeface="Times New Roman" panose="02020603050405020304" pitchFamily="18" charset="0"/>
              </a:rPr>
              <a:t>Internal noise</a:t>
            </a:r>
            <a:r>
              <a:rPr lang="en-IN" sz="2400" dirty="0">
                <a:latin typeface="Times New Roman" panose="02020603050405020304" pitchFamily="18" charset="0"/>
                <a:cs typeface="Times New Roman" panose="02020603050405020304" pitchFamily="18" charset="0"/>
              </a:rPr>
              <a:t>: Created by the active and passive components present within the communication circuit itself.</a:t>
            </a:r>
          </a:p>
        </p:txBody>
      </p:sp>
    </p:spTree>
    <p:extLst>
      <p:ext uri="{BB962C8B-B14F-4D97-AF65-F5344CB8AC3E}">
        <p14:creationId xmlns:p14="http://schemas.microsoft.com/office/powerpoint/2010/main" val="360961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0BC8F1-C0A3-4C44-8DA6-636C2B110C02}"/>
              </a:ext>
            </a:extLst>
          </p:cNvPr>
          <p:cNvSpPr>
            <a:spLocks noGrp="1"/>
          </p:cNvSpPr>
          <p:nvPr>
            <p:ph idx="1"/>
          </p:nvPr>
        </p:nvSpPr>
        <p:spPr>
          <a:xfrm>
            <a:off x="838200" y="531845"/>
            <a:ext cx="10515600" cy="5645118"/>
          </a:xfrm>
        </p:spPr>
        <p:txBody>
          <a:bodyPr/>
          <a:lstStyle/>
          <a:p>
            <a:pPr marL="0" indent="0" algn="just">
              <a:buNone/>
            </a:pPr>
            <a:r>
              <a:rPr lang="en-IN" b="1" dirty="0">
                <a:latin typeface="Times New Roman" panose="02020603050405020304" pitchFamily="18" charset="0"/>
                <a:cs typeface="Times New Roman" panose="02020603050405020304" pitchFamily="18" charset="0"/>
              </a:rPr>
              <a:t>External Noises:</a:t>
            </a:r>
          </a:p>
          <a:p>
            <a:pPr marL="514350" indent="-514350" algn="just">
              <a:buAutoNum type="arabicPeriod"/>
            </a:pPr>
            <a:r>
              <a:rPr lang="en-IN" b="1" dirty="0" err="1">
                <a:latin typeface="Times New Roman" panose="02020603050405020304" pitchFamily="18" charset="0"/>
                <a:cs typeface="Times New Roman" panose="02020603050405020304" pitchFamily="18" charset="0"/>
              </a:rPr>
              <a:t>Erractic</a:t>
            </a:r>
            <a:r>
              <a:rPr lang="en-IN" b="1" dirty="0">
                <a:latin typeface="Times New Roman" panose="02020603050405020304" pitchFamily="18" charset="0"/>
                <a:cs typeface="Times New Roman" panose="02020603050405020304" pitchFamily="18" charset="0"/>
              </a:rPr>
              <a:t> Noise Disturbances</a:t>
            </a:r>
          </a:p>
          <a:p>
            <a:pPr algn="just"/>
            <a:r>
              <a:rPr lang="en-IN" dirty="0">
                <a:latin typeface="Times New Roman" panose="02020603050405020304" pitchFamily="18" charset="0"/>
                <a:cs typeface="Times New Roman" panose="02020603050405020304" pitchFamily="18" charset="0"/>
              </a:rPr>
              <a:t>This type of noise does not occur regularly. It is caused by lightning, electrical storms and other atmospheric disturbances. </a:t>
            </a:r>
          </a:p>
          <a:p>
            <a:pPr algn="just"/>
            <a:r>
              <a:rPr lang="en-IN" dirty="0">
                <a:latin typeface="Times New Roman" panose="02020603050405020304" pitchFamily="18" charset="0"/>
                <a:cs typeface="Times New Roman" panose="02020603050405020304" pitchFamily="18" charset="0"/>
              </a:rPr>
              <a:t>This noise is unpredictable and known as atmospheric or static noise. It is less severe above 30MHz.</a:t>
            </a:r>
          </a:p>
          <a:p>
            <a:pPr marL="514350" indent="-514350" algn="just">
              <a:buAutoNum type="arabicPeriod" startAt="2"/>
            </a:pPr>
            <a:r>
              <a:rPr lang="en-IN" b="1" dirty="0">
                <a:latin typeface="Times New Roman" panose="02020603050405020304" pitchFamily="18" charset="0"/>
                <a:cs typeface="Times New Roman" panose="02020603050405020304" pitchFamily="18" charset="0"/>
              </a:rPr>
              <a:t>Man-made Noise</a:t>
            </a:r>
          </a:p>
          <a:p>
            <a:pPr algn="just"/>
            <a:r>
              <a:rPr lang="en-IN" dirty="0">
                <a:latin typeface="Times New Roman" panose="02020603050405020304" pitchFamily="18" charset="0"/>
                <a:cs typeface="Times New Roman" panose="02020603050405020304" pitchFamily="18" charset="0"/>
              </a:rPr>
              <a:t> This noise is because of undesired pick-ups from electrical appliances such as motors, switch gears, automobile and aircraft ignitions etc.</a:t>
            </a:r>
          </a:p>
          <a:p>
            <a:pPr algn="just"/>
            <a:r>
              <a:rPr lang="en-IN" dirty="0">
                <a:latin typeface="Times New Roman" panose="02020603050405020304" pitchFamily="18" charset="0"/>
                <a:cs typeface="Times New Roman" panose="02020603050405020304" pitchFamily="18" charset="0"/>
              </a:rPr>
              <a:t>This can be controlled and eliminated by removing the source of noise. It is effective in frequency range of 1MHz-500MHz.</a:t>
            </a:r>
          </a:p>
        </p:txBody>
      </p:sp>
    </p:spTree>
    <p:extLst>
      <p:ext uri="{BB962C8B-B14F-4D97-AF65-F5344CB8AC3E}">
        <p14:creationId xmlns:p14="http://schemas.microsoft.com/office/powerpoint/2010/main" val="3286766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C68294-AE3B-4EF0-9E60-2F7CC643986A}"/>
              </a:ext>
            </a:extLst>
          </p:cNvPr>
          <p:cNvSpPr>
            <a:spLocks noGrp="1"/>
          </p:cNvSpPr>
          <p:nvPr>
            <p:ph idx="1"/>
          </p:nvPr>
        </p:nvSpPr>
        <p:spPr>
          <a:xfrm>
            <a:off x="838200" y="653143"/>
            <a:ext cx="10515600" cy="5523820"/>
          </a:xfrm>
        </p:spPr>
        <p:txBody>
          <a:bodyPr/>
          <a:lstStyle/>
          <a:p>
            <a:pPr marL="0" indent="0" algn="just">
              <a:buNone/>
            </a:pPr>
            <a:r>
              <a:rPr lang="en-IN" b="1" dirty="0">
                <a:latin typeface="Times New Roman" panose="02020603050405020304" pitchFamily="18" charset="0"/>
                <a:cs typeface="Times New Roman" panose="02020603050405020304" pitchFamily="18" charset="0"/>
              </a:rPr>
              <a:t>Internal Noise:</a:t>
            </a:r>
          </a:p>
          <a:p>
            <a:pPr algn="just"/>
            <a:r>
              <a:rPr lang="en-IN" dirty="0">
                <a:latin typeface="Times New Roman" panose="02020603050405020304" pitchFamily="18" charset="0"/>
                <a:cs typeface="Times New Roman" panose="02020603050405020304" pitchFamily="18" charset="0"/>
              </a:rPr>
              <a:t>Also known as fluctuation noise. It is caused by spontaneous fluctuations in the physical system.</a:t>
            </a:r>
          </a:p>
          <a:p>
            <a:pPr marL="0" indent="0" algn="just">
              <a:buNone/>
            </a:pPr>
            <a:r>
              <a:rPr lang="en-IN" dirty="0" err="1">
                <a:latin typeface="Times New Roman" panose="02020603050405020304" pitchFamily="18" charset="0"/>
                <a:cs typeface="Times New Roman" panose="02020603050405020304" pitchFamily="18" charset="0"/>
              </a:rPr>
              <a:t>Eg</a:t>
            </a:r>
            <a:r>
              <a:rPr lang="en-IN" dirty="0">
                <a:latin typeface="Times New Roman" panose="02020603050405020304" pitchFamily="18" charset="0"/>
                <a:cs typeface="Times New Roman" panose="02020603050405020304" pitchFamily="18" charset="0"/>
              </a:rPr>
              <a:t>: (a) Thermal motion of free electrons inside resistors known as Brownian motion, which is random in nature.</a:t>
            </a:r>
          </a:p>
          <a:p>
            <a:pPr marL="0" indent="0" algn="just">
              <a:buNone/>
            </a:pPr>
            <a:r>
              <a:rPr lang="en-IN" dirty="0">
                <a:latin typeface="Times New Roman" panose="02020603050405020304" pitchFamily="18" charset="0"/>
                <a:cs typeface="Times New Roman" panose="02020603050405020304" pitchFamily="18" charset="0"/>
              </a:rPr>
              <a:t>(b) The random emission of electrons in vacuum tubes</a:t>
            </a:r>
          </a:p>
          <a:p>
            <a:pPr marL="0" indent="0" algn="just">
              <a:buNone/>
            </a:pPr>
            <a:r>
              <a:rPr lang="en-IN" dirty="0">
                <a:latin typeface="Times New Roman" panose="02020603050405020304" pitchFamily="18" charset="0"/>
                <a:cs typeface="Times New Roman" panose="02020603050405020304" pitchFamily="18" charset="0"/>
              </a:rPr>
              <a:t>(c) The random diffusion of electrons and holes in semiconductors</a:t>
            </a:r>
          </a:p>
          <a:p>
            <a:pPr algn="just"/>
            <a:r>
              <a:rPr lang="en-IN" dirty="0">
                <a:latin typeface="Times New Roman" panose="02020603050405020304" pitchFamily="18" charset="0"/>
                <a:cs typeface="Times New Roman" panose="02020603050405020304" pitchFamily="18" charset="0"/>
              </a:rPr>
              <a:t>The fluctuation noise is very significant. Types:</a:t>
            </a:r>
          </a:p>
          <a:p>
            <a:pPr marL="571500" indent="-571500" algn="just">
              <a:buAutoNum type="romanLcParenBoth"/>
            </a:pPr>
            <a:r>
              <a:rPr lang="en-IN" dirty="0">
                <a:latin typeface="Times New Roman" panose="02020603050405020304" pitchFamily="18" charset="0"/>
                <a:cs typeface="Times New Roman" panose="02020603050405020304" pitchFamily="18" charset="0"/>
              </a:rPr>
              <a:t>Shot Noise </a:t>
            </a:r>
          </a:p>
          <a:p>
            <a:pPr marL="571500" indent="-571500" algn="just">
              <a:buAutoNum type="romanLcParenBoth"/>
            </a:pPr>
            <a:r>
              <a:rPr lang="en-IN" dirty="0">
                <a:latin typeface="Times New Roman" panose="02020603050405020304" pitchFamily="18" charset="0"/>
                <a:cs typeface="Times New Roman" panose="02020603050405020304" pitchFamily="18" charset="0"/>
              </a:rPr>
              <a:t>Thermal Noise</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922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2762C-9A13-4D12-904B-B1CF91BB9CD2}"/>
              </a:ext>
            </a:extLst>
          </p:cNvPr>
          <p:cNvSpPr>
            <a:spLocks noGrp="1"/>
          </p:cNvSpPr>
          <p:nvPr>
            <p:ph idx="1"/>
          </p:nvPr>
        </p:nvSpPr>
        <p:spPr>
          <a:xfrm>
            <a:off x="485192" y="447868"/>
            <a:ext cx="10868608" cy="6111551"/>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Shot Noise</a:t>
            </a:r>
          </a:p>
          <a:p>
            <a:r>
              <a:rPr lang="en-IN" sz="2400" dirty="0">
                <a:latin typeface="Times New Roman" panose="02020603050405020304" pitchFamily="18" charset="0"/>
                <a:cs typeface="Times New Roman" panose="02020603050405020304" pitchFamily="18" charset="0"/>
              </a:rPr>
              <a:t>Appears in active devices due to the random behaviour of charge carriers.</a:t>
            </a:r>
          </a:p>
          <a:p>
            <a:r>
              <a:rPr lang="en-IN" sz="2400" dirty="0">
                <a:latin typeface="Times New Roman" panose="02020603050405020304" pitchFamily="18" charset="0"/>
                <a:cs typeface="Times New Roman" panose="02020603050405020304" pitchFamily="18" charset="0"/>
              </a:rPr>
              <a:t>In electron tubes, the shot noise is generated due to random emission of electrons from cathode.</a:t>
            </a:r>
          </a:p>
          <a:p>
            <a:r>
              <a:rPr lang="en-IN" sz="2400" dirty="0">
                <a:latin typeface="Times New Roman" panose="02020603050405020304" pitchFamily="18" charset="0"/>
                <a:cs typeface="Times New Roman" panose="02020603050405020304" pitchFamily="18" charset="0"/>
              </a:rPr>
              <a:t>In semiconductors, it is caused due to the random diffusion of minority carriers or random generation and recombination of electrons and hole pairs.</a:t>
            </a:r>
          </a:p>
          <a:p>
            <a:r>
              <a:rPr lang="en-IN" sz="2400" dirty="0">
                <a:latin typeface="Times New Roman" panose="02020603050405020304" pitchFamily="18" charset="0"/>
                <a:cs typeface="Times New Roman" panose="02020603050405020304" pitchFamily="18" charset="0"/>
              </a:rPr>
              <a:t>Current in electron devices flows in the form of discrete pulses, every time a charge carrier moves from one point to other.</a:t>
            </a:r>
          </a:p>
          <a:p>
            <a:r>
              <a:rPr lang="en-IN" sz="2400" dirty="0">
                <a:latin typeface="Times New Roman" panose="02020603050405020304" pitchFamily="18" charset="0"/>
                <a:cs typeface="Times New Roman" panose="02020603050405020304" pitchFamily="18" charset="0"/>
              </a:rPr>
              <a:t>Although the current appears to be continuous it is still discrete phenomenon. The nature of current variation with time is shown:</a:t>
            </a:r>
          </a:p>
          <a:p>
            <a:r>
              <a:rPr lang="en-IN" sz="2400" dirty="0">
                <a:latin typeface="Times New Roman" panose="02020603050405020304" pitchFamily="18" charset="0"/>
                <a:cs typeface="Times New Roman" panose="02020603050405020304" pitchFamily="18" charset="0"/>
              </a:rPr>
              <a:t>The current fluctuates about mean value I</a:t>
            </a:r>
            <a:r>
              <a:rPr lang="en-IN" sz="1800" dirty="0">
                <a:latin typeface="Times New Roman" panose="02020603050405020304" pitchFamily="18" charset="0"/>
                <a:cs typeface="Times New Roman" panose="02020603050405020304" pitchFamily="18" charset="0"/>
              </a:rPr>
              <a:t>o.</a:t>
            </a:r>
          </a:p>
          <a:p>
            <a:pPr marL="0" indent="0">
              <a:buNone/>
            </a:pPr>
            <a:r>
              <a:rPr lang="en-IN" sz="2400" dirty="0">
                <a:latin typeface="Times New Roman" panose="02020603050405020304" pitchFamily="18" charset="0"/>
                <a:cs typeface="Times New Roman" panose="02020603050405020304" pitchFamily="18" charset="0"/>
              </a:rPr>
              <a:t>This current</a:t>
            </a:r>
            <a:r>
              <a:rPr lang="en-IN" sz="2400" i="1" dirty="0">
                <a:latin typeface="Times New Roman" panose="02020603050405020304" pitchFamily="18" charset="0"/>
                <a:cs typeface="Times New Roman" panose="02020603050405020304" pitchFamily="18" charset="0"/>
              </a:rPr>
              <a:t> i</a:t>
            </a:r>
            <a:r>
              <a:rPr lang="en-IN" sz="1400" i="1" dirty="0">
                <a:latin typeface="Times New Roman" panose="02020603050405020304" pitchFamily="18" charset="0"/>
                <a:cs typeface="Times New Roman" panose="02020603050405020304" pitchFamily="18" charset="0"/>
              </a:rPr>
              <a:t>n</a:t>
            </a:r>
            <a:r>
              <a:rPr lang="en-IN" sz="2400" i="1" dirty="0">
                <a:latin typeface="Times New Roman" panose="02020603050405020304" pitchFamily="18" charset="0"/>
                <a:cs typeface="Times New Roman" panose="02020603050405020304" pitchFamily="18" charset="0"/>
              </a:rPr>
              <a:t>(t) </a:t>
            </a:r>
            <a:r>
              <a:rPr lang="en-IN" sz="2400" dirty="0">
                <a:latin typeface="Times New Roman" panose="02020603050405020304" pitchFamily="18" charset="0"/>
                <a:cs typeface="Times New Roman" panose="02020603050405020304" pitchFamily="18" charset="0"/>
              </a:rPr>
              <a:t>which wiggles around the mean</a:t>
            </a:r>
          </a:p>
          <a:p>
            <a:pPr marL="0" indent="0">
              <a:buNone/>
            </a:pPr>
            <a:r>
              <a:rPr lang="en-IN" sz="2400" dirty="0">
                <a:latin typeface="Times New Roman" panose="02020603050405020304" pitchFamily="18" charset="0"/>
                <a:cs typeface="Times New Roman" panose="02020603050405020304" pitchFamily="18" charset="0"/>
              </a:rPr>
              <a:t>Value is known as Shot noise.</a:t>
            </a:r>
          </a:p>
          <a:p>
            <a:pPr marL="0" indent="0">
              <a:buNone/>
            </a:pPr>
            <a:r>
              <a:rPr lang="en-IN" sz="2400" dirty="0">
                <a:latin typeface="Times New Roman" panose="02020603050405020304" pitchFamily="18" charset="0"/>
                <a:cs typeface="Times New Roman" panose="02020603050405020304" pitchFamily="18" charset="0"/>
              </a:rPr>
              <a:t>			</a:t>
            </a:r>
            <a:r>
              <a:rPr lang="en-IN" sz="2400" i="1" dirty="0" err="1">
                <a:latin typeface="Times New Roman" panose="02020603050405020304" pitchFamily="18" charset="0"/>
                <a:cs typeface="Times New Roman" panose="02020603050405020304" pitchFamily="18" charset="0"/>
              </a:rPr>
              <a:t>i</a:t>
            </a:r>
            <a:r>
              <a:rPr lang="en-IN" sz="2400" i="1" dirty="0">
                <a:latin typeface="Times New Roman" panose="02020603050405020304" pitchFamily="18" charset="0"/>
                <a:cs typeface="Times New Roman" panose="02020603050405020304" pitchFamily="18" charset="0"/>
              </a:rPr>
              <a:t>(t)</a:t>
            </a:r>
            <a:r>
              <a:rPr lang="en-IN" sz="2400" dirty="0">
                <a:latin typeface="Times New Roman" panose="02020603050405020304" pitchFamily="18" charset="0"/>
                <a:cs typeface="Times New Roman" panose="02020603050405020304" pitchFamily="18" charset="0"/>
              </a:rPr>
              <a:t> = I</a:t>
            </a:r>
            <a:r>
              <a:rPr lang="en-IN" sz="1800" dirty="0">
                <a:latin typeface="Times New Roman" panose="02020603050405020304" pitchFamily="18" charset="0"/>
                <a:cs typeface="Times New Roman" panose="02020603050405020304" pitchFamily="18" charset="0"/>
              </a:rPr>
              <a:t>o + </a:t>
            </a:r>
            <a:r>
              <a:rPr lang="en-IN" sz="2400" i="1" dirty="0">
                <a:latin typeface="Times New Roman" panose="02020603050405020304" pitchFamily="18" charset="0"/>
                <a:cs typeface="Times New Roman" panose="02020603050405020304" pitchFamily="18" charset="0"/>
              </a:rPr>
              <a:t>i</a:t>
            </a:r>
            <a:r>
              <a:rPr lang="en-IN" sz="1400" i="1" dirty="0">
                <a:latin typeface="Times New Roman" panose="02020603050405020304" pitchFamily="18" charset="0"/>
                <a:cs typeface="Times New Roman" panose="02020603050405020304" pitchFamily="18" charset="0"/>
              </a:rPr>
              <a:t>n</a:t>
            </a:r>
            <a:r>
              <a:rPr lang="en-IN" sz="2400" i="1" dirty="0">
                <a:latin typeface="Times New Roman" panose="02020603050405020304" pitchFamily="18" charset="0"/>
                <a:cs typeface="Times New Roman" panose="02020603050405020304" pitchFamily="18" charset="0"/>
              </a:rPr>
              <a:t>(t) </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4DABDAD-4BEF-473F-AC69-F2CF27421928}"/>
              </a:ext>
            </a:extLst>
          </p:cNvPr>
          <p:cNvPicPr>
            <a:picLocks noChangeAspect="1"/>
          </p:cNvPicPr>
          <p:nvPr/>
        </p:nvPicPr>
        <p:blipFill>
          <a:blip r:embed="rId2"/>
          <a:stretch>
            <a:fillRect/>
          </a:stretch>
        </p:blipFill>
        <p:spPr>
          <a:xfrm>
            <a:off x="7228892" y="4219575"/>
            <a:ext cx="4191000" cy="2638425"/>
          </a:xfrm>
          <a:prstGeom prst="rect">
            <a:avLst/>
          </a:prstGeom>
        </p:spPr>
      </p:pic>
    </p:spTree>
    <p:extLst>
      <p:ext uri="{BB962C8B-B14F-4D97-AF65-F5344CB8AC3E}">
        <p14:creationId xmlns:p14="http://schemas.microsoft.com/office/powerpoint/2010/main" val="1610402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CB55C6-85F0-4B4F-917B-D38C14D1E581}"/>
              </a:ext>
            </a:extLst>
          </p:cNvPr>
          <p:cNvSpPr>
            <a:spLocks noGrp="1"/>
          </p:cNvSpPr>
          <p:nvPr>
            <p:ph idx="1"/>
          </p:nvPr>
        </p:nvSpPr>
        <p:spPr>
          <a:xfrm>
            <a:off x="438539" y="522514"/>
            <a:ext cx="10915261" cy="5654449"/>
          </a:xfrm>
        </p:spPr>
        <p:txBody>
          <a:bodyPr>
            <a:normAutofit lnSpcReduction="10000"/>
          </a:bodyPr>
          <a:lstStyle/>
          <a:p>
            <a:pPr marL="0" indent="0" algn="just">
              <a:buNone/>
            </a:pPr>
            <a:r>
              <a:rPr lang="en-IN" sz="2400" b="1" dirty="0">
                <a:latin typeface="Times New Roman" panose="02020603050405020304" pitchFamily="18" charset="0"/>
                <a:cs typeface="Times New Roman" panose="02020603050405020304" pitchFamily="18" charset="0"/>
              </a:rPr>
              <a:t>Partition Noise:</a:t>
            </a:r>
          </a:p>
          <a:p>
            <a:pPr marL="0" indent="0" algn="just">
              <a:buNone/>
            </a:pPr>
            <a:r>
              <a:rPr lang="en-IN" sz="2400" dirty="0">
                <a:latin typeface="Times New Roman" panose="02020603050405020304" pitchFamily="18" charset="0"/>
                <a:cs typeface="Times New Roman" panose="02020603050405020304" pitchFamily="18" charset="0"/>
              </a:rPr>
              <a:t>The multigrid tubes (tetrode, pentode etc.) contain more than one grid and the partition of electrons emitted from cathode among the various grids is random in nature. This gives rise to another source of noise in multigrid tubes, called Partition Noise.</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Flicker Noise:</a:t>
            </a:r>
          </a:p>
          <a:p>
            <a:pPr marL="0" indent="0" algn="just">
              <a:buNone/>
            </a:pPr>
            <a:r>
              <a:rPr lang="en-IN" sz="2400" dirty="0">
                <a:latin typeface="Times New Roman" panose="02020603050405020304" pitchFamily="18" charset="0"/>
                <a:cs typeface="Times New Roman" panose="02020603050405020304" pitchFamily="18" charset="0"/>
              </a:rPr>
              <a:t>Noise of his type arises due to imperfections in cathode surface of electron tubes and surfaces around the junctions of semiconductor devices.</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Resistor Noise:</a:t>
            </a:r>
          </a:p>
          <a:p>
            <a:pPr algn="just"/>
            <a:r>
              <a:rPr lang="en-IN" sz="2400" dirty="0">
                <a:latin typeface="Times New Roman" panose="02020603050405020304" pitchFamily="18" charset="0"/>
                <a:cs typeface="Times New Roman" panose="02020603050405020304" pitchFamily="18" charset="0"/>
              </a:rPr>
              <a:t>The noise arising due to random motion of free charged particles in conducting media such as resistor is called </a:t>
            </a:r>
            <a:r>
              <a:rPr lang="en-IN" sz="2400" i="1" dirty="0">
                <a:latin typeface="Times New Roman" panose="02020603050405020304" pitchFamily="18" charset="0"/>
                <a:cs typeface="Times New Roman" panose="02020603050405020304" pitchFamily="18" charset="0"/>
              </a:rPr>
              <a:t>resistor noise </a:t>
            </a:r>
            <a:r>
              <a:rPr lang="en-IN" sz="2400" dirty="0">
                <a:latin typeface="Times New Roman" panose="02020603050405020304" pitchFamily="18" charset="0"/>
                <a:cs typeface="Times New Roman" panose="02020603050405020304" pitchFamily="18" charset="0"/>
              </a:rPr>
              <a:t>or </a:t>
            </a:r>
            <a:r>
              <a:rPr lang="en-IN" sz="2400" i="1" dirty="0">
                <a:latin typeface="Times New Roman" panose="02020603050405020304" pitchFamily="18" charset="0"/>
                <a:cs typeface="Times New Roman" panose="02020603050405020304" pitchFamily="18" charset="0"/>
              </a:rPr>
              <a:t>Johnson noise</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The intensity of random motion is proportional to thermal energy supplied, and is zero at temperature of absolute zero. This noise is also known as </a:t>
            </a:r>
            <a:r>
              <a:rPr lang="en-IN" sz="2400" i="1" dirty="0">
                <a:latin typeface="Times New Roman" panose="02020603050405020304" pitchFamily="18" charset="0"/>
                <a:cs typeface="Times New Roman" panose="02020603050405020304" pitchFamily="18" charset="0"/>
              </a:rPr>
              <a:t>thermal noise</a:t>
            </a: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01247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552</Words>
  <Application>Microsoft Office PowerPoint</Application>
  <PresentationFormat>Widescreen</PresentationFormat>
  <Paragraphs>42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Sources of Noise</vt:lpstr>
      <vt:lpstr>Noise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Sources of Noise</dc:title>
  <dc:creator>Jaba</dc:creator>
  <cp:lastModifiedBy>manikandaswamy surendren</cp:lastModifiedBy>
  <cp:revision>15</cp:revision>
  <dcterms:created xsi:type="dcterms:W3CDTF">2020-09-08T16:56:27Z</dcterms:created>
  <dcterms:modified xsi:type="dcterms:W3CDTF">2022-09-01T15:10:59Z</dcterms:modified>
</cp:coreProperties>
</file>