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56" r:id="rId2"/>
    <p:sldId id="257" r:id="rId3"/>
    <p:sldId id="258" r:id="rId4"/>
    <p:sldId id="289" r:id="rId5"/>
    <p:sldId id="284" r:id="rId6"/>
    <p:sldId id="285" r:id="rId7"/>
    <p:sldId id="286" r:id="rId8"/>
    <p:sldId id="287" r:id="rId9"/>
    <p:sldId id="259" r:id="rId10"/>
    <p:sldId id="261" r:id="rId11"/>
    <p:sldId id="262" r:id="rId12"/>
    <p:sldId id="260" r:id="rId13"/>
    <p:sldId id="263" r:id="rId14"/>
    <p:sldId id="264" r:id="rId15"/>
    <p:sldId id="265" r:id="rId16"/>
    <p:sldId id="266" r:id="rId17"/>
    <p:sldId id="269" r:id="rId18"/>
    <p:sldId id="270" r:id="rId19"/>
    <p:sldId id="267" r:id="rId20"/>
    <p:sldId id="268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5" autoAdjust="0"/>
    <p:restoredTop sz="94624" autoAdjust="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988C2-9741-4C96-B7C1-36DE5B3E12D2}" type="datetimeFigureOut">
              <a:rPr lang="en-US" smtClean="0"/>
              <a:pPr/>
              <a:t>12/16/2021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1958E-3BDC-426F-8F47-DE4E399AD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958E-3BDC-426F-8F47-DE4E399AD69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849438"/>
            <a:ext cx="8763000" cy="295116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IN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Condition for causality in Z domain </a:t>
            </a:r>
          </a:p>
          <a:p>
            <a:pPr>
              <a:spcBef>
                <a:spcPct val="0"/>
              </a:spcBef>
              <a:buNone/>
            </a:pPr>
            <a:r>
              <a:rPr lang="en-IN" sz="4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Condition for stability in Z domain, Inverse Z transform-Power series expansion</a:t>
            </a:r>
            <a:endParaRPr lang="en-GB" sz="44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Example:1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95400"/>
            <a:ext cx="488471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47800" y="914400"/>
            <a:ext cx="4456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Consider the following system functions: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3505200"/>
            <a:ext cx="624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Determine whether these systems are causal or not.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9624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Solution: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53340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H[z] is irrational since the degree of the numerator polynomial is greater than the denominator polynomial.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6096000"/>
            <a:ext cx="37338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GB" dirty="0" smtClean="0"/>
              <a:t>The System is Non-causal.</a:t>
            </a: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038600"/>
            <a:ext cx="4651781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905000"/>
            <a:ext cx="708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ROC is the exterior of the circle passing through the outermost pole of H[z]. Hence h[n], the impulse response is right-sided.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37338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GB" dirty="0" smtClean="0"/>
              <a:t>The System is Causal.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838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b)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886200"/>
            <a:ext cx="540639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 b="10000"/>
          <a:stretch>
            <a:fillRect/>
          </a:stretch>
        </p:blipFill>
        <p:spPr bwMode="auto">
          <a:xfrm>
            <a:off x="2667000" y="685800"/>
            <a:ext cx="4686300" cy="83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1676400" y="5029200"/>
            <a:ext cx="708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ROC is the interior of the circle passing through the innermost pole of H[z]. Hence h[n], the impulse response is left-sided.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9000" y="6096000"/>
            <a:ext cx="37338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GB" dirty="0" smtClean="0"/>
              <a:t>The System is Non-causal.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762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Example:2</a:t>
            </a:r>
            <a:endParaRPr lang="en-GB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45993" y="838200"/>
            <a:ext cx="809800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1666" y="4343400"/>
            <a:ext cx="708558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866888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a) ROC: |z| &gt; 3 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ROC is the exterior of the circle passing through the outermost pole of H[z] which is rational (the denominator and numerator polynomials have same order). 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impulse response h[n] is a right-sided sequence. Hence H[z] is causal. 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ROC does not contain unit circle. Hence h[n] is not summable The system is unstable. Refer to Figure 1(a). 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352800"/>
            <a:ext cx="2971800" cy="292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57400" y="6324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Figure 1 (a)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4800600"/>
            <a:ext cx="37338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GB" dirty="0" smtClean="0"/>
              <a:t>The System is Causal and Unstable</a:t>
            </a:r>
            <a:endParaRPr lang="en-GB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505200"/>
            <a:ext cx="26193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810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(b) ROC:  |z| &lt;1/4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The ROC is the interior of the circle passing through the innermost pole of  H[z].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impulse response is a left-sided sequence. H[z] is therefore non- -causal.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ROC does not include the unit circle. The h[n] is growing exponential negative sequence. The system is unstable. Refer to Figure 1(b).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4114800"/>
            <a:ext cx="41148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GB" dirty="0" smtClean="0"/>
              <a:t>The System is Non-causal and Unstable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81400"/>
            <a:ext cx="2743200" cy="297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2438400" y="4648200"/>
            <a:ext cx="990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ROC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971800" y="617220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Figure 1 (b)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749808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(c) ROC: ¼ &lt; |z| &lt; 3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ROC is to the left of the outermost pole and to the right innermost pole. Hence h[n] will have right and left-sided sequences, which is non-causal. 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ROC includes unit circle, which means that the right and left side sequence of h[n] will exponentially decay and the system is stable.  Refer to Figure 1(c). 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57150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Figure 1 (c)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4038600"/>
            <a:ext cx="41148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GB" dirty="0" smtClean="0"/>
              <a:t>The System is Non-causal and Stable</a:t>
            </a:r>
            <a:endParaRPr lang="en-GB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95600"/>
            <a:ext cx="26098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Example:3</a:t>
            </a:r>
            <a:endParaRPr lang="en-GB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143000"/>
            <a:ext cx="328689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8382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Consider the following system function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133600"/>
            <a:ext cx="7620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For different possible ROCs, determine the causality and impulse response of the system.</a:t>
            </a:r>
          </a:p>
          <a:p>
            <a:r>
              <a:rPr lang="en-GB" sz="2000" b="1" u="sng" dirty="0" smtClean="0">
                <a:latin typeface="Times New Roman" pitchFamily="18" charset="0"/>
                <a:cs typeface="Times New Roman" pitchFamily="18" charset="0"/>
              </a:rPr>
              <a:t>Solution: 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possible ROCs for H[z] to exist are (a) ROC: |z|&gt;1/2 (b) ROC: |z|&lt;1/4 and (c) ROC: ¼ &lt; |z|&lt; 1/2.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t="3648"/>
          <a:stretch>
            <a:fillRect/>
          </a:stretch>
        </p:blipFill>
        <p:spPr bwMode="auto">
          <a:xfrm>
            <a:off x="1676400" y="3810000"/>
            <a:ext cx="7218213" cy="273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"/>
            <a:ext cx="6882687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962400"/>
            <a:ext cx="4724400" cy="224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9200" y="3505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Substitute z=1/2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04800"/>
            <a:ext cx="8077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AutoNum type="alphaLcParenBoth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ROC: |z| &gt;1/2</a:t>
            </a:r>
          </a:p>
          <a:p>
            <a:pPr algn="just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pole-zero diagram and the ROC are shown in Figure 1(a). </a:t>
            </a:r>
          </a:p>
          <a:p>
            <a:pPr algn="just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From Figure 1(a) the ROC is the exterior of the outermost pole z =1/2 </a:t>
            </a:r>
          </a:p>
          <a:p>
            <a:pPr algn="just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Further,  ROC includes unit circle.</a:t>
            </a:r>
          </a:p>
          <a:p>
            <a:pPr algn="just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Thus h[n] is a right-sided sequence and hence H[z] is causal. Since ROC includes unit circle and all the poles are within unit circle, the system is stable. 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048000"/>
            <a:ext cx="5550593" cy="225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990600"/>
            <a:ext cx="2667000" cy="34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800600" y="3657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Unit circle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1447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Z-plane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2819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9200" y="289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981200" y="4648200"/>
            <a:ext cx="4677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Figure 1(a) Pole zero diagram and ROC: |z| &gt;1/2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5600" y="5715000"/>
            <a:ext cx="41148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GB" dirty="0" smtClean="0"/>
              <a:t>The System is Causal and Stable</a:t>
            </a:r>
            <a:endParaRPr lang="en-GB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9927" y="914400"/>
            <a:ext cx="4392273" cy="361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GB" sz="4400" dirty="0" smtClean="0"/>
              <a:t>Causality of DT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257800"/>
          </a:xfrm>
        </p:spPr>
        <p:txBody>
          <a:bodyPr>
            <a:noAutofit/>
          </a:bodyPr>
          <a:lstStyle/>
          <a:p>
            <a:pPr algn="just"/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An linear time invariant discrete time system is said to be causal if the impulse response h[n] = 0 for n&lt; 0 and it is therefore right-sided. </a:t>
            </a:r>
          </a:p>
          <a:p>
            <a:pPr algn="just"/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The ROC of such a system H[z] is the exterior of a circle. </a:t>
            </a:r>
          </a:p>
          <a:p>
            <a:pPr algn="just"/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If H[z] is rational then the system is said to be causal if the ROC lies exterior of the circle passing through the outermost pole and includes infinity area. </a:t>
            </a:r>
          </a:p>
          <a:p>
            <a:pPr algn="just"/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A DT system which is linear time invariant with its system function H [z] rational is said to be causal </a:t>
            </a:r>
            <a:r>
              <a:rPr lang="en-GB" sz="23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 the ROC is the  exterior of a circle which passes through the outermost pole of H[z]. </a:t>
            </a:r>
          </a:p>
          <a:p>
            <a:pPr algn="just"/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Further, the degree of the numerator polynomial of H[z] should be less than or equal to the degree of the denominator polynomial. </a:t>
            </a:r>
            <a:endParaRPr lang="en-GB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81000"/>
            <a:ext cx="75438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(b) ROC:  |z|  &lt; ¼ </a:t>
            </a:r>
          </a:p>
          <a:p>
            <a:pPr algn="just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For ROC:  |z|  &lt;1/4 , the pole zero diagram is shown in Figure 1(b). 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ROC is interior of the circle passing through the innermost pole. Hence the system is non-causal. The condition that the ROC does not include unit circle implies that the system is unstable. The sequence h[n] is left-sided. This is obtained as follows.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827" y="2895600"/>
            <a:ext cx="8067173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333428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2514600" y="2743200"/>
            <a:ext cx="1066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76400" y="49530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Figure 1(b) Pole zero diagram and ROC: |z| &lt; 1/4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5715000"/>
            <a:ext cx="41148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GB" dirty="0" smtClean="0"/>
              <a:t>The System is Non-causal and Unstable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286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ROC:  ¼ |z| &lt; 1/2</a:t>
            </a: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pole-zero diagram and ROC of H[z] are shown in Figure 1 (c) .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ROC is concentric ring for ¼ |z| &lt; 1/2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h[n] sequences die to the poles at z = 1/4 and z=-1/4 are right-sided and the sequence due to the pole z =1/2 is left-sided. 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Hence the system is non-causal. The ROC does not include the unit circle and hence the system is unstable. 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The impulse response obtained as follows. 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657600"/>
            <a:ext cx="6640096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838200"/>
            <a:ext cx="3109913" cy="359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 rot="16200000" flipH="1">
            <a:off x="3048000" y="2667000"/>
            <a:ext cx="152400" cy="1524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619500" y="3390900"/>
            <a:ext cx="304800" cy="76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886200" y="3200400"/>
            <a:ext cx="152400" cy="1524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352800" y="3429000"/>
            <a:ext cx="228600" cy="76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733800" y="2362200"/>
            <a:ext cx="228600" cy="76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924300" y="2476500"/>
            <a:ext cx="228600" cy="1524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543300" y="2400300"/>
            <a:ext cx="2286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124200" y="3276600"/>
            <a:ext cx="228600" cy="76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52600" y="48768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Figure 1(c) Pole zero diagram and ROC: ¼ |z| &lt; 1/2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5600" y="5791200"/>
            <a:ext cx="41148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GB" dirty="0" smtClean="0"/>
              <a:t>The System is Non-causal and Unstable</a:t>
            </a:r>
            <a:endParaRPr lang="en-GB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04800"/>
            <a:ext cx="4160184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7802880" cy="6248400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An LTI discrete time system is said to be BIBO stable if the impulse response h[n] is summable. 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This is expressed as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219200"/>
            <a:ext cx="1797434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95400" y="1981200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corresponding requirement on H[z] is that the ROC of H[z]contains unit circle. 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By definition of z-transform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199" y="2333882"/>
            <a:ext cx="2133601" cy="103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3261419"/>
            <a:ext cx="3276600" cy="359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3200400"/>
            <a:ext cx="1362075" cy="64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411162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/>
              <a:t>Stability of DT System</a:t>
            </a:r>
            <a:endParaRPr lang="en-GB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1447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.........(1)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609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.........(2)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650480" cy="563562"/>
          </a:xfrm>
        </p:spPr>
        <p:txBody>
          <a:bodyPr>
            <a:noAutofit/>
          </a:bodyPr>
          <a:lstStyle/>
          <a:p>
            <a:r>
              <a:rPr lang="en-GB" sz="4400" dirty="0" smtClean="0"/>
              <a:t>Stability of DT System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772400" cy="5638800"/>
          </a:xfrm>
        </p:spPr>
        <p:txBody>
          <a:bodyPr>
            <a:normAutofit/>
          </a:bodyPr>
          <a:lstStyle/>
          <a:p>
            <a:pPr algn="just"/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From Equation (1) we see that the stability condition given by Equation (2) is satisfied if               ,    Thus implies that H [z] must contain unit circle |z| = 1. </a:t>
            </a:r>
          </a:p>
          <a:p>
            <a:pPr algn="just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An LTI system is stable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the ROC of its system function H[z] contains the unit circle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lzl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= 1. 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/>
          <a:srcRect l="27972" t="11810" b="29138"/>
          <a:stretch>
            <a:fillRect/>
          </a:stretch>
        </p:blipFill>
        <p:spPr bwMode="auto">
          <a:xfrm>
            <a:off x="4800600" y="1752600"/>
            <a:ext cx="981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14488" cy="1143000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/>
              <a:t>Relationship between the stability of a system and the location of poles. </a:t>
            </a:r>
            <a:endParaRPr lang="en-GB" sz="3600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143000"/>
            <a:ext cx="61789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838200"/>
            <a:ext cx="64008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6603"/>
            <a:ext cx="6096000" cy="619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7754631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35608" y="457200"/>
            <a:ext cx="7498080" cy="96012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>Causality and Stability of DT System</a:t>
            </a:r>
            <a:br>
              <a:rPr lang="en-GB" sz="4400" dirty="0" smtClean="0"/>
            </a:b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209800"/>
            <a:ext cx="7696200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For a causal system whose H[z] is rational the ROC is outside the     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outermost pole. 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For the BIBO stability the ROC should include the unit circle       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lzl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= l. 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An LTI Discrete system with the system function H[z] is said to  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be both causal and stable if all the poles of H[z] lie inside the unit 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 circle. </a:t>
            </a: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276</TotalTime>
  <Words>1110</Words>
  <Application>Microsoft Office PowerPoint</Application>
  <PresentationFormat>On-screen Show (4:3)</PresentationFormat>
  <Paragraphs>92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Slide 1</vt:lpstr>
      <vt:lpstr>Causality of DT Systems</vt:lpstr>
      <vt:lpstr>Stability of DT System</vt:lpstr>
      <vt:lpstr>Stability of DT System</vt:lpstr>
      <vt:lpstr>Relationship between the stability of a system and the location of poles. </vt:lpstr>
      <vt:lpstr>Slide 6</vt:lpstr>
      <vt:lpstr>Slide 7</vt:lpstr>
      <vt:lpstr>Slide 8</vt:lpstr>
      <vt:lpstr> Causality and Stability of DT System </vt:lpstr>
      <vt:lpstr>Example:1</vt:lpstr>
      <vt:lpstr>Slide 11</vt:lpstr>
      <vt:lpstr>Example:2</vt:lpstr>
      <vt:lpstr>Slide 13</vt:lpstr>
      <vt:lpstr>Slide 14</vt:lpstr>
      <vt:lpstr>Slide 15</vt:lpstr>
      <vt:lpstr>Example:3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RATHEESH</dc:creator>
  <cp:lastModifiedBy>Jaba Kiruba</cp:lastModifiedBy>
  <cp:revision>18</cp:revision>
  <dcterms:created xsi:type="dcterms:W3CDTF">2006-08-16T00:00:00Z</dcterms:created>
  <dcterms:modified xsi:type="dcterms:W3CDTF">2021-12-16T05:30:55Z</dcterms:modified>
</cp:coreProperties>
</file>