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D117-C7AF-4FDD-80E1-051772D48EC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79C73-676B-4187-ABC2-0155FB63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9C73-676B-4187-ABC2-0155FB63BF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2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F20C-69AE-4779-8A3A-9322F8BFF431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9B3-4006-4816-A04C-6BF3FD540809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8E63-FA0D-485D-A29F-1120276D47E2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BDFE-141C-49C4-8735-364E9A3566B3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2354-B2FE-4B3E-B44E-F75B7E5B62C7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7A00-7B90-44A0-9C26-96DBF6E95378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F761-6EAB-4003-8303-69D4D8584EC4}" type="datetime1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5D0D-09C3-4D54-AF8A-7155235F253C}" type="datetime1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3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B0E0-2A45-483D-BD57-457F159E6B00}" type="datetime1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4E-E68E-4268-8A2F-889B9D73E400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DBCB-ADE0-4A19-9ED4-D0BE770C3576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7439-8EA9-4771-8C8E-F07951060970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4924"/>
            <a:ext cx="9144000" cy="155503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Microcontroller – Parallel Port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Text Book Referred: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Muhammad Ali Mazidi - The 8051 Microcontroller and Embedded Systems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3305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Bit, Bit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65455"/>
            <a:ext cx="5157787" cy="552531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7853"/>
            <a:ext cx="5157787" cy="36845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MYBIT=P1^0;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allows access to the single bits of the SFR registers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=P2^4;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 P0 – P3 are bit addressable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use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to access a single bit of P0 - P3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Px^y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format, where x is the port 0, 1, 2, or 3 and y is the bit 0 – 7 of that 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6986"/>
            <a:ext cx="5183188" cy="5210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7853"/>
            <a:ext cx="5183188" cy="36845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byte-size SFR registers, we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P0=0x80;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access the SFR RAM space 80 – FFH is to use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MYBIT=0x95;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a single bit of any SFR if we specify the bit address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173"/>
            <a:ext cx="10515600" cy="81728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bit Data Type for Bit-addressable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659"/>
            <a:ext cx="10515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//use bit to declare bit- addressable memory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bit data type to access data in a bit-addressable section of the data RAM space 20 – 2FH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data type allows access to single bits of bit-addressable memory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 20 – 2FH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248" y="1697262"/>
            <a:ext cx="5745327" cy="3684588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produce hex files that is downloaded to ROM of microcontroller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hex file is the main concern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have limited on-chip ROM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space for 8051 is limited to 64K bytes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697262"/>
            <a:ext cx="5888422" cy="3684588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reasons for writing programs in 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easier and less time consuming to write in C than Assembly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easier to modify and update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code available in function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is portable to other microcontroller with little of no modification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0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data types for 8051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1299"/>
          </a:xfrm>
          <a:solidFill>
            <a:srgbClr val="92D05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understanding of C data types for 8051 can help programmers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smaller hex files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char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(single bit) -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allows access to the single bits of the SFR registers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- 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access to single bits of bit-addressable memory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 20 – 2FH;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SFR - </a:t>
            </a:r>
            <a:r>
              <a:rPr lang="en-US" dirty="0"/>
              <a:t>The SFR (Special Function Register) can be accessed by their names or by </a:t>
            </a:r>
            <a:r>
              <a:rPr lang="en-IN" dirty="0"/>
              <a:t>their addresses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Data Type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 data type is the most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choice 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is an 8-bit microcontroller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is an 8-bit data type in the range of 0 – 255 (00 – FFH)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compilers use the signed char as the default if we do not put the keyword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54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– Signed 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signed char is an 8-bit data type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MSB D7 to represent – or +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 values from –128 to +127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stick with the unsigned char unless the data needs to be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signed numbers</a:t>
            </a:r>
          </a:p>
          <a:p>
            <a:pPr lvl="2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6116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signed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Unsigned </a:t>
            </a:r>
            <a:r>
              <a:rPr lang="en-US" sz="3200" dirty="0" err="1"/>
              <a:t>int</a:t>
            </a:r>
            <a:endParaRPr lang="en-IN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16-bit data type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value in the range of 0 to 65535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(0000 – FFFFH)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16-bit variables such as memory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counter values of more than 256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registers and memory accesses are in 8-bit chunks, the misuse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will result in a larger hex 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Signed </a:t>
            </a:r>
            <a:r>
              <a:rPr lang="en-US" sz="3200" dirty="0" err="1"/>
              <a:t>int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16-bit data type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MSB D15 to represent – or +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15 bits for the magnitude of the number from –32768 to +32767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006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43513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microprocessors allow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registers and I/O ports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size only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many applications we need to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 single bit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unique and powerful feature of the 8051 is single-bit operation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Single-bit instructions allow the programmer to set, clear, move, and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individual bits of a port, memory, or register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registers, RAM, and I/O ports that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bit-addressable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ROM, holding program code for execution, is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bit-addressable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04"/>
            <a:ext cx="10515600" cy="94341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Bit-Addressable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61" y="1352659"/>
            <a:ext cx="6303579" cy="5394981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bit-addressable RAM location are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 to 2FH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16 bytes provide 128 bits of RAM bit-addressability, since 16 × 8 = 128 which is, 0 to 127 (in decimal) or 00 to 7FH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byte of internal RAM location 20H has bit address 0 to 7H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byte of 2FH has bit address 78H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7FH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RAM locations 20-2FH are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byte-addressable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bitaddressable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address 00-7FH belong to RAM byte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20-2FH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address 80-F7H belong to SFR P0,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…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only the single-bit instructions and these instructions use only direct addressing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92" y="1352660"/>
            <a:ext cx="5049235" cy="51742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3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80152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SFR Registers and Their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435133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/>
              <a:t>The SFR (Special Function Register) can be accessed by their names or by </a:t>
            </a:r>
            <a:r>
              <a:rPr lang="en-IN" dirty="0"/>
              <a:t>their addresses</a:t>
            </a:r>
          </a:p>
          <a:p>
            <a:r>
              <a:rPr lang="en-US" dirty="0"/>
              <a:t>The SFR registers have addresses </a:t>
            </a:r>
            <a:r>
              <a:rPr lang="en-IN" dirty="0"/>
              <a:t>between 80H and FFH</a:t>
            </a:r>
          </a:p>
          <a:p>
            <a:pPr lvl="1"/>
            <a:r>
              <a:rPr lang="en-US" dirty="0"/>
              <a:t>Not all the address space of 80 to FF is </a:t>
            </a:r>
            <a:r>
              <a:rPr lang="en-IN" dirty="0"/>
              <a:t>used by SFR</a:t>
            </a:r>
          </a:p>
          <a:p>
            <a:pPr lvl="1"/>
            <a:r>
              <a:rPr lang="en-US" dirty="0"/>
              <a:t>The unused locations 80H to FFH are reserved and must not be used by the </a:t>
            </a:r>
            <a:r>
              <a:rPr lang="en-IN" dirty="0"/>
              <a:t>8051 programmer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31" y="3342290"/>
            <a:ext cx="9475569" cy="35157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836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8051 Microcontroller – Parallel Port Programming</vt:lpstr>
      <vt:lpstr>Benefits of C Programming</vt:lpstr>
      <vt:lpstr>C data types for 8051</vt:lpstr>
      <vt:lpstr>Character Data Type</vt:lpstr>
      <vt:lpstr>Data Types – Signed Char</vt:lpstr>
      <vt:lpstr>  Unsigned int and signed int Data Types   </vt:lpstr>
      <vt:lpstr>BIT ADDRESSES</vt:lpstr>
      <vt:lpstr>Bit-Addressable RAM</vt:lpstr>
      <vt:lpstr>SFR Registers and Their Addresses</vt:lpstr>
      <vt:lpstr>  Single Bit, Bit and sfr data types  </vt:lpstr>
      <vt:lpstr>Using bit Data Type for Bit-addressable 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 - Basic IO Programming</dc:title>
  <dc:creator>RAMESH</dc:creator>
  <cp:lastModifiedBy>Dell</cp:lastModifiedBy>
  <cp:revision>23</cp:revision>
  <dcterms:created xsi:type="dcterms:W3CDTF">2020-03-29T05:16:41Z</dcterms:created>
  <dcterms:modified xsi:type="dcterms:W3CDTF">2022-11-10T09:49:36Z</dcterms:modified>
</cp:coreProperties>
</file>