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8" r:id="rId3"/>
    <p:sldId id="257" r:id="rId4"/>
    <p:sldId id="259" r:id="rId5"/>
    <p:sldId id="260" r:id="rId6"/>
    <p:sldId id="261" r:id="rId7"/>
    <p:sldId id="258" r:id="rId8"/>
    <p:sldId id="269" r:id="rId9"/>
    <p:sldId id="263" r:id="rId10"/>
    <p:sldId id="264" r:id="rId11"/>
    <p:sldId id="271" r:id="rId12"/>
    <p:sldId id="272" r:id="rId13"/>
    <p:sldId id="274" r:id="rId14"/>
    <p:sldId id="270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5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CFD117-C7AF-4FDD-80E1-051772D48ECA}" type="datetimeFigureOut">
              <a:rPr lang="en-IN" smtClean="0"/>
              <a:t>10-11-2022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79C73-676B-4187-ABC2-0155FB63BF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357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79C73-676B-4187-ABC2-0155FB63BF7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7124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6F20C-69AE-4779-8A3A-9322F8BFF431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15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9B3-4006-4816-A04C-6BF3FD540809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C8E63-FA0D-485D-A29F-1120276D47E2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5BDFE-141C-49C4-8735-364E9A3566B3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22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782354-B2FE-4B3E-B44E-F75B7E5B62C7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632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97A00-7B90-44A0-9C26-96DBF6E95378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8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F761-6EAB-4003-8303-69D4D8584EC4}" type="datetime1">
              <a:rPr lang="en-IN" smtClean="0"/>
              <a:t>10-11-2022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320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5D0D-09C3-4D54-AF8A-7155235F253C}" type="datetime1">
              <a:rPr lang="en-IN" smtClean="0"/>
              <a:t>10-11-2022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835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2B0E0-2A45-483D-BD57-457F159E6B00}" type="datetime1">
              <a:rPr lang="en-IN" smtClean="0"/>
              <a:t>10-11-2022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955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B774E-E68E-4268-8A2F-889B9D73E400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131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DBCB-ADE0-4A19-9ED4-D0BE770C3576}" type="datetime1">
              <a:rPr lang="en-IN" smtClean="0"/>
              <a:t>10-11-2022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552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7439-8EA9-4771-8C8E-F07951060970}" type="datetime1">
              <a:rPr lang="en-IN" smtClean="0"/>
              <a:t>10-11-2022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5A84D-2522-48EA-9487-5D71D3F47A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71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4924"/>
            <a:ext cx="9144000" cy="1555039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Microcontroller – Timer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b="1" dirty="0">
              <a:solidFill>
                <a:srgbClr val="002060"/>
              </a:solidFill>
            </a:endParaRP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Text Book Referred: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Muhammad Ali Mazidi - The 8051 Microcontroller and Embedded Systems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6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704"/>
            <a:ext cx="10515600" cy="943413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TCON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2659"/>
            <a:ext cx="10515600" cy="484207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TCON (timer control) register is an 8-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register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TCON register is a bit-addressable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GATE = 1, the start and stop of the timer are done externally through pins P3.2 and P3.3 for timers 0 and 1,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respectively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880" y="3420383"/>
            <a:ext cx="7164123" cy="246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7308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7547"/>
            <a:ext cx="10515600" cy="819731"/>
          </a:xfrm>
          <a:solidFill>
            <a:schemeClr val="accent4">
              <a:lumMod val="50000"/>
            </a:schemeClr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1820" y="1465017"/>
            <a:ext cx="5787980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amount of time delay in the DELAY subroutine generated by the timer. Assume XTAL = 11.0592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timer works with a clock frequency of 1/12 of the XTAL frequency; therefore, we have 11.0592 MHz / 12 = 921.6 kHz as the timer frequency.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each clock has a period of T = 1/921.6kHz = 1.085us.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Timer 0 counts up each 1.085 us resulting in delay = number of counts × 1.085us.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352" y="1465017"/>
            <a:ext cx="5650606" cy="4351338"/>
          </a:xfrm>
          <a:solidFill>
            <a:schemeClr val="bg1">
              <a:lumMod val="95000"/>
            </a:schemeClr>
          </a:solidFill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counts for the roll over is FFFFH – FFF2H = 0DH (13 decimal).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we add one to 13 because of the extra clock needed when it rolls over from FFFF to 0 and raise the TF flag.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gives 14 × 1.085us = 15.19us for half the pulse.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entire period it is T = 2 × 15.19us = 30.38us as the time delay generated by the timer.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722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3501"/>
            <a:ext cx="10515600" cy="4351338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delay produced by 8051 Mode 1 timer with TH=20 and TL=0F, crystal frequency 11.0592MHz is 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200F(Hex) in Decimal is 8207</a:t>
            </a:r>
          </a:p>
          <a:p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(65536-8207) * 1.085 </a:t>
            </a: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μsec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62.201 msec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86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6"/>
            <a:ext cx="10739906" cy="600790"/>
          </a:xfrm>
          <a:solidFill>
            <a:schemeClr val="accent2">
              <a:lumMod val="60000"/>
              <a:lumOff val="4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Calculation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11225"/>
            <a:ext cx="5181600" cy="526573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program generates a square wave on pin P1.5 Using timer1, Find the frequency. Consider XTAL = 11.0592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TMOD, #10H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AGAIN: MOV TL1, #34H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TH1, #12H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 TR1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BACK: JNB TF1, BACK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TR1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CPL P1.5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CLR TF1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SJMP AGAIN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199" y="911225"/>
            <a:ext cx="5405907" cy="5265738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rmAutofit fontScale="92500" lnSpcReduction="20000"/>
          </a:bodyPr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FFFFH – 1234H + 1 = EDCCH = 60876 clock count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Half period = 60876 x 1.085us = 66.050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period = 2 x 66.050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132.100ms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= 1/132.100ms = 7.57 Hz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881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188"/>
            <a:ext cx="10515600" cy="75533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0/1 Delay Using Mode 1 (16-bit mode)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14</a:t>
            </a:fld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838200" y="1190050"/>
            <a:ext cx="10515600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</a:rPr>
              <a:t>8051 C program to toggle all the bits of port P1 continuously with some delay in between. </a:t>
            </a:r>
          </a:p>
          <a:p>
            <a:endParaRPr lang="en-US" sz="2000" b="1" dirty="0">
              <a:latin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</a:rPr>
              <a:t>Use Timer 0, 16-bit mode to </a:t>
            </a:r>
            <a:r>
              <a:rPr lang="en-IN" sz="2000" b="1" dirty="0">
                <a:latin typeface="Times New Roman" panose="02020603050405020304" pitchFamily="18" charset="0"/>
              </a:rPr>
              <a:t>generate the delay.</a:t>
            </a:r>
            <a:endParaRPr lang="en-IN" sz="20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68483"/>
            <a:ext cx="4995930" cy="406110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834130" y="4837059"/>
            <a:ext cx="60176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Since, each clock has a period of T = 1/921.6kHz = 1.085us. </a:t>
            </a:r>
            <a:endParaRPr lang="en-IN" b="1" dirty="0"/>
          </a:p>
        </p:txBody>
      </p:sp>
      <p:sp>
        <p:nvSpPr>
          <p:cNvPr id="8" name="Rectangle 7"/>
          <p:cNvSpPr/>
          <p:nvPr/>
        </p:nvSpPr>
        <p:spPr>
          <a:xfrm>
            <a:off x="5834130" y="5251156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Timer 0 counts up each 1.085 us resulting in delay = number of counts × 1.085us.</a:t>
            </a:r>
          </a:p>
        </p:txBody>
      </p:sp>
    </p:spTree>
    <p:extLst>
      <p:ext uri="{BB962C8B-B14F-4D97-AF65-F5344CB8AC3E}">
        <p14:creationId xmlns:p14="http://schemas.microsoft.com/office/powerpoint/2010/main" val="261631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77"/>
            <a:ext cx="10515600" cy="80152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0/1 Delay Using Mode 1 (16-bit Non Auto-reload)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0310"/>
            <a:ext cx="10515600" cy="4351338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frequency for the timer is always 1/12th the frequency of the crystal attached to the 8051, regardless of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version.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toggle Port 1.5 for 50ms delay: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15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716" y="2562895"/>
            <a:ext cx="6413679" cy="243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01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492"/>
            <a:ext cx="10515600" cy="833054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0/1 Delay Using Mode 2 (8-bit Auto-reload)</a:t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1249251"/>
            <a:ext cx="5083175" cy="470319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C program to toggle only pin P1.5 continuously every 250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ms.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Timer 0, mode 2 (8-bit auto-reload) to create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249251"/>
            <a:ext cx="5257800" cy="470319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8051 C program to create a frequency of 2500 Hz on pin P2.7. Use Timer 1, mode 2 to create delay.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16</a:t>
            </a:fld>
            <a:endParaRPr lang="en-IN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068" y="3142446"/>
            <a:ext cx="4828534" cy="24083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663" y="3142446"/>
            <a:ext cx="4823714" cy="240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4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2458"/>
          </a:xfrm>
          <a:solidFill>
            <a:schemeClr val="accent6"/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 3 Signals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4310" y="1729303"/>
            <a:ext cx="7083380" cy="400532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361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00B0F0"/>
          </a:solidFill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 of 8051 Timer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248" y="1800294"/>
            <a:ext cx="5745327" cy="3684588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8051 has two timers/counters, they can be used either as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 to generate a time delay or as Event counters to count events happening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the microcontroller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199" y="1800294"/>
            <a:ext cx="5888422" cy="3684588"/>
          </a:xfrm>
          <a:solidFill>
            <a:schemeClr val="accent4">
              <a:lumMod val="75000"/>
            </a:schemeClr>
          </a:solidFill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Timer 0 and Timer 1 are 16 bits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8051 has an 8-bit architecture, each 16-bits timer is accessed as two separate registers of low byte and high byte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40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3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0 and Timer 1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01299"/>
          </a:xfrm>
          <a:solidFill>
            <a:srgbClr val="92D050"/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as low byte and high byte 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 byte register is called TL0/TL1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byte register is called TH0/TH1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Accessed like any other register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TL0,#4FH</a:t>
            </a:r>
          </a:p>
          <a:p>
            <a:pPr lvl="1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R5,TH0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4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641" y="3837381"/>
            <a:ext cx="5548323" cy="2518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75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5"/>
            <a:ext cx="10515600" cy="819731"/>
          </a:xfrm>
          <a:solidFill>
            <a:schemeClr val="accent6">
              <a:lumMod val="60000"/>
              <a:lumOff val="40000"/>
            </a:schemeClr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Mode Register (TMOD)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30165"/>
            <a:ext cx="10515600" cy="5013058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timers 0 and 1 use the same </a:t>
            </a:r>
            <a:r>
              <a:rPr lang="da-DK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register, called TMOD (timer mode),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various timer operation modes.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TMOD is a 8-bit register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4 bits are for Timer 0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4 bits are for Timer 1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each case,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lower 2 bits are used to set the timer mode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upper 2 bits to specify the operation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35" y="4926396"/>
            <a:ext cx="5113160" cy="99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549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095"/>
          </a:xfrm>
          <a:solidFill>
            <a:srgbClr val="00B050"/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Mode Register (TMOD)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350" y="1407330"/>
            <a:ext cx="8899300" cy="468791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39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896116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GATE Bit in TMOD Register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582" y="1558444"/>
            <a:ext cx="10514012" cy="4088579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Timers of 8051 do starting and stopping by either software or hardware control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using software to start and stop the timer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GATE=0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start and stop of the timer are controlled by way of software by the TR (timer start) bits TR0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 SETB instruction starts it, and it is stopped by the CLR instruction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These instructions start and stop the timers as long as GATE=0 in the TMOD register</a:t>
            </a:r>
          </a:p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hardware way of starting and stopping the timer by an external source is achieved by making GATE=1 in the TMOD register</a:t>
            </a: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18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3974"/>
          </a:xfrm>
          <a:solidFill>
            <a:schemeClr val="accent2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 Mode Register (TMOD)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921" y="1480332"/>
            <a:ext cx="8680360" cy="416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254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8006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C/T Bit in TMOD Register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9501"/>
            <a:ext cx="10515600" cy="4351338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C/T bit in the TMOD registers decides the source of the clock for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C/T = 1, the timer is used as a counter and gets its pulses from outside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8051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counter counts up as pulses are fed from pins 14 and 15, these pins are called T0 (timer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input) and T1 (timer 1 input)</a:t>
            </a:r>
            <a:endParaRPr lang="en-IN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5A84D-2522-48EA-9487-5D71D3F47A43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37" y="4559175"/>
            <a:ext cx="6065525" cy="130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93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910</Words>
  <Application>Microsoft Office PowerPoint</Application>
  <PresentationFormat>Widescreen</PresentationFormat>
  <Paragraphs>104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Office Theme</vt:lpstr>
      <vt:lpstr>8051 Microcontroller – Timer Programming</vt:lpstr>
      <vt:lpstr>Port 3 Signals</vt:lpstr>
      <vt:lpstr>Concepts of 8051 Timer Programming</vt:lpstr>
      <vt:lpstr>Timer 0 and Timer 1</vt:lpstr>
      <vt:lpstr>Timer Mode Register (TMOD)</vt:lpstr>
      <vt:lpstr>Timer Mode Register (TMOD)</vt:lpstr>
      <vt:lpstr>GATE Bit in TMOD Register</vt:lpstr>
      <vt:lpstr>Timer Mode Register (TMOD)</vt:lpstr>
      <vt:lpstr>C/T Bit in TMOD Register</vt:lpstr>
      <vt:lpstr>TCON Register</vt:lpstr>
      <vt:lpstr>Delay Calculation</vt:lpstr>
      <vt:lpstr>Delay Calculation</vt:lpstr>
      <vt:lpstr>Frequency Calculation</vt:lpstr>
      <vt:lpstr> Timer 0/1 Delay Using Mode 1 (16-bit mode) </vt:lpstr>
      <vt:lpstr>Timer 0/1 Delay Using Mode 1 (16-bit Non Auto-reload)</vt:lpstr>
      <vt:lpstr>  Timer 0/1 Delay Using Mode 2 (8-bit Auto-reload)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8051 Microcontroller - Basic IO Programming</dc:title>
  <dc:creator>RAMESH</dc:creator>
  <cp:lastModifiedBy>Dell</cp:lastModifiedBy>
  <cp:revision>47</cp:revision>
  <dcterms:created xsi:type="dcterms:W3CDTF">2020-03-29T05:16:41Z</dcterms:created>
  <dcterms:modified xsi:type="dcterms:W3CDTF">2022-11-10T09:50:59Z</dcterms:modified>
</cp:coreProperties>
</file>