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646-1806-4034-B1C7-E193DFD4AC52}" type="datetimeFigureOut">
              <a:rPr lang="en-US" smtClean="0"/>
              <a:pPr/>
              <a:t>11/10/2022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4F5D-7CDB-4455-9D68-DCB10DA763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646-1806-4034-B1C7-E193DFD4AC52}" type="datetimeFigureOut">
              <a:rPr lang="en-US" smtClean="0"/>
              <a:pPr/>
              <a:t>11/10/2022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4F5D-7CDB-4455-9D68-DCB10DA763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646-1806-4034-B1C7-E193DFD4AC52}" type="datetimeFigureOut">
              <a:rPr lang="en-US" smtClean="0"/>
              <a:pPr/>
              <a:t>11/10/2022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4F5D-7CDB-4455-9D68-DCB10DA763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646-1806-4034-B1C7-E193DFD4AC52}" type="datetimeFigureOut">
              <a:rPr lang="en-US" smtClean="0"/>
              <a:pPr/>
              <a:t>11/10/2022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4F5D-7CDB-4455-9D68-DCB10DA763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646-1806-4034-B1C7-E193DFD4AC52}" type="datetimeFigureOut">
              <a:rPr lang="en-US" smtClean="0"/>
              <a:pPr/>
              <a:t>11/10/2022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4F5D-7CDB-4455-9D68-DCB10DA763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646-1806-4034-B1C7-E193DFD4AC52}" type="datetimeFigureOut">
              <a:rPr lang="en-US" smtClean="0"/>
              <a:pPr/>
              <a:t>11/10/2022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4F5D-7CDB-4455-9D68-DCB10DA763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646-1806-4034-B1C7-E193DFD4AC52}" type="datetimeFigureOut">
              <a:rPr lang="en-US" smtClean="0"/>
              <a:pPr/>
              <a:t>11/10/2022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4F5D-7CDB-4455-9D68-DCB10DA763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646-1806-4034-B1C7-E193DFD4AC52}" type="datetimeFigureOut">
              <a:rPr lang="en-US" smtClean="0"/>
              <a:pPr/>
              <a:t>11/10/2022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4F5D-7CDB-4455-9D68-DCB10DA763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646-1806-4034-B1C7-E193DFD4AC52}" type="datetimeFigureOut">
              <a:rPr lang="en-US" smtClean="0"/>
              <a:pPr/>
              <a:t>11/10/2022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4F5D-7CDB-4455-9D68-DCB10DA763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646-1806-4034-B1C7-E193DFD4AC52}" type="datetimeFigureOut">
              <a:rPr lang="en-US" smtClean="0"/>
              <a:pPr/>
              <a:t>11/10/2022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4F5D-7CDB-4455-9D68-DCB10DA763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6646-1806-4034-B1C7-E193DFD4AC52}" type="datetimeFigureOut">
              <a:rPr lang="en-US" smtClean="0"/>
              <a:pPr/>
              <a:t>11/10/2022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64F5D-7CDB-4455-9D68-DCB10DA7637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6646-1806-4034-B1C7-E193DFD4AC52}" type="datetimeFigureOut">
              <a:rPr lang="en-US" smtClean="0"/>
              <a:pPr/>
              <a:t>11/10/2022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64F5D-7CDB-4455-9D68-DCB10DA7637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8051-INTERFACING WITH DC MOTOR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DC MOTOR WITH OPTO ISOLATOR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348" y="1977230"/>
            <a:ext cx="7929618" cy="416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791494"/>
            <a:ext cx="7858180" cy="4637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DC 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/>
              <a:t>A DC motor is widely used device that translates electrical pulses into mechanical movement .</a:t>
            </a:r>
          </a:p>
          <a:p>
            <a:pPr algn="just"/>
            <a:r>
              <a:rPr lang="en-IN" dirty="0"/>
              <a:t>In the DC motor, we have + and – leads</a:t>
            </a:r>
          </a:p>
          <a:p>
            <a:pPr algn="just"/>
            <a:r>
              <a:rPr lang="en-IN" dirty="0"/>
              <a:t>Connecting them to a DC voltage source moves the motor in one direction.</a:t>
            </a:r>
          </a:p>
          <a:p>
            <a:pPr algn="just"/>
            <a:r>
              <a:rPr lang="en-IN" dirty="0"/>
              <a:t>By reversing the polarity, the DC motor will move in opposite direction.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DC motor-</a:t>
            </a:r>
            <a:r>
              <a:rPr lang="en-IN" dirty="0" err="1"/>
              <a:t>Unidirection</a:t>
            </a:r>
            <a:r>
              <a:rPr lang="en-IN" dirty="0"/>
              <a:t> control </a:t>
            </a:r>
            <a:br>
              <a:rPr lang="en-IN" dirty="0"/>
            </a:br>
            <a:endParaRPr lang="en-IN" sz="2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143116"/>
            <a:ext cx="6391298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28662" y="1285860"/>
            <a:ext cx="75724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Figure 17.13 shows the DC motor rotation clockwise and counter-clockwise rotations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DC motor-</a:t>
            </a:r>
            <a:r>
              <a:rPr lang="en-IN" dirty="0" err="1"/>
              <a:t>Bidirection</a:t>
            </a:r>
            <a:r>
              <a:rPr lang="en-IN" dirty="0"/>
              <a:t> control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3600" dirty="0"/>
              <a:t>With the help of relays or some specially designed chips, we can change the direction of the DC motor rotations</a:t>
            </a:r>
          </a:p>
          <a:p>
            <a:pPr algn="just"/>
            <a:r>
              <a:rPr lang="en-IN" sz="3600" dirty="0"/>
              <a:t>Fig 17-14 through 17-17 shows the basic concepts of H-Bridge control of DC motors.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DC motor-</a:t>
            </a:r>
            <a:r>
              <a:rPr lang="en-IN" dirty="0" err="1"/>
              <a:t>Bidirection</a:t>
            </a:r>
            <a:r>
              <a:rPr lang="en-IN" dirty="0"/>
              <a:t> control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00200"/>
            <a:ext cx="7643866" cy="49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DC motor-</a:t>
            </a:r>
            <a:r>
              <a:rPr lang="en-IN" dirty="0" err="1"/>
              <a:t>Bidirection</a:t>
            </a:r>
            <a:r>
              <a:rPr lang="en-IN" dirty="0"/>
              <a:t> control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500306"/>
            <a:ext cx="6786610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81956"/>
            <a:ext cx="7572427" cy="47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DC motor-</a:t>
            </a:r>
            <a:r>
              <a:rPr lang="en-IN" dirty="0" err="1"/>
              <a:t>Bidirection</a:t>
            </a:r>
            <a:r>
              <a:rPr lang="en-IN" dirty="0"/>
              <a:t> control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4" y="1857364"/>
            <a:ext cx="7929618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928802"/>
            <a:ext cx="8215338" cy="46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127</Words>
  <Application>Microsoft Office PowerPoint</Application>
  <PresentationFormat>On-screen Show (4:3)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8051-INTERFACING WITH DC MOTOR</vt:lpstr>
      <vt:lpstr>DC MOTOR</vt:lpstr>
      <vt:lpstr>DC motor-Unidirection control  </vt:lpstr>
      <vt:lpstr>DC motor-Bidirection control  </vt:lpstr>
      <vt:lpstr>DC motor-Bidirection control</vt:lpstr>
      <vt:lpstr>DC motor-Bidirection control</vt:lpstr>
      <vt:lpstr>PowerPoint Presentation</vt:lpstr>
      <vt:lpstr>DC motor-Bidirection control</vt:lpstr>
      <vt:lpstr>PowerPoint Presentation</vt:lpstr>
      <vt:lpstr>DC MOTOR WITH OPTO ISOLATOR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8051-INTERFACING WITH DC MOTOR</dc:title>
  <dc:creator>Brindha</dc:creator>
  <cp:lastModifiedBy>Dell</cp:lastModifiedBy>
  <cp:revision>15</cp:revision>
  <dcterms:created xsi:type="dcterms:W3CDTF">2020-11-09T06:47:23Z</dcterms:created>
  <dcterms:modified xsi:type="dcterms:W3CDTF">2022-11-10T09:54:45Z</dcterms:modified>
</cp:coreProperties>
</file>