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Sequential PLDs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524000" y="2943132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by</a:t>
            </a:r>
            <a:endParaRPr>
              <a:solidFill>
                <a:srgbClr val="FF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Manikandan AVM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None/>
            </a:pPr>
            <a:r>
              <a:rPr lang="en-US">
                <a:solidFill>
                  <a:srgbClr val="FF0000"/>
                </a:solidFill>
              </a:rPr>
              <a:t>Assistant Professor, ECE, SRMIST, KTR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9475" y="4682986"/>
            <a:ext cx="2773051" cy="983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Sequential Programmable Devices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combinational PLD consist only gates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Sequential Programmable Devices includes both gates and filp-flop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Type of sequential Programmable Devices: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Sequential (simple) programmable logic device (SPLD)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/>
              <a:t>Field-programmable logic sequence (FPLS, defunct – too hard to use)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/>
              <a:t>Registered PAL / macrocell 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Complex programmable logic device (CPLD)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/>
              <a:t>Collection of SPLDs on a chip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Field programmable gate array (FPGA)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/>
              <a:t>Logic blocks (look-up tables, multiplexers, gates, flip-flops)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/>
              <a:t>Programmable input/output blocks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</a:pPr>
            <a:r>
              <a:rPr lang="en-US"/>
              <a:t>Programmable interconnections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838200" y="136526"/>
            <a:ext cx="10515600" cy="9318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SPLD</a:t>
            </a:r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SPLD: consist PAL and D flip-flop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section in SPLD is called Microcell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basic microcell logic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AND-OR array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Edge-triggered D flip-flop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Three-state buffer(inverter)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 typical SPLD has from 8 to 10 macrocells within one IC package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06" name="Google Shape;10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5636" y="4908176"/>
            <a:ext cx="5577821" cy="1305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15636" y="1511297"/>
            <a:ext cx="5148262" cy="2784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838200" y="618565"/>
            <a:ext cx="10515600" cy="5558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AND-OR array is exactly the same as the one found in the combinational PLD.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However, it has edge-triggered flip-flops between the AND-OR array and its outputs.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All of the flip-flops are connected to a common clock input CLK, and change state on the rising edge of the clock.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Each flip-flop drives an output pin through a 3- state buffer; the buffers have a common output-enable signal, OE_L.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Notice that the registered output pins contain the complement of the signal produced by the AND-OR array.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connection from the D flip-flop outputs into the AND-OR array makes it easy to design shift registers, counters, and general state machines.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 flip-flop outputs are available to the AND-OR array whether or not the output three-state drivers are enabled. Thus, the internal flip-flops can go to a next state that is a function of the current state even when the outputs are disabled.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9180" y="0"/>
            <a:ext cx="534282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/>
          <p:nvPr/>
        </p:nvSpPr>
        <p:spPr>
          <a:xfrm>
            <a:off x="753180" y="1030284"/>
            <a:ext cx="6096000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32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9068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16R8 –sequential logic PAL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inputs, each with true &amp; complement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outputs, each with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 flip-flop With feedback for FSMs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product terms that can AND any of: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inputs or their complements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–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feedbacks or their complements from D flip-flops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clock for all FFs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tri-state control for all outputs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