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93" r:id="rId21"/>
    <p:sldId id="290" r:id="rId22"/>
    <p:sldId id="291" r:id="rId23"/>
    <p:sldId id="292" r:id="rId24"/>
    <p:sldId id="277" r:id="rId25"/>
    <p:sldId id="294" r:id="rId26"/>
    <p:sldId id="295" r:id="rId27"/>
    <p:sldId id="279" r:id="rId28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60"/>
  </p:normalViewPr>
  <p:slideViewPr>
    <p:cSldViewPr>
      <p:cViewPr varScale="1">
        <p:scale>
          <a:sx n="64" d="100"/>
          <a:sy n="64" d="100"/>
        </p:scale>
        <p:origin x="138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D96F4-A764-4A23-A9A2-57DC1AC863A8}" type="datetimeFigureOut">
              <a:rPr lang="en-US" smtClean="0"/>
              <a:t>04-Sep-20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E7E0D-B4CB-41FF-A774-6F550418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E7E0D-B4CB-41FF-A774-6F550418B6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8448" y="312165"/>
            <a:ext cx="146710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3250" y="3041650"/>
            <a:ext cx="4286250" cy="257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88614" y="6373469"/>
            <a:ext cx="2366010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04-Sep-20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871" y="1680489"/>
            <a:ext cx="2418715" cy="22199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000" u="none" spc="-10" dirty="0"/>
              <a:t>DECODER</a:t>
            </a:r>
            <a:endParaRPr sz="4000"/>
          </a:p>
          <a:p>
            <a:pPr marL="12700" marR="5080" indent="1270" algn="ctr">
              <a:lnSpc>
                <a:spcPct val="120000"/>
              </a:lnSpc>
            </a:pPr>
            <a:r>
              <a:rPr sz="4000" u="none" spc="-5" dirty="0"/>
              <a:t>&amp;  EN</a:t>
            </a:r>
            <a:r>
              <a:rPr sz="4000" u="none" spc="-20" dirty="0"/>
              <a:t>C</a:t>
            </a:r>
            <a:r>
              <a:rPr sz="4000" u="none" spc="-5" dirty="0"/>
              <a:t>OD</a:t>
            </a:r>
            <a:r>
              <a:rPr sz="4000" u="none" spc="-25" dirty="0"/>
              <a:t>E</a:t>
            </a:r>
            <a:r>
              <a:rPr sz="4000" u="none" spc="-5" dirty="0"/>
              <a:t>R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0952"/>
            <a:ext cx="435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3 x 8 Decoder </a:t>
            </a:r>
            <a:r>
              <a:rPr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From </a:t>
            </a:r>
            <a:r>
              <a:rPr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2 x 4</a:t>
            </a:r>
            <a:r>
              <a:rPr u="heavy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Decoder:</a:t>
            </a:r>
          </a:p>
        </p:txBody>
      </p:sp>
      <p:sp>
        <p:nvSpPr>
          <p:cNvPr id="3" name="object 3"/>
          <p:cNvSpPr/>
          <p:nvPr/>
        </p:nvSpPr>
        <p:spPr>
          <a:xfrm>
            <a:off x="5638800" y="1752600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800" y="2160016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568955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651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2978023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5">
                <a:moveTo>
                  <a:pt x="0" y="0"/>
                </a:moveTo>
                <a:lnTo>
                  <a:pt x="838200" y="152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0" y="3732148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38800" y="4113148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38800" y="4492625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65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8800" y="4845684"/>
            <a:ext cx="838200" cy="1905"/>
          </a:xfrm>
          <a:custGeom>
            <a:avLst/>
            <a:gdLst/>
            <a:ahLst/>
            <a:cxnLst/>
            <a:rect l="l" t="t" r="r" b="b"/>
            <a:pathLst>
              <a:path w="838200" h="1904">
                <a:moveTo>
                  <a:pt x="0" y="0"/>
                </a:moveTo>
                <a:lnTo>
                  <a:pt x="838200" y="1523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352930" y="1820862"/>
            <a:ext cx="2236470" cy="3017520"/>
            <a:chOff x="1352930" y="1820862"/>
            <a:chExt cx="2236470" cy="3017520"/>
          </a:xfrm>
        </p:grpSpPr>
        <p:sp>
          <p:nvSpPr>
            <p:cNvPr id="12" name="object 12"/>
            <p:cNvSpPr/>
            <p:nvPr/>
          </p:nvSpPr>
          <p:spPr>
            <a:xfrm>
              <a:off x="1352930" y="1828800"/>
              <a:ext cx="2228850" cy="1027430"/>
            </a:xfrm>
            <a:custGeom>
              <a:avLst/>
              <a:gdLst/>
              <a:ahLst/>
              <a:cxnLst/>
              <a:rect l="l" t="t" r="r" b="b"/>
              <a:pathLst>
                <a:path w="2228850" h="1027430">
                  <a:moveTo>
                    <a:pt x="2228469" y="1650"/>
                  </a:moveTo>
                  <a:lnTo>
                    <a:pt x="18668" y="0"/>
                  </a:lnTo>
                </a:path>
                <a:path w="2228850" h="1027430">
                  <a:moveTo>
                    <a:pt x="2228469" y="533400"/>
                  </a:moveTo>
                  <a:lnTo>
                    <a:pt x="18668" y="531749"/>
                  </a:lnTo>
                </a:path>
                <a:path w="2228850" h="1027430">
                  <a:moveTo>
                    <a:pt x="0" y="1027429"/>
                  </a:moveTo>
                  <a:lnTo>
                    <a:pt x="1005839" y="1027429"/>
                  </a:lnTo>
                </a:path>
                <a:path w="2228850" h="1027430">
                  <a:moveTo>
                    <a:pt x="1403731" y="1026160"/>
                  </a:moveTo>
                  <a:lnTo>
                    <a:pt x="2226691" y="102565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7256" y="2817304"/>
              <a:ext cx="79120" cy="744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47341" y="2667000"/>
              <a:ext cx="341630" cy="375920"/>
            </a:xfrm>
            <a:custGeom>
              <a:avLst/>
              <a:gdLst/>
              <a:ahLst/>
              <a:cxnLst/>
              <a:rect l="l" t="t" r="r" b="b"/>
              <a:pathLst>
                <a:path w="341630" h="375919">
                  <a:moveTo>
                    <a:pt x="0" y="0"/>
                  </a:moveTo>
                  <a:lnTo>
                    <a:pt x="0" y="375665"/>
                  </a:lnTo>
                  <a:lnTo>
                    <a:pt x="341502" y="187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4748" y="1829562"/>
              <a:ext cx="1906905" cy="3001010"/>
            </a:xfrm>
            <a:custGeom>
              <a:avLst/>
              <a:gdLst/>
              <a:ahLst/>
              <a:cxnLst/>
              <a:rect l="l" t="t" r="r" b="b"/>
              <a:pathLst>
                <a:path w="1906904" h="3001010">
                  <a:moveTo>
                    <a:pt x="672592" y="837438"/>
                  </a:moveTo>
                  <a:lnTo>
                    <a:pt x="1014094" y="1025271"/>
                  </a:lnTo>
                  <a:lnTo>
                    <a:pt x="672592" y="1213103"/>
                  </a:lnTo>
                  <a:lnTo>
                    <a:pt x="672592" y="837438"/>
                  </a:lnTo>
                  <a:close/>
                </a:path>
                <a:path w="1906904" h="3001010">
                  <a:moveTo>
                    <a:pt x="307213" y="0"/>
                  </a:moveTo>
                  <a:lnTo>
                    <a:pt x="305688" y="1981200"/>
                  </a:lnTo>
                </a:path>
                <a:path w="1906904" h="3001010">
                  <a:moveTo>
                    <a:pt x="155701" y="531113"/>
                  </a:moveTo>
                  <a:lnTo>
                    <a:pt x="154050" y="2512314"/>
                  </a:lnTo>
                </a:path>
                <a:path w="1906904" h="3001010">
                  <a:moveTo>
                    <a:pt x="1650" y="1019428"/>
                  </a:moveTo>
                  <a:lnTo>
                    <a:pt x="0" y="3000629"/>
                  </a:lnTo>
                </a:path>
                <a:path w="1906904" h="3001010">
                  <a:moveTo>
                    <a:pt x="306450" y="1980438"/>
                  </a:moveTo>
                  <a:lnTo>
                    <a:pt x="1906651" y="1982089"/>
                  </a:lnTo>
                </a:path>
                <a:path w="1906904" h="3001010">
                  <a:moveTo>
                    <a:pt x="154050" y="2513076"/>
                  </a:moveTo>
                  <a:lnTo>
                    <a:pt x="1906651" y="2513076"/>
                  </a:lnTo>
                </a:path>
                <a:path w="1906904" h="3001010">
                  <a:moveTo>
                    <a:pt x="1650" y="2989707"/>
                  </a:moveTo>
                  <a:lnTo>
                    <a:pt x="1906651" y="299123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81400" y="1524000"/>
            <a:ext cx="2057400" cy="1752600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 x 4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1400" y="3429000"/>
            <a:ext cx="2057400" cy="1752600"/>
          </a:xfrm>
          <a:prstGeom prst="rect">
            <a:avLst/>
          </a:prstGeom>
          <a:solidFill>
            <a:srgbClr val="FFFFCC"/>
          </a:solidFill>
          <a:ln w="158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 x 4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0196" y="1634744"/>
            <a:ext cx="219075" cy="83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2581" y="2672333"/>
            <a:ext cx="378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1638" y="1462506"/>
            <a:ext cx="366395" cy="16548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 marR="30480" indent="10795" algn="just">
              <a:lnSpc>
                <a:spcPct val="134400"/>
              </a:lnSpc>
              <a:spcBef>
                <a:spcPts val="20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0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1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2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84620" y="3444976"/>
            <a:ext cx="364490" cy="15398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 marR="30480" indent="7620" algn="just">
              <a:lnSpc>
                <a:spcPct val="122900"/>
              </a:lnSpc>
              <a:spcBef>
                <a:spcPts val="220"/>
              </a:spcBef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4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5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6 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58000" y="1447800"/>
            <a:ext cx="304800" cy="3733800"/>
          </a:xfrm>
          <a:custGeom>
            <a:avLst/>
            <a:gdLst/>
            <a:ahLst/>
            <a:cxnLst/>
            <a:rect l="l" t="t" r="r" b="b"/>
            <a:pathLst>
              <a:path w="304800" h="3733800">
                <a:moveTo>
                  <a:pt x="0" y="0"/>
                </a:moveTo>
                <a:lnTo>
                  <a:pt x="59334" y="2004"/>
                </a:lnTo>
                <a:lnTo>
                  <a:pt x="107775" y="7461"/>
                </a:lnTo>
                <a:lnTo>
                  <a:pt x="140428" y="15537"/>
                </a:lnTo>
                <a:lnTo>
                  <a:pt x="152400" y="25400"/>
                </a:lnTo>
                <a:lnTo>
                  <a:pt x="152400" y="1841500"/>
                </a:lnTo>
                <a:lnTo>
                  <a:pt x="164371" y="1851362"/>
                </a:lnTo>
                <a:lnTo>
                  <a:pt x="197024" y="1859438"/>
                </a:lnTo>
                <a:lnTo>
                  <a:pt x="245465" y="1864895"/>
                </a:lnTo>
                <a:lnTo>
                  <a:pt x="304800" y="1866900"/>
                </a:lnTo>
                <a:lnTo>
                  <a:pt x="245465" y="1868904"/>
                </a:lnTo>
                <a:lnTo>
                  <a:pt x="197024" y="1874361"/>
                </a:lnTo>
                <a:lnTo>
                  <a:pt x="164371" y="1882437"/>
                </a:lnTo>
                <a:lnTo>
                  <a:pt x="152400" y="1892300"/>
                </a:lnTo>
                <a:lnTo>
                  <a:pt x="152400" y="3708400"/>
                </a:lnTo>
                <a:lnTo>
                  <a:pt x="140428" y="3718262"/>
                </a:lnTo>
                <a:lnTo>
                  <a:pt x="107775" y="3726338"/>
                </a:lnTo>
                <a:lnTo>
                  <a:pt x="59334" y="3731795"/>
                </a:lnTo>
                <a:lnTo>
                  <a:pt x="0" y="3733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81164" y="2746375"/>
            <a:ext cx="307975" cy="10312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29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13690" y="1888937"/>
            <a:ext cx="307340" cy="7766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1409" y="551149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450" y="2355850"/>
            <a:ext cx="6448425" cy="4127500"/>
            <a:chOff x="1060450" y="2355850"/>
            <a:chExt cx="6448425" cy="4127500"/>
          </a:xfrm>
        </p:grpSpPr>
        <p:sp>
          <p:nvSpPr>
            <p:cNvPr id="3" name="object 3"/>
            <p:cNvSpPr/>
            <p:nvPr/>
          </p:nvSpPr>
          <p:spPr>
            <a:xfrm>
              <a:off x="1066800" y="2362200"/>
              <a:ext cx="2057400" cy="4114800"/>
            </a:xfrm>
            <a:custGeom>
              <a:avLst/>
              <a:gdLst/>
              <a:ahLst/>
              <a:cxnLst/>
              <a:rect l="l" t="t" r="r" b="b"/>
              <a:pathLst>
                <a:path w="2057400" h="4114800">
                  <a:moveTo>
                    <a:pt x="2057400" y="0"/>
                  </a:moveTo>
                  <a:lnTo>
                    <a:pt x="0" y="0"/>
                  </a:lnTo>
                  <a:lnTo>
                    <a:pt x="0" y="4114800"/>
                  </a:lnTo>
                  <a:lnTo>
                    <a:pt x="2057400" y="4114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800" y="2362200"/>
              <a:ext cx="2057400" cy="4114800"/>
            </a:xfrm>
            <a:custGeom>
              <a:avLst/>
              <a:gdLst/>
              <a:ahLst/>
              <a:cxnLst/>
              <a:rect l="l" t="t" r="r" b="b"/>
              <a:pathLst>
                <a:path w="2057400" h="4114800">
                  <a:moveTo>
                    <a:pt x="0" y="4114800"/>
                  </a:moveTo>
                  <a:lnTo>
                    <a:pt x="2057400" y="41148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411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75019" y="3556380"/>
              <a:ext cx="1097280" cy="1270"/>
            </a:xfrm>
            <a:custGeom>
              <a:avLst/>
              <a:gdLst/>
              <a:ahLst/>
              <a:cxnLst/>
              <a:rect l="l" t="t" r="r" b="b"/>
              <a:pathLst>
                <a:path w="1097279" h="1270">
                  <a:moveTo>
                    <a:pt x="0" y="889"/>
                  </a:moveTo>
                  <a:lnTo>
                    <a:pt x="1097279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6339" y="3211322"/>
              <a:ext cx="866140" cy="685800"/>
            </a:xfrm>
            <a:custGeom>
              <a:avLst/>
              <a:gdLst/>
              <a:ahLst/>
              <a:cxnLst/>
              <a:rect l="l" t="t" r="r" b="b"/>
              <a:pathLst>
                <a:path w="866139" h="685800">
                  <a:moveTo>
                    <a:pt x="126" y="0"/>
                  </a:moveTo>
                  <a:lnTo>
                    <a:pt x="0" y="685800"/>
                  </a:lnTo>
                  <a:lnTo>
                    <a:pt x="417195" y="682751"/>
                  </a:lnTo>
                  <a:lnTo>
                    <a:pt x="462511" y="676454"/>
                  </a:lnTo>
                  <a:lnTo>
                    <a:pt x="509249" y="663698"/>
                  </a:lnTo>
                  <a:lnTo>
                    <a:pt x="556530" y="645331"/>
                  </a:lnTo>
                  <a:lnTo>
                    <a:pt x="603476" y="622204"/>
                  </a:lnTo>
                  <a:lnTo>
                    <a:pt x="649209" y="595165"/>
                  </a:lnTo>
                  <a:lnTo>
                    <a:pt x="692851" y="565065"/>
                  </a:lnTo>
                  <a:lnTo>
                    <a:pt x="733522" y="532752"/>
                  </a:lnTo>
                  <a:lnTo>
                    <a:pt x="770346" y="499076"/>
                  </a:lnTo>
                  <a:lnTo>
                    <a:pt x="802444" y="464886"/>
                  </a:lnTo>
                  <a:lnTo>
                    <a:pt x="828938" y="431032"/>
                  </a:lnTo>
                  <a:lnTo>
                    <a:pt x="848950" y="398363"/>
                  </a:lnTo>
                  <a:lnTo>
                    <a:pt x="866013" y="339978"/>
                  </a:lnTo>
                  <a:lnTo>
                    <a:pt x="861465" y="312253"/>
                  </a:lnTo>
                  <a:lnTo>
                    <a:pt x="827924" y="249324"/>
                  </a:lnTo>
                  <a:lnTo>
                    <a:pt x="800821" y="215820"/>
                  </a:lnTo>
                  <a:lnTo>
                    <a:pt x="768092" y="182087"/>
                  </a:lnTo>
                  <a:lnTo>
                    <a:pt x="730682" y="148977"/>
                  </a:lnTo>
                  <a:lnTo>
                    <a:pt x="689536" y="117338"/>
                  </a:lnTo>
                  <a:lnTo>
                    <a:pt x="645602" y="88020"/>
                  </a:lnTo>
                  <a:lnTo>
                    <a:pt x="599824" y="61872"/>
                  </a:lnTo>
                  <a:lnTo>
                    <a:pt x="553149" y="39743"/>
                  </a:lnTo>
                  <a:lnTo>
                    <a:pt x="506521" y="22484"/>
                  </a:lnTo>
                  <a:lnTo>
                    <a:pt x="460888" y="10942"/>
                  </a:lnTo>
                  <a:lnTo>
                    <a:pt x="417195" y="596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00115" y="3211322"/>
              <a:ext cx="2000250" cy="2230755"/>
            </a:xfrm>
            <a:custGeom>
              <a:avLst/>
              <a:gdLst/>
              <a:ahLst/>
              <a:cxnLst/>
              <a:rect l="l" t="t" r="r" b="b"/>
              <a:pathLst>
                <a:path w="2000250" h="2230754">
                  <a:moveTo>
                    <a:pt x="6350" y="0"/>
                  </a:moveTo>
                  <a:lnTo>
                    <a:pt x="423418" y="5968"/>
                  </a:lnTo>
                  <a:lnTo>
                    <a:pt x="467111" y="10942"/>
                  </a:lnTo>
                  <a:lnTo>
                    <a:pt x="512744" y="22484"/>
                  </a:lnTo>
                  <a:lnTo>
                    <a:pt x="559372" y="39743"/>
                  </a:lnTo>
                  <a:lnTo>
                    <a:pt x="606047" y="61872"/>
                  </a:lnTo>
                  <a:lnTo>
                    <a:pt x="651825" y="88020"/>
                  </a:lnTo>
                  <a:lnTo>
                    <a:pt x="695759" y="117338"/>
                  </a:lnTo>
                  <a:lnTo>
                    <a:pt x="736905" y="148977"/>
                  </a:lnTo>
                  <a:lnTo>
                    <a:pt x="774315" y="182087"/>
                  </a:lnTo>
                  <a:lnTo>
                    <a:pt x="807044" y="215820"/>
                  </a:lnTo>
                  <a:lnTo>
                    <a:pt x="834147" y="249324"/>
                  </a:lnTo>
                  <a:lnTo>
                    <a:pt x="854677" y="281752"/>
                  </a:lnTo>
                  <a:lnTo>
                    <a:pt x="872236" y="339978"/>
                  </a:lnTo>
                  <a:lnTo>
                    <a:pt x="867823" y="367729"/>
                  </a:lnTo>
                  <a:lnTo>
                    <a:pt x="835161" y="431032"/>
                  </a:lnTo>
                  <a:lnTo>
                    <a:pt x="808667" y="464886"/>
                  </a:lnTo>
                  <a:lnTo>
                    <a:pt x="776569" y="499076"/>
                  </a:lnTo>
                  <a:lnTo>
                    <a:pt x="739745" y="532752"/>
                  </a:lnTo>
                  <a:lnTo>
                    <a:pt x="699074" y="565065"/>
                  </a:lnTo>
                  <a:lnTo>
                    <a:pt x="655432" y="595165"/>
                  </a:lnTo>
                  <a:lnTo>
                    <a:pt x="609699" y="622204"/>
                  </a:lnTo>
                  <a:lnTo>
                    <a:pt x="562753" y="645331"/>
                  </a:lnTo>
                  <a:lnTo>
                    <a:pt x="515472" y="663698"/>
                  </a:lnTo>
                  <a:lnTo>
                    <a:pt x="468734" y="676454"/>
                  </a:lnTo>
                  <a:lnTo>
                    <a:pt x="423418" y="682751"/>
                  </a:lnTo>
                  <a:lnTo>
                    <a:pt x="6223" y="685800"/>
                  </a:lnTo>
                </a:path>
                <a:path w="2000250" h="2230754">
                  <a:moveTo>
                    <a:pt x="0" y="685800"/>
                  </a:moveTo>
                  <a:lnTo>
                    <a:pt x="40338" y="648769"/>
                  </a:lnTo>
                  <a:lnTo>
                    <a:pt x="56185" y="608399"/>
                  </a:lnTo>
                  <a:lnTo>
                    <a:pt x="69151" y="558720"/>
                  </a:lnTo>
                  <a:lnTo>
                    <a:pt x="79236" y="503677"/>
                  </a:lnTo>
                  <a:lnTo>
                    <a:pt x="86439" y="447216"/>
                  </a:lnTo>
                  <a:lnTo>
                    <a:pt x="90761" y="393282"/>
                  </a:lnTo>
                  <a:lnTo>
                    <a:pt x="92201" y="345820"/>
                  </a:lnTo>
                  <a:lnTo>
                    <a:pt x="90761" y="298181"/>
                  </a:lnTo>
                  <a:lnTo>
                    <a:pt x="86441" y="243619"/>
                  </a:lnTo>
                  <a:lnTo>
                    <a:pt x="79242" y="186227"/>
                  </a:lnTo>
                  <a:lnTo>
                    <a:pt x="69167" y="130095"/>
                  </a:lnTo>
                  <a:lnTo>
                    <a:pt x="56216" y="79315"/>
                  </a:lnTo>
                  <a:lnTo>
                    <a:pt x="40391" y="37978"/>
                  </a:lnTo>
                  <a:lnTo>
                    <a:pt x="21694" y="10176"/>
                  </a:lnTo>
                  <a:lnTo>
                    <a:pt x="126" y="0"/>
                  </a:lnTo>
                </a:path>
                <a:path w="2000250" h="2230754">
                  <a:moveTo>
                    <a:pt x="902970" y="2230754"/>
                  </a:moveTo>
                  <a:lnTo>
                    <a:pt x="2000250" y="222986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4405" y="5096129"/>
              <a:ext cx="866140" cy="685800"/>
            </a:xfrm>
            <a:custGeom>
              <a:avLst/>
              <a:gdLst/>
              <a:ahLst/>
              <a:cxnLst/>
              <a:rect l="l" t="t" r="r" b="b"/>
              <a:pathLst>
                <a:path w="866139" h="685800">
                  <a:moveTo>
                    <a:pt x="0" y="0"/>
                  </a:moveTo>
                  <a:lnTo>
                    <a:pt x="0" y="685736"/>
                  </a:lnTo>
                  <a:lnTo>
                    <a:pt x="417068" y="682726"/>
                  </a:lnTo>
                  <a:lnTo>
                    <a:pt x="462409" y="676427"/>
                  </a:lnTo>
                  <a:lnTo>
                    <a:pt x="509164" y="663669"/>
                  </a:lnTo>
                  <a:lnTo>
                    <a:pt x="556455" y="645302"/>
                  </a:lnTo>
                  <a:lnTo>
                    <a:pt x="603405" y="622175"/>
                  </a:lnTo>
                  <a:lnTo>
                    <a:pt x="649138" y="595135"/>
                  </a:lnTo>
                  <a:lnTo>
                    <a:pt x="692774" y="565033"/>
                  </a:lnTo>
                  <a:lnTo>
                    <a:pt x="733439" y="532716"/>
                  </a:lnTo>
                  <a:lnTo>
                    <a:pt x="770254" y="499034"/>
                  </a:lnTo>
                  <a:lnTo>
                    <a:pt x="802342" y="464836"/>
                  </a:lnTo>
                  <a:lnTo>
                    <a:pt x="828827" y="430969"/>
                  </a:lnTo>
                  <a:lnTo>
                    <a:pt x="848830" y="398284"/>
                  </a:lnTo>
                  <a:lnTo>
                    <a:pt x="865886" y="339852"/>
                  </a:lnTo>
                  <a:lnTo>
                    <a:pt x="861340" y="312153"/>
                  </a:lnTo>
                  <a:lnTo>
                    <a:pt x="827812" y="249266"/>
                  </a:lnTo>
                  <a:lnTo>
                    <a:pt x="800719" y="215777"/>
                  </a:lnTo>
                  <a:lnTo>
                    <a:pt x="768000" y="182058"/>
                  </a:lnTo>
                  <a:lnTo>
                    <a:pt x="730598" y="148957"/>
                  </a:lnTo>
                  <a:lnTo>
                    <a:pt x="689460" y="117326"/>
                  </a:lnTo>
                  <a:lnTo>
                    <a:pt x="645530" y="88013"/>
                  </a:lnTo>
                  <a:lnTo>
                    <a:pt x="599753" y="61868"/>
                  </a:lnTo>
                  <a:lnTo>
                    <a:pt x="553074" y="39742"/>
                  </a:lnTo>
                  <a:lnTo>
                    <a:pt x="506436" y="22483"/>
                  </a:lnTo>
                  <a:lnTo>
                    <a:pt x="460786" y="10942"/>
                  </a:lnTo>
                  <a:lnTo>
                    <a:pt x="417068" y="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28183" y="4504944"/>
              <a:ext cx="1955164" cy="1276985"/>
            </a:xfrm>
            <a:custGeom>
              <a:avLst/>
              <a:gdLst/>
              <a:ahLst/>
              <a:cxnLst/>
              <a:rect l="l" t="t" r="r" b="b"/>
              <a:pathLst>
                <a:path w="1955165" h="1276985">
                  <a:moveTo>
                    <a:pt x="6222" y="591184"/>
                  </a:moveTo>
                  <a:lnTo>
                    <a:pt x="423290" y="597153"/>
                  </a:lnTo>
                  <a:lnTo>
                    <a:pt x="467009" y="602127"/>
                  </a:lnTo>
                  <a:lnTo>
                    <a:pt x="512659" y="613668"/>
                  </a:lnTo>
                  <a:lnTo>
                    <a:pt x="559297" y="630927"/>
                  </a:lnTo>
                  <a:lnTo>
                    <a:pt x="605976" y="653053"/>
                  </a:lnTo>
                  <a:lnTo>
                    <a:pt x="651753" y="679198"/>
                  </a:lnTo>
                  <a:lnTo>
                    <a:pt x="695683" y="708511"/>
                  </a:lnTo>
                  <a:lnTo>
                    <a:pt x="736821" y="740142"/>
                  </a:lnTo>
                  <a:lnTo>
                    <a:pt x="774223" y="773243"/>
                  </a:lnTo>
                  <a:lnTo>
                    <a:pt x="806942" y="806962"/>
                  </a:lnTo>
                  <a:lnTo>
                    <a:pt x="834035" y="840451"/>
                  </a:lnTo>
                  <a:lnTo>
                    <a:pt x="854557" y="872860"/>
                  </a:lnTo>
                  <a:lnTo>
                    <a:pt x="872108" y="931036"/>
                  </a:lnTo>
                  <a:lnTo>
                    <a:pt x="867698" y="958813"/>
                  </a:lnTo>
                  <a:lnTo>
                    <a:pt x="835050" y="1022154"/>
                  </a:lnTo>
                  <a:lnTo>
                    <a:pt x="808565" y="1056021"/>
                  </a:lnTo>
                  <a:lnTo>
                    <a:pt x="776477" y="1090219"/>
                  </a:lnTo>
                  <a:lnTo>
                    <a:pt x="739662" y="1123901"/>
                  </a:lnTo>
                  <a:lnTo>
                    <a:pt x="698997" y="1156218"/>
                  </a:lnTo>
                  <a:lnTo>
                    <a:pt x="655361" y="1186320"/>
                  </a:lnTo>
                  <a:lnTo>
                    <a:pt x="609628" y="1213360"/>
                  </a:lnTo>
                  <a:lnTo>
                    <a:pt x="562678" y="1236487"/>
                  </a:lnTo>
                  <a:lnTo>
                    <a:pt x="515387" y="1254854"/>
                  </a:lnTo>
                  <a:lnTo>
                    <a:pt x="468632" y="1267612"/>
                  </a:lnTo>
                  <a:lnTo>
                    <a:pt x="423290" y="1273911"/>
                  </a:lnTo>
                  <a:lnTo>
                    <a:pt x="6222" y="1276921"/>
                  </a:lnTo>
                </a:path>
                <a:path w="1955165" h="1276985">
                  <a:moveTo>
                    <a:pt x="0" y="1276921"/>
                  </a:moveTo>
                  <a:lnTo>
                    <a:pt x="40284" y="1239883"/>
                  </a:lnTo>
                  <a:lnTo>
                    <a:pt x="56129" y="1199507"/>
                  </a:lnTo>
                  <a:lnTo>
                    <a:pt x="69103" y="1149826"/>
                  </a:lnTo>
                  <a:lnTo>
                    <a:pt x="79202" y="1094786"/>
                  </a:lnTo>
                  <a:lnTo>
                    <a:pt x="86421" y="1038338"/>
                  </a:lnTo>
                  <a:lnTo>
                    <a:pt x="90756" y="984428"/>
                  </a:lnTo>
                  <a:lnTo>
                    <a:pt x="92201" y="937005"/>
                  </a:lnTo>
                  <a:lnTo>
                    <a:pt x="90761" y="889366"/>
                  </a:lnTo>
                  <a:lnTo>
                    <a:pt x="86439" y="834804"/>
                  </a:lnTo>
                  <a:lnTo>
                    <a:pt x="79236" y="777412"/>
                  </a:lnTo>
                  <a:lnTo>
                    <a:pt x="69151" y="721280"/>
                  </a:lnTo>
                  <a:lnTo>
                    <a:pt x="56185" y="670500"/>
                  </a:lnTo>
                  <a:lnTo>
                    <a:pt x="40338" y="629163"/>
                  </a:lnTo>
                  <a:lnTo>
                    <a:pt x="21609" y="601361"/>
                  </a:lnTo>
                  <a:lnTo>
                    <a:pt x="0" y="591184"/>
                  </a:lnTo>
                </a:path>
                <a:path w="1955165" h="1276985">
                  <a:moveTo>
                    <a:pt x="857757" y="888"/>
                  </a:moveTo>
                  <a:lnTo>
                    <a:pt x="1955038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17260" y="4159885"/>
              <a:ext cx="866140" cy="685800"/>
            </a:xfrm>
            <a:custGeom>
              <a:avLst/>
              <a:gdLst/>
              <a:ahLst/>
              <a:cxnLst/>
              <a:rect l="l" t="t" r="r" b="b"/>
              <a:pathLst>
                <a:path w="866139" h="685800">
                  <a:moveTo>
                    <a:pt x="126" y="0"/>
                  </a:moveTo>
                  <a:lnTo>
                    <a:pt x="0" y="685800"/>
                  </a:lnTo>
                  <a:lnTo>
                    <a:pt x="417067" y="682751"/>
                  </a:lnTo>
                  <a:lnTo>
                    <a:pt x="462411" y="676454"/>
                  </a:lnTo>
                  <a:lnTo>
                    <a:pt x="509172" y="663698"/>
                  </a:lnTo>
                  <a:lnTo>
                    <a:pt x="556472" y="645331"/>
                  </a:lnTo>
                  <a:lnTo>
                    <a:pt x="603434" y="622204"/>
                  </a:lnTo>
                  <a:lnTo>
                    <a:pt x="649180" y="595165"/>
                  </a:lnTo>
                  <a:lnTo>
                    <a:pt x="692831" y="565065"/>
                  </a:lnTo>
                  <a:lnTo>
                    <a:pt x="733510" y="532752"/>
                  </a:lnTo>
                  <a:lnTo>
                    <a:pt x="770339" y="499076"/>
                  </a:lnTo>
                  <a:lnTo>
                    <a:pt x="802441" y="464886"/>
                  </a:lnTo>
                  <a:lnTo>
                    <a:pt x="828937" y="431032"/>
                  </a:lnTo>
                  <a:lnTo>
                    <a:pt x="848949" y="398363"/>
                  </a:lnTo>
                  <a:lnTo>
                    <a:pt x="866013" y="339978"/>
                  </a:lnTo>
                  <a:lnTo>
                    <a:pt x="861465" y="312278"/>
                  </a:lnTo>
                  <a:lnTo>
                    <a:pt x="827922" y="249378"/>
                  </a:lnTo>
                  <a:lnTo>
                    <a:pt x="800817" y="215879"/>
                  </a:lnTo>
                  <a:lnTo>
                    <a:pt x="768085" y="182150"/>
                  </a:lnTo>
                  <a:lnTo>
                    <a:pt x="730669" y="149041"/>
                  </a:lnTo>
                  <a:lnTo>
                    <a:pt x="689517" y="117402"/>
                  </a:lnTo>
                  <a:lnTo>
                    <a:pt x="645572" y="88084"/>
                  </a:lnTo>
                  <a:lnTo>
                    <a:pt x="599782" y="61939"/>
                  </a:lnTo>
                  <a:lnTo>
                    <a:pt x="553091" y="39817"/>
                  </a:lnTo>
                  <a:lnTo>
                    <a:pt x="506444" y="22568"/>
                  </a:lnTo>
                  <a:lnTo>
                    <a:pt x="460788" y="11044"/>
                  </a:lnTo>
                  <a:lnTo>
                    <a:pt x="417067" y="6095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1038" y="4159885"/>
              <a:ext cx="872490" cy="685800"/>
            </a:xfrm>
            <a:custGeom>
              <a:avLst/>
              <a:gdLst/>
              <a:ahLst/>
              <a:cxnLst/>
              <a:rect l="l" t="t" r="r" b="b"/>
              <a:pathLst>
                <a:path w="872489" h="685800">
                  <a:moveTo>
                    <a:pt x="6350" y="0"/>
                  </a:moveTo>
                  <a:lnTo>
                    <a:pt x="423290" y="6095"/>
                  </a:lnTo>
                  <a:lnTo>
                    <a:pt x="467011" y="11044"/>
                  </a:lnTo>
                  <a:lnTo>
                    <a:pt x="512667" y="22568"/>
                  </a:lnTo>
                  <a:lnTo>
                    <a:pt x="559314" y="39817"/>
                  </a:lnTo>
                  <a:lnTo>
                    <a:pt x="606005" y="61939"/>
                  </a:lnTo>
                  <a:lnTo>
                    <a:pt x="651795" y="88084"/>
                  </a:lnTo>
                  <a:lnTo>
                    <a:pt x="695740" y="117402"/>
                  </a:lnTo>
                  <a:lnTo>
                    <a:pt x="736892" y="149041"/>
                  </a:lnTo>
                  <a:lnTo>
                    <a:pt x="774308" y="182150"/>
                  </a:lnTo>
                  <a:lnTo>
                    <a:pt x="807040" y="215879"/>
                  </a:lnTo>
                  <a:lnTo>
                    <a:pt x="834145" y="249378"/>
                  </a:lnTo>
                  <a:lnTo>
                    <a:pt x="854676" y="281794"/>
                  </a:lnTo>
                  <a:lnTo>
                    <a:pt x="872236" y="339978"/>
                  </a:lnTo>
                  <a:lnTo>
                    <a:pt x="867823" y="367729"/>
                  </a:lnTo>
                  <a:lnTo>
                    <a:pt x="835160" y="431032"/>
                  </a:lnTo>
                  <a:lnTo>
                    <a:pt x="808664" y="464886"/>
                  </a:lnTo>
                  <a:lnTo>
                    <a:pt x="776562" y="499076"/>
                  </a:lnTo>
                  <a:lnTo>
                    <a:pt x="739733" y="532752"/>
                  </a:lnTo>
                  <a:lnTo>
                    <a:pt x="699054" y="565065"/>
                  </a:lnTo>
                  <a:lnTo>
                    <a:pt x="655403" y="595165"/>
                  </a:lnTo>
                  <a:lnTo>
                    <a:pt x="609657" y="622204"/>
                  </a:lnTo>
                  <a:lnTo>
                    <a:pt x="562695" y="645331"/>
                  </a:lnTo>
                  <a:lnTo>
                    <a:pt x="515395" y="663698"/>
                  </a:lnTo>
                  <a:lnTo>
                    <a:pt x="468634" y="676454"/>
                  </a:lnTo>
                  <a:lnTo>
                    <a:pt x="423290" y="682751"/>
                  </a:lnTo>
                  <a:lnTo>
                    <a:pt x="6223" y="685800"/>
                  </a:lnTo>
                </a:path>
                <a:path w="872489" h="685800">
                  <a:moveTo>
                    <a:pt x="0" y="685800"/>
                  </a:moveTo>
                  <a:lnTo>
                    <a:pt x="40284" y="648771"/>
                  </a:lnTo>
                  <a:lnTo>
                    <a:pt x="56129" y="608406"/>
                  </a:lnTo>
                  <a:lnTo>
                    <a:pt x="69103" y="558736"/>
                  </a:lnTo>
                  <a:lnTo>
                    <a:pt x="79202" y="503708"/>
                  </a:lnTo>
                  <a:lnTo>
                    <a:pt x="86421" y="447270"/>
                  </a:lnTo>
                  <a:lnTo>
                    <a:pt x="90756" y="393367"/>
                  </a:lnTo>
                  <a:lnTo>
                    <a:pt x="92201" y="345947"/>
                  </a:lnTo>
                  <a:lnTo>
                    <a:pt x="90761" y="298266"/>
                  </a:lnTo>
                  <a:lnTo>
                    <a:pt x="86441" y="243673"/>
                  </a:lnTo>
                  <a:lnTo>
                    <a:pt x="79242" y="186258"/>
                  </a:lnTo>
                  <a:lnTo>
                    <a:pt x="69167" y="130111"/>
                  </a:lnTo>
                  <a:lnTo>
                    <a:pt x="56216" y="79322"/>
                  </a:lnTo>
                  <a:lnTo>
                    <a:pt x="40391" y="37980"/>
                  </a:lnTo>
                  <a:lnTo>
                    <a:pt x="21694" y="10176"/>
                  </a:lnTo>
                  <a:lnTo>
                    <a:pt x="126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34894" y="3432809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4894" y="398170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894" y="4530344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34894" y="507898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4894" y="562792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4894" y="6176568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16262" y="2506662"/>
            <a:ext cx="2499995" cy="3827779"/>
            <a:chOff x="3116262" y="2506662"/>
            <a:chExt cx="2499995" cy="3827779"/>
          </a:xfrm>
        </p:grpSpPr>
        <p:sp>
          <p:nvSpPr>
            <p:cNvPr id="19" name="object 19"/>
            <p:cNvSpPr/>
            <p:nvPr/>
          </p:nvSpPr>
          <p:spPr>
            <a:xfrm>
              <a:off x="3124200" y="2514600"/>
              <a:ext cx="2478405" cy="3811904"/>
            </a:xfrm>
            <a:custGeom>
              <a:avLst/>
              <a:gdLst/>
              <a:ahLst/>
              <a:cxnLst/>
              <a:rect l="l" t="t" r="r" b="b"/>
              <a:pathLst>
                <a:path w="2478404" h="3811904">
                  <a:moveTo>
                    <a:pt x="0" y="0"/>
                  </a:moveTo>
                  <a:lnTo>
                    <a:pt x="609600" y="1650"/>
                  </a:lnTo>
                </a:path>
                <a:path w="2478404" h="3811904">
                  <a:moveTo>
                    <a:pt x="610362" y="762"/>
                  </a:moveTo>
                  <a:lnTo>
                    <a:pt x="608838" y="838962"/>
                  </a:lnTo>
                </a:path>
                <a:path w="2478404" h="3811904">
                  <a:moveTo>
                    <a:pt x="609600" y="838200"/>
                  </a:moveTo>
                  <a:lnTo>
                    <a:pt x="2438400" y="839851"/>
                  </a:lnTo>
                </a:path>
                <a:path w="2478404" h="3811904">
                  <a:moveTo>
                    <a:pt x="0" y="2209800"/>
                  </a:moveTo>
                  <a:lnTo>
                    <a:pt x="685800" y="2211324"/>
                  </a:lnTo>
                </a:path>
                <a:path w="2478404" h="3811904">
                  <a:moveTo>
                    <a:pt x="685038" y="2210562"/>
                  </a:moveTo>
                  <a:lnTo>
                    <a:pt x="686562" y="991362"/>
                  </a:lnTo>
                </a:path>
                <a:path w="2478404" h="3811904">
                  <a:moveTo>
                    <a:pt x="685800" y="990600"/>
                  </a:moveTo>
                  <a:lnTo>
                    <a:pt x="2468879" y="992251"/>
                  </a:lnTo>
                </a:path>
                <a:path w="2478404" h="3811904">
                  <a:moveTo>
                    <a:pt x="0" y="3810000"/>
                  </a:moveTo>
                  <a:lnTo>
                    <a:pt x="914400" y="3811587"/>
                  </a:lnTo>
                </a:path>
                <a:path w="2478404" h="3811904">
                  <a:moveTo>
                    <a:pt x="913638" y="3810787"/>
                  </a:moveTo>
                  <a:lnTo>
                    <a:pt x="915162" y="1143762"/>
                  </a:lnTo>
                </a:path>
                <a:path w="2478404" h="3811904">
                  <a:moveTo>
                    <a:pt x="914400" y="1143000"/>
                  </a:moveTo>
                  <a:lnTo>
                    <a:pt x="2478024" y="1144651"/>
                  </a:lnTo>
                </a:path>
                <a:path w="2478404" h="3811904">
                  <a:moveTo>
                    <a:pt x="0" y="1066800"/>
                  </a:moveTo>
                  <a:lnTo>
                    <a:pt x="304800" y="1068451"/>
                  </a:lnTo>
                </a:path>
                <a:path w="2478404" h="3811904">
                  <a:moveTo>
                    <a:pt x="305562" y="1067562"/>
                  </a:moveTo>
                  <a:lnTo>
                    <a:pt x="304038" y="2759202"/>
                  </a:lnTo>
                </a:path>
                <a:path w="2478404" h="3811904">
                  <a:moveTo>
                    <a:pt x="304800" y="2743200"/>
                  </a:moveTo>
                  <a:lnTo>
                    <a:pt x="2438400" y="2743200"/>
                  </a:lnTo>
                </a:path>
              </a:pathLst>
            </a:custGeom>
            <a:ln w="1587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0900" y="3695700"/>
              <a:ext cx="2171700" cy="76200"/>
            </a:xfrm>
            <a:custGeom>
              <a:avLst/>
              <a:gdLst/>
              <a:ahLst/>
              <a:cxnLst/>
              <a:rect l="l" t="t" r="r" b="b"/>
              <a:pathLst>
                <a:path w="2171700" h="76200">
                  <a:moveTo>
                    <a:pt x="38100" y="0"/>
                  </a:moveTo>
                  <a:lnTo>
                    <a:pt x="23279" y="3006"/>
                  </a:lnTo>
                  <a:lnTo>
                    <a:pt x="11191" y="11144"/>
                  </a:lnTo>
                  <a:lnTo>
                    <a:pt x="3006" y="23252"/>
                  </a:lnTo>
                  <a:lnTo>
                    <a:pt x="0" y="38100"/>
                  </a:lnTo>
                  <a:lnTo>
                    <a:pt x="2988" y="52893"/>
                  </a:lnTo>
                  <a:lnTo>
                    <a:pt x="11144" y="65008"/>
                  </a:lnTo>
                  <a:lnTo>
                    <a:pt x="23252" y="73193"/>
                  </a:lnTo>
                  <a:lnTo>
                    <a:pt x="38100" y="76200"/>
                  </a:lnTo>
                  <a:lnTo>
                    <a:pt x="52920" y="73193"/>
                  </a:lnTo>
                  <a:lnTo>
                    <a:pt x="65008" y="65055"/>
                  </a:lnTo>
                  <a:lnTo>
                    <a:pt x="73193" y="52947"/>
                  </a:lnTo>
                  <a:lnTo>
                    <a:pt x="74599" y="46002"/>
                  </a:lnTo>
                  <a:lnTo>
                    <a:pt x="38100" y="45974"/>
                  </a:lnTo>
                  <a:lnTo>
                    <a:pt x="38100" y="30099"/>
                  </a:lnTo>
                  <a:lnTo>
                    <a:pt x="74583" y="30099"/>
                  </a:lnTo>
                  <a:lnTo>
                    <a:pt x="73211" y="23306"/>
                  </a:lnTo>
                  <a:lnTo>
                    <a:pt x="65055" y="11191"/>
                  </a:lnTo>
                  <a:lnTo>
                    <a:pt x="52947" y="3006"/>
                  </a:lnTo>
                  <a:lnTo>
                    <a:pt x="38100" y="0"/>
                  </a:lnTo>
                  <a:close/>
                </a:path>
                <a:path w="2171700" h="76200">
                  <a:moveTo>
                    <a:pt x="74589" y="30127"/>
                  </a:moveTo>
                  <a:lnTo>
                    <a:pt x="76200" y="38100"/>
                  </a:lnTo>
                  <a:lnTo>
                    <a:pt x="74599" y="46002"/>
                  </a:lnTo>
                  <a:lnTo>
                    <a:pt x="2171700" y="47625"/>
                  </a:lnTo>
                  <a:lnTo>
                    <a:pt x="2171700" y="31750"/>
                  </a:lnTo>
                  <a:lnTo>
                    <a:pt x="74589" y="30127"/>
                  </a:lnTo>
                  <a:close/>
                </a:path>
                <a:path w="2171700" h="76200">
                  <a:moveTo>
                    <a:pt x="38100" y="30099"/>
                  </a:moveTo>
                  <a:lnTo>
                    <a:pt x="38100" y="45974"/>
                  </a:lnTo>
                  <a:lnTo>
                    <a:pt x="74599" y="46002"/>
                  </a:lnTo>
                  <a:lnTo>
                    <a:pt x="76200" y="38100"/>
                  </a:lnTo>
                  <a:lnTo>
                    <a:pt x="74589" y="30127"/>
                  </a:lnTo>
                  <a:lnTo>
                    <a:pt x="38100" y="30099"/>
                  </a:lnTo>
                  <a:close/>
                </a:path>
                <a:path w="2171700" h="76200">
                  <a:moveTo>
                    <a:pt x="74583" y="30099"/>
                  </a:moveTo>
                  <a:lnTo>
                    <a:pt x="38100" y="30099"/>
                  </a:lnTo>
                  <a:lnTo>
                    <a:pt x="74589" y="3012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4200" y="3048000"/>
              <a:ext cx="2479040" cy="2745105"/>
            </a:xfrm>
            <a:custGeom>
              <a:avLst/>
              <a:gdLst/>
              <a:ahLst/>
              <a:cxnLst/>
              <a:rect l="l" t="t" r="r" b="b"/>
              <a:pathLst>
                <a:path w="2479040" h="2745104">
                  <a:moveTo>
                    <a:pt x="0" y="1143000"/>
                  </a:moveTo>
                  <a:lnTo>
                    <a:pt x="1828800" y="1144524"/>
                  </a:lnTo>
                </a:path>
                <a:path w="2479040" h="2745104">
                  <a:moveTo>
                    <a:pt x="1828038" y="1143762"/>
                  </a:moveTo>
                  <a:lnTo>
                    <a:pt x="1829562" y="762762"/>
                  </a:lnTo>
                </a:path>
                <a:path w="2479040" h="2745104">
                  <a:moveTo>
                    <a:pt x="1828800" y="762000"/>
                  </a:moveTo>
                  <a:lnTo>
                    <a:pt x="2438400" y="763651"/>
                  </a:lnTo>
                </a:path>
                <a:path w="2479040" h="2745104">
                  <a:moveTo>
                    <a:pt x="0" y="0"/>
                  </a:moveTo>
                  <a:lnTo>
                    <a:pt x="457200" y="0"/>
                  </a:lnTo>
                </a:path>
                <a:path w="2479040" h="2745104">
                  <a:moveTo>
                    <a:pt x="457200" y="888"/>
                  </a:moveTo>
                  <a:lnTo>
                    <a:pt x="457200" y="1235329"/>
                  </a:lnTo>
                </a:path>
                <a:path w="2479040" h="2745104">
                  <a:moveTo>
                    <a:pt x="457200" y="1237869"/>
                  </a:moveTo>
                  <a:lnTo>
                    <a:pt x="2432304" y="1237869"/>
                  </a:lnTo>
                </a:path>
                <a:path w="2479040" h="2745104">
                  <a:moveTo>
                    <a:pt x="0" y="2284476"/>
                  </a:moveTo>
                  <a:lnTo>
                    <a:pt x="1905000" y="2286000"/>
                  </a:lnTo>
                </a:path>
                <a:path w="2479040" h="2745104">
                  <a:moveTo>
                    <a:pt x="1904238" y="2286762"/>
                  </a:moveTo>
                  <a:lnTo>
                    <a:pt x="1905762" y="1372362"/>
                  </a:lnTo>
                </a:path>
                <a:path w="2479040" h="2745104">
                  <a:moveTo>
                    <a:pt x="1905000" y="1371600"/>
                  </a:moveTo>
                  <a:lnTo>
                    <a:pt x="2479040" y="1371600"/>
                  </a:lnTo>
                </a:path>
                <a:path w="2479040" h="2745104">
                  <a:moveTo>
                    <a:pt x="0" y="2743200"/>
                  </a:moveTo>
                  <a:lnTo>
                    <a:pt x="2057400" y="2744787"/>
                  </a:lnTo>
                </a:path>
                <a:path w="2479040" h="2745104">
                  <a:moveTo>
                    <a:pt x="2056638" y="2743987"/>
                  </a:moveTo>
                  <a:lnTo>
                    <a:pt x="2058162" y="1524762"/>
                  </a:lnTo>
                </a:path>
                <a:path w="2479040" h="2745104">
                  <a:moveTo>
                    <a:pt x="2057400" y="1524000"/>
                  </a:moveTo>
                  <a:lnTo>
                    <a:pt x="2468879" y="1525524"/>
                  </a:lnTo>
                </a:path>
              </a:pathLst>
            </a:custGeom>
            <a:ln w="1587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3661" y="3315462"/>
              <a:ext cx="76200" cy="2171700"/>
            </a:xfrm>
            <a:custGeom>
              <a:avLst/>
              <a:gdLst/>
              <a:ahLst/>
              <a:cxnLst/>
              <a:rect l="l" t="t" r="r" b="b"/>
              <a:pathLst>
                <a:path w="76200" h="2171700">
                  <a:moveTo>
                    <a:pt x="46072" y="74595"/>
                  </a:moveTo>
                  <a:lnTo>
                    <a:pt x="38100" y="76200"/>
                  </a:lnTo>
                  <a:lnTo>
                    <a:pt x="30196" y="76200"/>
                  </a:lnTo>
                  <a:lnTo>
                    <a:pt x="28575" y="2171700"/>
                  </a:lnTo>
                  <a:lnTo>
                    <a:pt x="44450" y="2171700"/>
                  </a:lnTo>
                  <a:lnTo>
                    <a:pt x="46071" y="76200"/>
                  </a:lnTo>
                  <a:lnTo>
                    <a:pt x="38100" y="76200"/>
                  </a:lnTo>
                  <a:lnTo>
                    <a:pt x="30197" y="74609"/>
                  </a:lnTo>
                  <a:lnTo>
                    <a:pt x="46072" y="74609"/>
                  </a:lnTo>
                  <a:close/>
                </a:path>
                <a:path w="76200" h="2171700">
                  <a:moveTo>
                    <a:pt x="46100" y="38100"/>
                  </a:moveTo>
                  <a:lnTo>
                    <a:pt x="30225" y="38100"/>
                  </a:lnTo>
                  <a:lnTo>
                    <a:pt x="30197" y="74609"/>
                  </a:lnTo>
                  <a:lnTo>
                    <a:pt x="38100" y="76200"/>
                  </a:lnTo>
                  <a:lnTo>
                    <a:pt x="46002" y="74609"/>
                  </a:lnTo>
                  <a:lnTo>
                    <a:pt x="46100" y="38100"/>
                  </a:lnTo>
                  <a:close/>
                </a:path>
                <a:path w="76200" h="2171700">
                  <a:moveTo>
                    <a:pt x="38100" y="0"/>
                  </a:moveTo>
                  <a:lnTo>
                    <a:pt x="23279" y="3006"/>
                  </a:lnTo>
                  <a:lnTo>
                    <a:pt x="11191" y="11144"/>
                  </a:lnTo>
                  <a:lnTo>
                    <a:pt x="3006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0197" y="74609"/>
                  </a:lnTo>
                  <a:lnTo>
                    <a:pt x="30225" y="38100"/>
                  </a:lnTo>
                  <a:lnTo>
                    <a:pt x="76200" y="38100"/>
                  </a:lnTo>
                  <a:lnTo>
                    <a:pt x="73211" y="23306"/>
                  </a:lnTo>
                  <a:lnTo>
                    <a:pt x="65055" y="11191"/>
                  </a:lnTo>
                  <a:lnTo>
                    <a:pt x="52947" y="3006"/>
                  </a:lnTo>
                  <a:lnTo>
                    <a:pt x="38100" y="0"/>
                  </a:lnTo>
                  <a:close/>
                </a:path>
                <a:path w="76200" h="2171700">
                  <a:moveTo>
                    <a:pt x="76200" y="38100"/>
                  </a:moveTo>
                  <a:lnTo>
                    <a:pt x="46100" y="38100"/>
                  </a:lnTo>
                  <a:lnTo>
                    <a:pt x="46072" y="74595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1000" y="5486400"/>
              <a:ext cx="1417320" cy="1905"/>
            </a:xfrm>
            <a:custGeom>
              <a:avLst/>
              <a:gdLst/>
              <a:ahLst/>
              <a:cxnLst/>
              <a:rect l="l" t="t" r="r" b="b"/>
              <a:pathLst>
                <a:path w="1417320" h="1904">
                  <a:moveTo>
                    <a:pt x="0" y="0"/>
                  </a:moveTo>
                  <a:lnTo>
                    <a:pt x="1417320" y="1650"/>
                  </a:lnTo>
                </a:path>
              </a:pathLst>
            </a:custGeom>
            <a:ln w="1587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72662" y="4687061"/>
              <a:ext cx="1820545" cy="1066165"/>
            </a:xfrm>
            <a:custGeom>
              <a:avLst/>
              <a:gdLst/>
              <a:ahLst/>
              <a:cxnLst/>
              <a:rect l="l" t="t" r="r" b="b"/>
              <a:pathLst>
                <a:path w="1820545" h="1066164">
                  <a:moveTo>
                    <a:pt x="76200" y="38227"/>
                  </a:moveTo>
                  <a:lnTo>
                    <a:pt x="76174" y="38100"/>
                  </a:lnTo>
                  <a:lnTo>
                    <a:pt x="73266" y="23380"/>
                  </a:lnTo>
                  <a:lnTo>
                    <a:pt x="65112" y="11264"/>
                  </a:lnTo>
                  <a:lnTo>
                    <a:pt x="53009" y="3073"/>
                  </a:lnTo>
                  <a:lnTo>
                    <a:pt x="38227" y="0"/>
                  </a:lnTo>
                  <a:lnTo>
                    <a:pt x="23368" y="2997"/>
                  </a:lnTo>
                  <a:lnTo>
                    <a:pt x="11252" y="11150"/>
                  </a:lnTo>
                  <a:lnTo>
                    <a:pt x="3060" y="23253"/>
                  </a:lnTo>
                  <a:lnTo>
                    <a:pt x="0" y="38100"/>
                  </a:lnTo>
                  <a:lnTo>
                    <a:pt x="2984" y="52895"/>
                  </a:lnTo>
                  <a:lnTo>
                    <a:pt x="11137" y="65011"/>
                  </a:lnTo>
                  <a:lnTo>
                    <a:pt x="23241" y="73202"/>
                  </a:lnTo>
                  <a:lnTo>
                    <a:pt x="30149" y="74599"/>
                  </a:lnTo>
                  <a:lnTo>
                    <a:pt x="28575" y="876300"/>
                  </a:lnTo>
                  <a:lnTo>
                    <a:pt x="44450" y="876300"/>
                  </a:lnTo>
                  <a:lnTo>
                    <a:pt x="46024" y="76200"/>
                  </a:lnTo>
                  <a:lnTo>
                    <a:pt x="46024" y="74637"/>
                  </a:lnTo>
                  <a:lnTo>
                    <a:pt x="52882" y="73279"/>
                  </a:lnTo>
                  <a:lnTo>
                    <a:pt x="64998" y="65125"/>
                  </a:lnTo>
                  <a:lnTo>
                    <a:pt x="73190" y="53022"/>
                  </a:lnTo>
                  <a:lnTo>
                    <a:pt x="76200" y="38227"/>
                  </a:lnTo>
                  <a:close/>
                </a:path>
                <a:path w="1820545" h="1066164">
                  <a:moveTo>
                    <a:pt x="1820418" y="1021588"/>
                  </a:moveTo>
                  <a:lnTo>
                    <a:pt x="1445475" y="1020152"/>
                  </a:lnTo>
                  <a:lnTo>
                    <a:pt x="1445450" y="1020000"/>
                  </a:lnTo>
                  <a:lnTo>
                    <a:pt x="1444117" y="1013244"/>
                  </a:lnTo>
                  <a:lnTo>
                    <a:pt x="1436001" y="1001102"/>
                  </a:lnTo>
                  <a:lnTo>
                    <a:pt x="1423898" y="992898"/>
                  </a:lnTo>
                  <a:lnTo>
                    <a:pt x="1409065" y="989838"/>
                  </a:lnTo>
                  <a:lnTo>
                    <a:pt x="1394206" y="992771"/>
                  </a:lnTo>
                  <a:lnTo>
                    <a:pt x="1382090" y="1000887"/>
                  </a:lnTo>
                  <a:lnTo>
                    <a:pt x="1373898" y="1012977"/>
                  </a:lnTo>
                  <a:lnTo>
                    <a:pt x="1370838" y="1027785"/>
                  </a:lnTo>
                  <a:lnTo>
                    <a:pt x="1373746" y="1042631"/>
                  </a:lnTo>
                  <a:lnTo>
                    <a:pt x="1381861" y="1054773"/>
                  </a:lnTo>
                  <a:lnTo>
                    <a:pt x="1393964" y="1062990"/>
                  </a:lnTo>
                  <a:lnTo>
                    <a:pt x="1408811" y="1066038"/>
                  </a:lnTo>
                  <a:lnTo>
                    <a:pt x="1423657" y="1063104"/>
                  </a:lnTo>
                  <a:lnTo>
                    <a:pt x="1435773" y="1054989"/>
                  </a:lnTo>
                  <a:lnTo>
                    <a:pt x="1443964" y="1042898"/>
                  </a:lnTo>
                  <a:lnTo>
                    <a:pt x="1445387" y="1036027"/>
                  </a:lnTo>
                  <a:lnTo>
                    <a:pt x="1820418" y="1037463"/>
                  </a:lnTo>
                  <a:lnTo>
                    <a:pt x="1820418" y="102158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10000" y="5562600"/>
              <a:ext cx="1783080" cy="1905"/>
            </a:xfrm>
            <a:custGeom>
              <a:avLst/>
              <a:gdLst/>
              <a:ahLst/>
              <a:cxnLst/>
              <a:rect l="l" t="t" r="r" b="b"/>
              <a:pathLst>
                <a:path w="1783079" h="1904">
                  <a:moveTo>
                    <a:pt x="0" y="0"/>
                  </a:moveTo>
                  <a:lnTo>
                    <a:pt x="1783079" y="1650"/>
                  </a:lnTo>
                </a:path>
              </a:pathLst>
            </a:custGeom>
            <a:ln w="1587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67639" y="176276"/>
            <a:ext cx="8337550" cy="334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533400" indent="-3429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the following </a:t>
            </a:r>
            <a:r>
              <a:rPr sz="2000" spc="-5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output function using a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suitable  </a:t>
            </a:r>
            <a:r>
              <a:rPr sz="2000" spc="-15" dirty="0">
                <a:latin typeface="Times New Roman"/>
                <a:cs typeface="Times New Roman"/>
              </a:rPr>
              <a:t>Decoder.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4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(A, </a:t>
            </a:r>
            <a:r>
              <a:rPr sz="2000" dirty="0">
                <a:latin typeface="Times New Roman"/>
                <a:cs typeface="Times New Roman"/>
              </a:rPr>
              <a:t>B, C) = ∑m(0,4,7)+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d(2,3)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(A, B, C) =∑m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(1,5,6)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3 </a:t>
            </a:r>
            <a:r>
              <a:rPr sz="2000" dirty="0">
                <a:latin typeface="Times New Roman"/>
                <a:cs typeface="Times New Roman"/>
              </a:rPr>
              <a:t>(A, B, C) =∑m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(0,2,4,6)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2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Solution: </a:t>
            </a:r>
            <a:r>
              <a:rPr sz="2000" dirty="0">
                <a:latin typeface="Times New Roman"/>
                <a:cs typeface="Times New Roman"/>
              </a:rPr>
              <a:t>f1 </a:t>
            </a:r>
            <a:r>
              <a:rPr sz="2000" spc="-5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don’t </a:t>
            </a:r>
            <a:r>
              <a:rPr sz="2000" dirty="0">
                <a:latin typeface="Times New Roman"/>
                <a:cs typeface="Times New Roman"/>
              </a:rPr>
              <a:t>care conditions. </a:t>
            </a:r>
            <a:r>
              <a:rPr sz="2000" spc="-5" dirty="0">
                <a:latin typeface="Times New Roman"/>
                <a:cs typeface="Times New Roman"/>
              </a:rPr>
              <a:t>So we consider </a:t>
            </a:r>
            <a:r>
              <a:rPr sz="2000" dirty="0">
                <a:latin typeface="Times New Roman"/>
                <a:cs typeface="Times New Roman"/>
              </a:rPr>
              <a:t>them to be logic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1</a:t>
            </a:r>
            <a:r>
              <a:rPr sz="2200" spc="1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6670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6670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1002665" algn="r">
              <a:lnSpc>
                <a:spcPct val="100000"/>
              </a:lnSpc>
              <a:spcBef>
                <a:spcPts val="484"/>
              </a:spcBef>
            </a:pPr>
            <a:r>
              <a:rPr sz="1800" spc="-5" dirty="0">
                <a:latin typeface="Times New Roman"/>
                <a:cs typeface="Times New Roman"/>
              </a:rPr>
              <a:t>f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r>
              <a:rPr sz="1800" spc="-5" dirty="0">
                <a:latin typeface="Times New Roman"/>
                <a:cs typeface="Times New Roman"/>
              </a:rPr>
              <a:t>(A,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5028" y="4146550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baseline="-20833" dirty="0">
                <a:latin typeface="Times New Roman"/>
                <a:cs typeface="Times New Roman"/>
              </a:rPr>
              <a:t>2 </a:t>
            </a:r>
            <a:r>
              <a:rPr sz="1800" spc="-5" dirty="0">
                <a:latin typeface="Times New Roman"/>
                <a:cs typeface="Times New Roman"/>
              </a:rPr>
              <a:t>(A,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55028" y="5061330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baseline="-20833" dirty="0">
                <a:latin typeface="Times New Roman"/>
                <a:cs typeface="Times New Roman"/>
              </a:rPr>
              <a:t>3 </a:t>
            </a:r>
            <a:r>
              <a:rPr sz="1800" spc="-5" dirty="0">
                <a:latin typeface="Times New Roman"/>
                <a:cs typeface="Times New Roman"/>
              </a:rPr>
              <a:t>(A, </a:t>
            </a:r>
            <a:r>
              <a:rPr sz="1800" dirty="0">
                <a:latin typeface="Times New Roman"/>
                <a:cs typeface="Times New Roman"/>
              </a:rPr>
              <a:t>B,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9586" y="3541788"/>
            <a:ext cx="334645" cy="15963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200" spc="-5" dirty="0">
                <a:latin typeface="Times New Roman"/>
                <a:cs typeface="Times New Roman"/>
              </a:rPr>
              <a:t>3 x 8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Decoder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2140" y="3434588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0974" y="3757802"/>
            <a:ext cx="686435" cy="1477645"/>
          </a:xfrm>
          <a:custGeom>
            <a:avLst/>
            <a:gdLst/>
            <a:ahLst/>
            <a:cxnLst/>
            <a:rect l="l" t="t" r="r" b="b"/>
            <a:pathLst>
              <a:path w="686435" h="1477645">
                <a:moveTo>
                  <a:pt x="672084" y="61722"/>
                </a:moveTo>
                <a:lnTo>
                  <a:pt x="670090" y="61722"/>
                </a:lnTo>
                <a:lnTo>
                  <a:pt x="640537" y="61722"/>
                </a:lnTo>
                <a:lnTo>
                  <a:pt x="589826" y="91186"/>
                </a:lnTo>
                <a:lnTo>
                  <a:pt x="586028" y="93345"/>
                </a:lnTo>
                <a:lnTo>
                  <a:pt x="584746" y="98171"/>
                </a:lnTo>
                <a:lnTo>
                  <a:pt x="589140" y="105791"/>
                </a:lnTo>
                <a:lnTo>
                  <a:pt x="593991" y="107061"/>
                </a:lnTo>
                <a:lnTo>
                  <a:pt x="597789" y="104902"/>
                </a:lnTo>
                <a:lnTo>
                  <a:pt x="672084" y="61722"/>
                </a:lnTo>
                <a:close/>
              </a:path>
              <a:path w="686435" h="1477645">
                <a:moveTo>
                  <a:pt x="672274" y="1431671"/>
                </a:moveTo>
                <a:lnTo>
                  <a:pt x="670090" y="1431671"/>
                </a:lnTo>
                <a:lnTo>
                  <a:pt x="640689" y="1431671"/>
                </a:lnTo>
                <a:lnTo>
                  <a:pt x="589826" y="1461135"/>
                </a:lnTo>
                <a:lnTo>
                  <a:pt x="586028" y="1463421"/>
                </a:lnTo>
                <a:lnTo>
                  <a:pt x="584746" y="1468247"/>
                </a:lnTo>
                <a:lnTo>
                  <a:pt x="589140" y="1475867"/>
                </a:lnTo>
                <a:lnTo>
                  <a:pt x="593991" y="1477137"/>
                </a:lnTo>
                <a:lnTo>
                  <a:pt x="597789" y="1474851"/>
                </a:lnTo>
                <a:lnTo>
                  <a:pt x="672274" y="1431671"/>
                </a:lnTo>
                <a:close/>
              </a:path>
              <a:path w="686435" h="1477645">
                <a:moveTo>
                  <a:pt x="672274" y="745871"/>
                </a:moveTo>
                <a:lnTo>
                  <a:pt x="670090" y="745871"/>
                </a:lnTo>
                <a:lnTo>
                  <a:pt x="640689" y="745871"/>
                </a:lnTo>
                <a:lnTo>
                  <a:pt x="589826" y="775335"/>
                </a:lnTo>
                <a:lnTo>
                  <a:pt x="586028" y="777621"/>
                </a:lnTo>
                <a:lnTo>
                  <a:pt x="584746" y="782447"/>
                </a:lnTo>
                <a:lnTo>
                  <a:pt x="589140" y="790067"/>
                </a:lnTo>
                <a:lnTo>
                  <a:pt x="593991" y="791337"/>
                </a:lnTo>
                <a:lnTo>
                  <a:pt x="597789" y="789051"/>
                </a:lnTo>
                <a:lnTo>
                  <a:pt x="672274" y="745871"/>
                </a:lnTo>
                <a:close/>
              </a:path>
              <a:path w="686435" h="1477645">
                <a:moveTo>
                  <a:pt x="685863" y="1423797"/>
                </a:moveTo>
                <a:lnTo>
                  <a:pt x="598030" y="1372235"/>
                </a:lnTo>
                <a:lnTo>
                  <a:pt x="594245" y="1370076"/>
                </a:lnTo>
                <a:lnTo>
                  <a:pt x="589381" y="1371346"/>
                </a:lnTo>
                <a:lnTo>
                  <a:pt x="587159" y="1375156"/>
                </a:lnTo>
                <a:lnTo>
                  <a:pt x="584949" y="1378839"/>
                </a:lnTo>
                <a:lnTo>
                  <a:pt x="586219" y="1383792"/>
                </a:lnTo>
                <a:lnTo>
                  <a:pt x="589991" y="1385951"/>
                </a:lnTo>
                <a:lnTo>
                  <a:pt x="640676" y="1415732"/>
                </a:lnTo>
                <a:lnTo>
                  <a:pt x="38" y="1414272"/>
                </a:lnTo>
                <a:lnTo>
                  <a:pt x="0" y="1430147"/>
                </a:lnTo>
                <a:lnTo>
                  <a:pt x="640803" y="1431607"/>
                </a:lnTo>
                <a:lnTo>
                  <a:pt x="670090" y="1431671"/>
                </a:lnTo>
                <a:lnTo>
                  <a:pt x="672388" y="1431607"/>
                </a:lnTo>
                <a:lnTo>
                  <a:pt x="685863" y="1423797"/>
                </a:lnTo>
                <a:close/>
              </a:path>
              <a:path w="686435" h="1477645">
                <a:moveTo>
                  <a:pt x="685863" y="737997"/>
                </a:moveTo>
                <a:lnTo>
                  <a:pt x="598030" y="686435"/>
                </a:lnTo>
                <a:lnTo>
                  <a:pt x="594245" y="684276"/>
                </a:lnTo>
                <a:lnTo>
                  <a:pt x="589381" y="685546"/>
                </a:lnTo>
                <a:lnTo>
                  <a:pt x="587159" y="689356"/>
                </a:lnTo>
                <a:lnTo>
                  <a:pt x="584949" y="693039"/>
                </a:lnTo>
                <a:lnTo>
                  <a:pt x="586219" y="697992"/>
                </a:lnTo>
                <a:lnTo>
                  <a:pt x="589991" y="700151"/>
                </a:lnTo>
                <a:lnTo>
                  <a:pt x="640676" y="729932"/>
                </a:lnTo>
                <a:lnTo>
                  <a:pt x="38" y="728472"/>
                </a:lnTo>
                <a:lnTo>
                  <a:pt x="0" y="744347"/>
                </a:lnTo>
                <a:lnTo>
                  <a:pt x="640803" y="745807"/>
                </a:lnTo>
                <a:lnTo>
                  <a:pt x="670090" y="745871"/>
                </a:lnTo>
                <a:lnTo>
                  <a:pt x="672388" y="745807"/>
                </a:lnTo>
                <a:lnTo>
                  <a:pt x="685863" y="737997"/>
                </a:lnTo>
                <a:close/>
              </a:path>
              <a:path w="686435" h="1477645">
                <a:moveTo>
                  <a:pt x="685863" y="53721"/>
                </a:moveTo>
                <a:lnTo>
                  <a:pt x="598030" y="2286"/>
                </a:lnTo>
                <a:lnTo>
                  <a:pt x="594245" y="0"/>
                </a:lnTo>
                <a:lnTo>
                  <a:pt x="589381" y="1270"/>
                </a:lnTo>
                <a:lnTo>
                  <a:pt x="584949" y="8890"/>
                </a:lnTo>
                <a:lnTo>
                  <a:pt x="586219" y="13716"/>
                </a:lnTo>
                <a:lnTo>
                  <a:pt x="589991" y="16002"/>
                </a:lnTo>
                <a:lnTo>
                  <a:pt x="640816" y="45783"/>
                </a:lnTo>
                <a:lnTo>
                  <a:pt x="38" y="44196"/>
                </a:lnTo>
                <a:lnTo>
                  <a:pt x="0" y="60071"/>
                </a:lnTo>
                <a:lnTo>
                  <a:pt x="640664" y="61658"/>
                </a:lnTo>
                <a:lnTo>
                  <a:pt x="670090" y="61722"/>
                </a:lnTo>
                <a:lnTo>
                  <a:pt x="672211" y="61658"/>
                </a:lnTo>
                <a:lnTo>
                  <a:pt x="685863" y="53721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12140" y="4120388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612140" y="4806137"/>
            <a:ext cx="1955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998" y="4089732"/>
            <a:ext cx="254000" cy="709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INP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5229" y="604489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" y="115672"/>
            <a:ext cx="818642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0100"/>
              </a:lnSpc>
              <a:spcBef>
                <a:spcPts val="9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EXAMPLE: </a:t>
            </a:r>
            <a:r>
              <a:rPr sz="2000" spc="-5" dirty="0">
                <a:latin typeface="Times New Roman"/>
                <a:cs typeface="Times New Roman"/>
              </a:rPr>
              <a:t>Implement </a:t>
            </a:r>
            <a:r>
              <a:rPr sz="2000" dirty="0">
                <a:latin typeface="Times New Roman"/>
                <a:cs typeface="Times New Roman"/>
              </a:rPr>
              <a:t>the following Boolean function using suitable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Decoder.  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209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(x,y,z)=∑m(1,5,7)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209" baseline="-2136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(x,y,z)=∑m(0,3)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" y="1213459"/>
            <a:ext cx="2155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3 </a:t>
            </a:r>
            <a:r>
              <a:rPr sz="2000" spc="-10" dirty="0">
                <a:latin typeface="Times New Roman"/>
                <a:cs typeface="Times New Roman"/>
              </a:rPr>
              <a:t>(x,y,z)=∑m(2,4,5) 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0" y="1439862"/>
            <a:ext cx="3284854" cy="4816475"/>
            <a:chOff x="2057400" y="1439862"/>
            <a:chExt cx="3284854" cy="4816475"/>
          </a:xfrm>
        </p:grpSpPr>
        <p:sp>
          <p:nvSpPr>
            <p:cNvPr id="5" name="object 5"/>
            <p:cNvSpPr/>
            <p:nvPr/>
          </p:nvSpPr>
          <p:spPr>
            <a:xfrm>
              <a:off x="3048000" y="1447800"/>
              <a:ext cx="2286000" cy="4800600"/>
            </a:xfrm>
            <a:custGeom>
              <a:avLst/>
              <a:gdLst/>
              <a:ahLst/>
              <a:cxnLst/>
              <a:rect l="l" t="t" r="r" b="b"/>
              <a:pathLst>
                <a:path w="2286000" h="4800600">
                  <a:moveTo>
                    <a:pt x="22860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2286000" y="48006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FC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0" y="1447800"/>
              <a:ext cx="2286000" cy="4800600"/>
            </a:xfrm>
            <a:custGeom>
              <a:avLst/>
              <a:gdLst/>
              <a:ahLst/>
              <a:cxnLst/>
              <a:rect l="l" t="t" r="r" b="b"/>
              <a:pathLst>
                <a:path w="2286000" h="4800600">
                  <a:moveTo>
                    <a:pt x="0" y="4800600"/>
                  </a:moveTo>
                  <a:lnTo>
                    <a:pt x="2286000" y="4800600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400" y="2843529"/>
              <a:ext cx="1003300" cy="2162810"/>
            </a:xfrm>
            <a:custGeom>
              <a:avLst/>
              <a:gdLst/>
              <a:ahLst/>
              <a:cxnLst/>
              <a:rect l="l" t="t" r="r" b="b"/>
              <a:pathLst>
                <a:path w="1003300" h="2162810">
                  <a:moveTo>
                    <a:pt x="976833" y="61595"/>
                  </a:moveTo>
                  <a:lnTo>
                    <a:pt x="974852" y="61595"/>
                  </a:lnTo>
                  <a:lnTo>
                    <a:pt x="945324" y="61595"/>
                  </a:lnTo>
                  <a:lnTo>
                    <a:pt x="894588" y="91059"/>
                  </a:lnTo>
                  <a:lnTo>
                    <a:pt x="890778" y="93345"/>
                  </a:lnTo>
                  <a:lnTo>
                    <a:pt x="889508" y="98171"/>
                  </a:lnTo>
                  <a:lnTo>
                    <a:pt x="891794" y="101981"/>
                  </a:lnTo>
                  <a:lnTo>
                    <a:pt x="893953" y="105791"/>
                  </a:lnTo>
                  <a:lnTo>
                    <a:pt x="898779" y="107061"/>
                  </a:lnTo>
                  <a:lnTo>
                    <a:pt x="902589" y="104775"/>
                  </a:lnTo>
                  <a:lnTo>
                    <a:pt x="976833" y="61595"/>
                  </a:lnTo>
                  <a:close/>
                </a:path>
                <a:path w="1003300" h="2162810">
                  <a:moveTo>
                    <a:pt x="977023" y="775335"/>
                  </a:moveTo>
                  <a:lnTo>
                    <a:pt x="974852" y="775335"/>
                  </a:lnTo>
                  <a:lnTo>
                    <a:pt x="945324" y="775335"/>
                  </a:lnTo>
                  <a:lnTo>
                    <a:pt x="894588" y="804799"/>
                  </a:lnTo>
                  <a:lnTo>
                    <a:pt x="890778" y="807085"/>
                  </a:lnTo>
                  <a:lnTo>
                    <a:pt x="889508" y="811911"/>
                  </a:lnTo>
                  <a:lnTo>
                    <a:pt x="891794" y="815721"/>
                  </a:lnTo>
                  <a:lnTo>
                    <a:pt x="893953" y="819531"/>
                  </a:lnTo>
                  <a:lnTo>
                    <a:pt x="898779" y="820801"/>
                  </a:lnTo>
                  <a:lnTo>
                    <a:pt x="902589" y="818515"/>
                  </a:lnTo>
                  <a:lnTo>
                    <a:pt x="977023" y="775335"/>
                  </a:lnTo>
                  <a:close/>
                </a:path>
                <a:path w="1003300" h="2162810">
                  <a:moveTo>
                    <a:pt x="977049" y="1445514"/>
                  </a:moveTo>
                  <a:lnTo>
                    <a:pt x="974852" y="1445514"/>
                  </a:lnTo>
                  <a:lnTo>
                    <a:pt x="945540" y="1445514"/>
                  </a:lnTo>
                  <a:lnTo>
                    <a:pt x="894588" y="1475105"/>
                  </a:lnTo>
                  <a:lnTo>
                    <a:pt x="890778" y="1477264"/>
                  </a:lnTo>
                  <a:lnTo>
                    <a:pt x="889508" y="1482217"/>
                  </a:lnTo>
                  <a:lnTo>
                    <a:pt x="891794" y="1485900"/>
                  </a:lnTo>
                  <a:lnTo>
                    <a:pt x="893953" y="1489710"/>
                  </a:lnTo>
                  <a:lnTo>
                    <a:pt x="898779" y="1490980"/>
                  </a:lnTo>
                  <a:lnTo>
                    <a:pt x="902589" y="1488821"/>
                  </a:lnTo>
                  <a:lnTo>
                    <a:pt x="977049" y="1445514"/>
                  </a:lnTo>
                  <a:close/>
                </a:path>
                <a:path w="1003300" h="2162810">
                  <a:moveTo>
                    <a:pt x="989495" y="2117344"/>
                  </a:moveTo>
                  <a:lnTo>
                    <a:pt x="987298" y="2117344"/>
                  </a:lnTo>
                  <a:lnTo>
                    <a:pt x="957986" y="2117344"/>
                  </a:lnTo>
                  <a:lnTo>
                    <a:pt x="907034" y="2146935"/>
                  </a:lnTo>
                  <a:lnTo>
                    <a:pt x="903224" y="2149094"/>
                  </a:lnTo>
                  <a:lnTo>
                    <a:pt x="901954" y="2153920"/>
                  </a:lnTo>
                  <a:lnTo>
                    <a:pt x="904240" y="2157730"/>
                  </a:lnTo>
                  <a:lnTo>
                    <a:pt x="906399" y="2161540"/>
                  </a:lnTo>
                  <a:lnTo>
                    <a:pt x="911225" y="2162810"/>
                  </a:lnTo>
                  <a:lnTo>
                    <a:pt x="915035" y="2160651"/>
                  </a:lnTo>
                  <a:lnTo>
                    <a:pt x="989495" y="2117344"/>
                  </a:lnTo>
                  <a:close/>
                </a:path>
                <a:path w="1003300" h="2162810">
                  <a:moveTo>
                    <a:pt x="990600" y="1437640"/>
                  </a:moveTo>
                  <a:lnTo>
                    <a:pt x="899033" y="1384046"/>
                  </a:lnTo>
                  <a:lnTo>
                    <a:pt x="894080" y="1385316"/>
                  </a:lnTo>
                  <a:lnTo>
                    <a:pt x="891921" y="1388999"/>
                  </a:lnTo>
                  <a:lnTo>
                    <a:pt x="889635" y="1392809"/>
                  </a:lnTo>
                  <a:lnTo>
                    <a:pt x="890905" y="1397635"/>
                  </a:lnTo>
                  <a:lnTo>
                    <a:pt x="894715" y="1399921"/>
                  </a:lnTo>
                  <a:lnTo>
                    <a:pt x="945426" y="1429600"/>
                  </a:lnTo>
                  <a:lnTo>
                    <a:pt x="0" y="1428115"/>
                  </a:lnTo>
                  <a:lnTo>
                    <a:pt x="0" y="1443990"/>
                  </a:lnTo>
                  <a:lnTo>
                    <a:pt x="945616" y="1445475"/>
                  </a:lnTo>
                  <a:lnTo>
                    <a:pt x="974852" y="1445514"/>
                  </a:lnTo>
                  <a:lnTo>
                    <a:pt x="977138" y="1445475"/>
                  </a:lnTo>
                  <a:lnTo>
                    <a:pt x="990600" y="1437640"/>
                  </a:lnTo>
                  <a:close/>
                </a:path>
                <a:path w="1003300" h="2162810">
                  <a:moveTo>
                    <a:pt x="990600" y="767461"/>
                  </a:moveTo>
                  <a:lnTo>
                    <a:pt x="902716" y="716026"/>
                  </a:lnTo>
                  <a:lnTo>
                    <a:pt x="899033" y="713752"/>
                  </a:lnTo>
                  <a:lnTo>
                    <a:pt x="894080" y="715010"/>
                  </a:lnTo>
                  <a:lnTo>
                    <a:pt x="891921" y="718820"/>
                  </a:lnTo>
                  <a:lnTo>
                    <a:pt x="889635" y="722630"/>
                  </a:lnTo>
                  <a:lnTo>
                    <a:pt x="890905" y="727456"/>
                  </a:lnTo>
                  <a:lnTo>
                    <a:pt x="894715" y="729627"/>
                  </a:lnTo>
                  <a:lnTo>
                    <a:pt x="945642" y="759421"/>
                  </a:lnTo>
                  <a:lnTo>
                    <a:pt x="0" y="757936"/>
                  </a:lnTo>
                  <a:lnTo>
                    <a:pt x="0" y="773811"/>
                  </a:lnTo>
                  <a:lnTo>
                    <a:pt x="945400" y="775296"/>
                  </a:lnTo>
                  <a:lnTo>
                    <a:pt x="974852" y="775335"/>
                  </a:lnTo>
                  <a:lnTo>
                    <a:pt x="977099" y="775296"/>
                  </a:lnTo>
                  <a:lnTo>
                    <a:pt x="990600" y="767461"/>
                  </a:lnTo>
                  <a:close/>
                </a:path>
                <a:path w="1003300" h="2162810">
                  <a:moveTo>
                    <a:pt x="990600" y="53594"/>
                  </a:moveTo>
                  <a:lnTo>
                    <a:pt x="899033" y="0"/>
                  </a:lnTo>
                  <a:lnTo>
                    <a:pt x="894080" y="1270"/>
                  </a:lnTo>
                  <a:lnTo>
                    <a:pt x="891921" y="5080"/>
                  </a:lnTo>
                  <a:lnTo>
                    <a:pt x="889635" y="8890"/>
                  </a:lnTo>
                  <a:lnTo>
                    <a:pt x="890905" y="13716"/>
                  </a:lnTo>
                  <a:lnTo>
                    <a:pt x="894715" y="15875"/>
                  </a:lnTo>
                  <a:lnTo>
                    <a:pt x="945642" y="45681"/>
                  </a:lnTo>
                  <a:lnTo>
                    <a:pt x="0" y="44069"/>
                  </a:lnTo>
                  <a:lnTo>
                    <a:pt x="0" y="59944"/>
                  </a:lnTo>
                  <a:lnTo>
                    <a:pt x="945400" y="61556"/>
                  </a:lnTo>
                  <a:lnTo>
                    <a:pt x="974852" y="61595"/>
                  </a:lnTo>
                  <a:lnTo>
                    <a:pt x="976922" y="61556"/>
                  </a:lnTo>
                  <a:lnTo>
                    <a:pt x="990600" y="53594"/>
                  </a:lnTo>
                  <a:close/>
                </a:path>
                <a:path w="1003300" h="2162810">
                  <a:moveTo>
                    <a:pt x="1003046" y="2109470"/>
                  </a:moveTo>
                  <a:lnTo>
                    <a:pt x="915162" y="2058035"/>
                  </a:lnTo>
                  <a:lnTo>
                    <a:pt x="911479" y="2055749"/>
                  </a:lnTo>
                  <a:lnTo>
                    <a:pt x="906526" y="2057019"/>
                  </a:lnTo>
                  <a:lnTo>
                    <a:pt x="904367" y="2060829"/>
                  </a:lnTo>
                  <a:lnTo>
                    <a:pt x="902081" y="2064639"/>
                  </a:lnTo>
                  <a:lnTo>
                    <a:pt x="903351" y="2069465"/>
                  </a:lnTo>
                  <a:lnTo>
                    <a:pt x="907161" y="2071751"/>
                  </a:lnTo>
                  <a:lnTo>
                    <a:pt x="957872" y="2101430"/>
                  </a:lnTo>
                  <a:lnTo>
                    <a:pt x="12446" y="2099945"/>
                  </a:lnTo>
                  <a:lnTo>
                    <a:pt x="12446" y="2115820"/>
                  </a:lnTo>
                  <a:lnTo>
                    <a:pt x="958062" y="2117306"/>
                  </a:lnTo>
                  <a:lnTo>
                    <a:pt x="987298" y="2117344"/>
                  </a:lnTo>
                  <a:lnTo>
                    <a:pt x="989584" y="2117306"/>
                  </a:lnTo>
                  <a:lnTo>
                    <a:pt x="1003046" y="2109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9298" y="2715894"/>
            <a:ext cx="2273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298" y="3386454"/>
            <a:ext cx="22732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9298" y="4057269"/>
            <a:ext cx="196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Z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9298" y="4727828"/>
            <a:ext cx="196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1375" y="3044913"/>
            <a:ext cx="363220" cy="1810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9128" y="1526286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9128" y="2136139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9128" y="2745739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9128" y="3355340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9128" y="3965194"/>
            <a:ext cx="140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9128" y="4574794"/>
            <a:ext cx="140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9128" y="5184775"/>
            <a:ext cx="140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30733" y="2125662"/>
            <a:ext cx="1758314" cy="3322320"/>
            <a:chOff x="6630733" y="2125662"/>
            <a:chExt cx="1758314" cy="3322320"/>
          </a:xfrm>
        </p:grpSpPr>
        <p:sp>
          <p:nvSpPr>
            <p:cNvPr id="21" name="object 21"/>
            <p:cNvSpPr/>
            <p:nvPr/>
          </p:nvSpPr>
          <p:spPr>
            <a:xfrm>
              <a:off x="7464424" y="2439924"/>
              <a:ext cx="822960" cy="1270"/>
            </a:xfrm>
            <a:custGeom>
              <a:avLst/>
              <a:gdLst/>
              <a:ahLst/>
              <a:cxnLst/>
              <a:rect l="l" t="t" r="r" b="b"/>
              <a:pathLst>
                <a:path w="822959" h="1269">
                  <a:moveTo>
                    <a:pt x="0" y="762"/>
                  </a:moveTo>
                  <a:lnTo>
                    <a:pt x="822959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4639" y="2133600"/>
              <a:ext cx="817244" cy="608965"/>
            </a:xfrm>
            <a:custGeom>
              <a:avLst/>
              <a:gdLst/>
              <a:ahLst/>
              <a:cxnLst/>
              <a:rect l="l" t="t" r="r" b="b"/>
              <a:pathLst>
                <a:path w="817245" h="608964">
                  <a:moveTo>
                    <a:pt x="0" y="0"/>
                  </a:moveTo>
                  <a:lnTo>
                    <a:pt x="0" y="608711"/>
                  </a:lnTo>
                  <a:lnTo>
                    <a:pt x="393573" y="606044"/>
                  </a:lnTo>
                  <a:lnTo>
                    <a:pt x="440006" y="599729"/>
                  </a:lnTo>
                  <a:lnTo>
                    <a:pt x="487926" y="586758"/>
                  </a:lnTo>
                  <a:lnTo>
                    <a:pt x="536281" y="568088"/>
                  </a:lnTo>
                  <a:lnTo>
                    <a:pt x="584016" y="544679"/>
                  </a:lnTo>
                  <a:lnTo>
                    <a:pt x="630079" y="517488"/>
                  </a:lnTo>
                  <a:lnTo>
                    <a:pt x="673417" y="487473"/>
                  </a:lnTo>
                  <a:lnTo>
                    <a:pt x="712977" y="455593"/>
                  </a:lnTo>
                  <a:lnTo>
                    <a:pt x="747705" y="422806"/>
                  </a:lnTo>
                  <a:lnTo>
                    <a:pt x="776549" y="390070"/>
                  </a:lnTo>
                  <a:lnTo>
                    <a:pt x="798456" y="358344"/>
                  </a:lnTo>
                  <a:lnTo>
                    <a:pt x="817244" y="301751"/>
                  </a:lnTo>
                  <a:lnTo>
                    <a:pt x="812224" y="274998"/>
                  </a:lnTo>
                  <a:lnTo>
                    <a:pt x="775460" y="213967"/>
                  </a:lnTo>
                  <a:lnTo>
                    <a:pt x="745983" y="181610"/>
                  </a:lnTo>
                  <a:lnTo>
                    <a:pt x="710623" y="149305"/>
                  </a:lnTo>
                  <a:lnTo>
                    <a:pt x="670512" y="118014"/>
                  </a:lnTo>
                  <a:lnTo>
                    <a:pt x="626784" y="88697"/>
                  </a:lnTo>
                  <a:lnTo>
                    <a:pt x="580573" y="62314"/>
                  </a:lnTo>
                  <a:lnTo>
                    <a:pt x="533013" y="39826"/>
                  </a:lnTo>
                  <a:lnTo>
                    <a:pt x="485237" y="22193"/>
                  </a:lnTo>
                  <a:lnTo>
                    <a:pt x="438379" y="10375"/>
                  </a:lnTo>
                  <a:lnTo>
                    <a:pt x="393573" y="5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38670" y="2133600"/>
              <a:ext cx="1737995" cy="1724025"/>
            </a:xfrm>
            <a:custGeom>
              <a:avLst/>
              <a:gdLst/>
              <a:ahLst/>
              <a:cxnLst/>
              <a:rect l="l" t="t" r="r" b="b"/>
              <a:pathLst>
                <a:path w="1737995" h="1724025">
                  <a:moveTo>
                    <a:pt x="5969" y="0"/>
                  </a:moveTo>
                  <a:lnTo>
                    <a:pt x="399542" y="5334"/>
                  </a:lnTo>
                  <a:lnTo>
                    <a:pt x="444348" y="10375"/>
                  </a:lnTo>
                  <a:lnTo>
                    <a:pt x="491206" y="22193"/>
                  </a:lnTo>
                  <a:lnTo>
                    <a:pt x="538982" y="39826"/>
                  </a:lnTo>
                  <a:lnTo>
                    <a:pt x="586542" y="62314"/>
                  </a:lnTo>
                  <a:lnTo>
                    <a:pt x="632753" y="88697"/>
                  </a:lnTo>
                  <a:lnTo>
                    <a:pt x="676481" y="118014"/>
                  </a:lnTo>
                  <a:lnTo>
                    <a:pt x="716592" y="149305"/>
                  </a:lnTo>
                  <a:lnTo>
                    <a:pt x="751952" y="181610"/>
                  </a:lnTo>
                  <a:lnTo>
                    <a:pt x="781429" y="213967"/>
                  </a:lnTo>
                  <a:lnTo>
                    <a:pt x="803887" y="245416"/>
                  </a:lnTo>
                  <a:lnTo>
                    <a:pt x="823213" y="301751"/>
                  </a:lnTo>
                  <a:lnTo>
                    <a:pt x="818341" y="328585"/>
                  </a:lnTo>
                  <a:lnTo>
                    <a:pt x="782518" y="390070"/>
                  </a:lnTo>
                  <a:lnTo>
                    <a:pt x="753674" y="422806"/>
                  </a:lnTo>
                  <a:lnTo>
                    <a:pt x="718946" y="455593"/>
                  </a:lnTo>
                  <a:lnTo>
                    <a:pt x="679386" y="487473"/>
                  </a:lnTo>
                  <a:lnTo>
                    <a:pt x="636048" y="517488"/>
                  </a:lnTo>
                  <a:lnTo>
                    <a:pt x="589985" y="544679"/>
                  </a:lnTo>
                  <a:lnTo>
                    <a:pt x="542250" y="568088"/>
                  </a:lnTo>
                  <a:lnTo>
                    <a:pt x="493895" y="586758"/>
                  </a:lnTo>
                  <a:lnTo>
                    <a:pt x="445975" y="599729"/>
                  </a:lnTo>
                  <a:lnTo>
                    <a:pt x="399542" y="606044"/>
                  </a:lnTo>
                  <a:lnTo>
                    <a:pt x="5969" y="608711"/>
                  </a:lnTo>
                </a:path>
                <a:path w="1737995" h="1724025">
                  <a:moveTo>
                    <a:pt x="0" y="608711"/>
                  </a:moveTo>
                  <a:lnTo>
                    <a:pt x="42653" y="566664"/>
                  </a:lnTo>
                  <a:lnTo>
                    <a:pt x="58656" y="521946"/>
                  </a:lnTo>
                  <a:lnTo>
                    <a:pt x="71106" y="468402"/>
                  </a:lnTo>
                  <a:lnTo>
                    <a:pt x="80002" y="411259"/>
                  </a:lnTo>
                  <a:lnTo>
                    <a:pt x="85341" y="355744"/>
                  </a:lnTo>
                  <a:lnTo>
                    <a:pt x="87122" y="307086"/>
                  </a:lnTo>
                  <a:lnTo>
                    <a:pt x="85342" y="258124"/>
                  </a:lnTo>
                  <a:lnTo>
                    <a:pt x="80005" y="201830"/>
                  </a:lnTo>
                  <a:lnTo>
                    <a:pt x="71116" y="143620"/>
                  </a:lnTo>
                  <a:lnTo>
                    <a:pt x="58679" y="88914"/>
                  </a:lnTo>
                  <a:lnTo>
                    <a:pt x="42699" y="43129"/>
                  </a:lnTo>
                  <a:lnTo>
                    <a:pt x="23180" y="11685"/>
                  </a:lnTo>
                  <a:lnTo>
                    <a:pt x="126" y="0"/>
                  </a:lnTo>
                </a:path>
                <a:path w="1737995" h="1724025">
                  <a:moveTo>
                    <a:pt x="914526" y="1723770"/>
                  </a:moveTo>
                  <a:lnTo>
                    <a:pt x="1737486" y="172300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3412" y="3550285"/>
              <a:ext cx="817244" cy="608965"/>
            </a:xfrm>
            <a:custGeom>
              <a:avLst/>
              <a:gdLst/>
              <a:ahLst/>
              <a:cxnLst/>
              <a:rect l="l" t="t" r="r" b="b"/>
              <a:pathLst>
                <a:path w="817245" h="608964">
                  <a:moveTo>
                    <a:pt x="0" y="0"/>
                  </a:moveTo>
                  <a:lnTo>
                    <a:pt x="0" y="608838"/>
                  </a:lnTo>
                  <a:lnTo>
                    <a:pt x="393572" y="606044"/>
                  </a:lnTo>
                  <a:lnTo>
                    <a:pt x="440003" y="599729"/>
                  </a:lnTo>
                  <a:lnTo>
                    <a:pt x="487917" y="586758"/>
                  </a:lnTo>
                  <a:lnTo>
                    <a:pt x="536261" y="568088"/>
                  </a:lnTo>
                  <a:lnTo>
                    <a:pt x="583983" y="544679"/>
                  </a:lnTo>
                  <a:lnTo>
                    <a:pt x="630031" y="517488"/>
                  </a:lnTo>
                  <a:lnTo>
                    <a:pt x="673353" y="487473"/>
                  </a:lnTo>
                  <a:lnTo>
                    <a:pt x="712897" y="455593"/>
                  </a:lnTo>
                  <a:lnTo>
                    <a:pt x="747611" y="422806"/>
                  </a:lnTo>
                  <a:lnTo>
                    <a:pt x="776442" y="390070"/>
                  </a:lnTo>
                  <a:lnTo>
                    <a:pt x="798338" y="358344"/>
                  </a:lnTo>
                  <a:lnTo>
                    <a:pt x="817117" y="301751"/>
                  </a:lnTo>
                  <a:lnTo>
                    <a:pt x="812097" y="275001"/>
                  </a:lnTo>
                  <a:lnTo>
                    <a:pt x="775334" y="213985"/>
                  </a:lnTo>
                  <a:lnTo>
                    <a:pt x="745861" y="181638"/>
                  </a:lnTo>
                  <a:lnTo>
                    <a:pt x="710505" y="149344"/>
                  </a:lnTo>
                  <a:lnTo>
                    <a:pt x="670401" y="118062"/>
                  </a:lnTo>
                  <a:lnTo>
                    <a:pt x="626682" y="88751"/>
                  </a:lnTo>
                  <a:lnTo>
                    <a:pt x="580484" y="62371"/>
                  </a:lnTo>
                  <a:lnTo>
                    <a:pt x="532939" y="39879"/>
                  </a:lnTo>
                  <a:lnTo>
                    <a:pt x="485183" y="22237"/>
                  </a:lnTo>
                  <a:lnTo>
                    <a:pt x="438349" y="10402"/>
                  </a:lnTo>
                  <a:lnTo>
                    <a:pt x="393572" y="5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7443" y="3550285"/>
              <a:ext cx="1653539" cy="1588135"/>
            </a:xfrm>
            <a:custGeom>
              <a:avLst/>
              <a:gdLst/>
              <a:ahLst/>
              <a:cxnLst/>
              <a:rect l="l" t="t" r="r" b="b"/>
              <a:pathLst>
                <a:path w="1653540" h="1588135">
                  <a:moveTo>
                    <a:pt x="5969" y="0"/>
                  </a:moveTo>
                  <a:lnTo>
                    <a:pt x="399541" y="5334"/>
                  </a:lnTo>
                  <a:lnTo>
                    <a:pt x="444318" y="10402"/>
                  </a:lnTo>
                  <a:lnTo>
                    <a:pt x="491152" y="22237"/>
                  </a:lnTo>
                  <a:lnTo>
                    <a:pt x="538908" y="39879"/>
                  </a:lnTo>
                  <a:lnTo>
                    <a:pt x="586453" y="62371"/>
                  </a:lnTo>
                  <a:lnTo>
                    <a:pt x="632651" y="88751"/>
                  </a:lnTo>
                  <a:lnTo>
                    <a:pt x="676370" y="118062"/>
                  </a:lnTo>
                  <a:lnTo>
                    <a:pt x="716474" y="149344"/>
                  </a:lnTo>
                  <a:lnTo>
                    <a:pt x="751830" y="181638"/>
                  </a:lnTo>
                  <a:lnTo>
                    <a:pt x="781303" y="213985"/>
                  </a:lnTo>
                  <a:lnTo>
                    <a:pt x="803760" y="245425"/>
                  </a:lnTo>
                  <a:lnTo>
                    <a:pt x="823086" y="301751"/>
                  </a:lnTo>
                  <a:lnTo>
                    <a:pt x="818216" y="328585"/>
                  </a:lnTo>
                  <a:lnTo>
                    <a:pt x="782411" y="390070"/>
                  </a:lnTo>
                  <a:lnTo>
                    <a:pt x="753580" y="422806"/>
                  </a:lnTo>
                  <a:lnTo>
                    <a:pt x="718866" y="455593"/>
                  </a:lnTo>
                  <a:lnTo>
                    <a:pt x="679322" y="487473"/>
                  </a:lnTo>
                  <a:lnTo>
                    <a:pt x="636000" y="517488"/>
                  </a:lnTo>
                  <a:lnTo>
                    <a:pt x="589952" y="544679"/>
                  </a:lnTo>
                  <a:lnTo>
                    <a:pt x="542230" y="568088"/>
                  </a:lnTo>
                  <a:lnTo>
                    <a:pt x="493886" y="586758"/>
                  </a:lnTo>
                  <a:lnTo>
                    <a:pt x="445972" y="599729"/>
                  </a:lnTo>
                  <a:lnTo>
                    <a:pt x="399541" y="606044"/>
                  </a:lnTo>
                  <a:lnTo>
                    <a:pt x="5969" y="608838"/>
                  </a:lnTo>
                </a:path>
                <a:path w="1653540" h="1588135">
                  <a:moveTo>
                    <a:pt x="0" y="608838"/>
                  </a:moveTo>
                  <a:lnTo>
                    <a:pt x="42653" y="566765"/>
                  </a:lnTo>
                  <a:lnTo>
                    <a:pt x="58656" y="522023"/>
                  </a:lnTo>
                  <a:lnTo>
                    <a:pt x="71106" y="468452"/>
                  </a:lnTo>
                  <a:lnTo>
                    <a:pt x="80002" y="411284"/>
                  </a:lnTo>
                  <a:lnTo>
                    <a:pt x="85341" y="355751"/>
                  </a:lnTo>
                  <a:lnTo>
                    <a:pt x="87122" y="307085"/>
                  </a:lnTo>
                  <a:lnTo>
                    <a:pt x="85342" y="258124"/>
                  </a:lnTo>
                  <a:lnTo>
                    <a:pt x="80005" y="201830"/>
                  </a:lnTo>
                  <a:lnTo>
                    <a:pt x="71116" y="143620"/>
                  </a:lnTo>
                  <a:lnTo>
                    <a:pt x="58679" y="88914"/>
                  </a:lnTo>
                  <a:lnTo>
                    <a:pt x="42699" y="43129"/>
                  </a:lnTo>
                  <a:lnTo>
                    <a:pt x="23180" y="11685"/>
                  </a:lnTo>
                  <a:lnTo>
                    <a:pt x="126" y="0"/>
                  </a:lnTo>
                </a:path>
                <a:path w="1653540" h="1588135">
                  <a:moveTo>
                    <a:pt x="830326" y="1587753"/>
                  </a:moveTo>
                  <a:lnTo>
                    <a:pt x="1653285" y="158699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7984" y="4830952"/>
              <a:ext cx="817244" cy="608965"/>
            </a:xfrm>
            <a:custGeom>
              <a:avLst/>
              <a:gdLst/>
              <a:ahLst/>
              <a:cxnLst/>
              <a:rect l="l" t="t" r="r" b="b"/>
              <a:pathLst>
                <a:path w="817245" h="608964">
                  <a:moveTo>
                    <a:pt x="126" y="0"/>
                  </a:moveTo>
                  <a:lnTo>
                    <a:pt x="0" y="608838"/>
                  </a:lnTo>
                  <a:lnTo>
                    <a:pt x="393700" y="606171"/>
                  </a:lnTo>
                  <a:lnTo>
                    <a:pt x="440104" y="599827"/>
                  </a:lnTo>
                  <a:lnTo>
                    <a:pt x="488000" y="586831"/>
                  </a:lnTo>
                  <a:lnTo>
                    <a:pt x="536334" y="568142"/>
                  </a:lnTo>
                  <a:lnTo>
                    <a:pt x="584054" y="544717"/>
                  </a:lnTo>
                  <a:lnTo>
                    <a:pt x="630104" y="517513"/>
                  </a:lnTo>
                  <a:lnTo>
                    <a:pt x="673433" y="487489"/>
                  </a:lnTo>
                  <a:lnTo>
                    <a:pt x="712986" y="455602"/>
                  </a:lnTo>
                  <a:lnTo>
                    <a:pt x="747710" y="422811"/>
                  </a:lnTo>
                  <a:lnTo>
                    <a:pt x="776551" y="390072"/>
                  </a:lnTo>
                  <a:lnTo>
                    <a:pt x="798456" y="358344"/>
                  </a:lnTo>
                  <a:lnTo>
                    <a:pt x="817245" y="301752"/>
                  </a:lnTo>
                  <a:lnTo>
                    <a:pt x="812224" y="275001"/>
                  </a:lnTo>
                  <a:lnTo>
                    <a:pt x="775461" y="213987"/>
                  </a:lnTo>
                  <a:lnTo>
                    <a:pt x="745988" y="181642"/>
                  </a:lnTo>
                  <a:lnTo>
                    <a:pt x="710632" y="149353"/>
                  </a:lnTo>
                  <a:lnTo>
                    <a:pt x="670528" y="118078"/>
                  </a:lnTo>
                  <a:lnTo>
                    <a:pt x="626809" y="88776"/>
                  </a:lnTo>
                  <a:lnTo>
                    <a:pt x="580611" y="62408"/>
                  </a:lnTo>
                  <a:lnTo>
                    <a:pt x="533066" y="39933"/>
                  </a:lnTo>
                  <a:lnTo>
                    <a:pt x="485310" y="22310"/>
                  </a:lnTo>
                  <a:lnTo>
                    <a:pt x="438476" y="10500"/>
                  </a:lnTo>
                  <a:lnTo>
                    <a:pt x="393700" y="546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32142" y="4830952"/>
              <a:ext cx="823594" cy="608965"/>
            </a:xfrm>
            <a:custGeom>
              <a:avLst/>
              <a:gdLst/>
              <a:ahLst/>
              <a:cxnLst/>
              <a:rect l="l" t="t" r="r" b="b"/>
              <a:pathLst>
                <a:path w="823595" h="608964">
                  <a:moveTo>
                    <a:pt x="5968" y="0"/>
                  </a:moveTo>
                  <a:lnTo>
                    <a:pt x="399541" y="5461"/>
                  </a:lnTo>
                  <a:lnTo>
                    <a:pt x="444318" y="10500"/>
                  </a:lnTo>
                  <a:lnTo>
                    <a:pt x="491152" y="22310"/>
                  </a:lnTo>
                  <a:lnTo>
                    <a:pt x="538908" y="39933"/>
                  </a:lnTo>
                  <a:lnTo>
                    <a:pt x="586453" y="62408"/>
                  </a:lnTo>
                  <a:lnTo>
                    <a:pt x="632651" y="88776"/>
                  </a:lnTo>
                  <a:lnTo>
                    <a:pt x="676370" y="118078"/>
                  </a:lnTo>
                  <a:lnTo>
                    <a:pt x="716474" y="149353"/>
                  </a:lnTo>
                  <a:lnTo>
                    <a:pt x="751830" y="181642"/>
                  </a:lnTo>
                  <a:lnTo>
                    <a:pt x="781303" y="213987"/>
                  </a:lnTo>
                  <a:lnTo>
                    <a:pt x="803760" y="245426"/>
                  </a:lnTo>
                  <a:lnTo>
                    <a:pt x="823086" y="301752"/>
                  </a:lnTo>
                  <a:lnTo>
                    <a:pt x="818214" y="328585"/>
                  </a:lnTo>
                  <a:lnTo>
                    <a:pt x="782393" y="390072"/>
                  </a:lnTo>
                  <a:lnTo>
                    <a:pt x="753552" y="422811"/>
                  </a:lnTo>
                  <a:lnTo>
                    <a:pt x="718828" y="455602"/>
                  </a:lnTo>
                  <a:lnTo>
                    <a:pt x="679275" y="487489"/>
                  </a:lnTo>
                  <a:lnTo>
                    <a:pt x="635946" y="517513"/>
                  </a:lnTo>
                  <a:lnTo>
                    <a:pt x="589896" y="544717"/>
                  </a:lnTo>
                  <a:lnTo>
                    <a:pt x="542176" y="568142"/>
                  </a:lnTo>
                  <a:lnTo>
                    <a:pt x="493842" y="586831"/>
                  </a:lnTo>
                  <a:lnTo>
                    <a:pt x="445946" y="599827"/>
                  </a:lnTo>
                  <a:lnTo>
                    <a:pt x="399541" y="606171"/>
                  </a:lnTo>
                  <a:lnTo>
                    <a:pt x="5841" y="608838"/>
                  </a:lnTo>
                </a:path>
                <a:path w="823595" h="608964">
                  <a:moveTo>
                    <a:pt x="0" y="608838"/>
                  </a:moveTo>
                  <a:lnTo>
                    <a:pt x="42572" y="566765"/>
                  </a:lnTo>
                  <a:lnTo>
                    <a:pt x="58552" y="522023"/>
                  </a:lnTo>
                  <a:lnTo>
                    <a:pt x="70989" y="468452"/>
                  </a:lnTo>
                  <a:lnTo>
                    <a:pt x="79878" y="411284"/>
                  </a:lnTo>
                  <a:lnTo>
                    <a:pt x="85215" y="355751"/>
                  </a:lnTo>
                  <a:lnTo>
                    <a:pt x="86995" y="307086"/>
                  </a:lnTo>
                  <a:lnTo>
                    <a:pt x="85222" y="258124"/>
                  </a:lnTo>
                  <a:lnTo>
                    <a:pt x="79903" y="201830"/>
                  </a:lnTo>
                  <a:lnTo>
                    <a:pt x="71039" y="143620"/>
                  </a:lnTo>
                  <a:lnTo>
                    <a:pt x="58629" y="88914"/>
                  </a:lnTo>
                  <a:lnTo>
                    <a:pt x="42674" y="43129"/>
                  </a:lnTo>
                  <a:lnTo>
                    <a:pt x="23173" y="11685"/>
                  </a:lnTo>
                  <a:lnTo>
                    <a:pt x="126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0890" y="3584063"/>
            <a:ext cx="307340" cy="9182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95400" y="2514600"/>
            <a:ext cx="274320" cy="2971800"/>
          </a:xfrm>
          <a:custGeom>
            <a:avLst/>
            <a:gdLst/>
            <a:ahLst/>
            <a:cxnLst/>
            <a:rect l="l" t="t" r="r" b="b"/>
            <a:pathLst>
              <a:path w="274319" h="2971800">
                <a:moveTo>
                  <a:pt x="274319" y="2971800"/>
                </a:moveTo>
                <a:lnTo>
                  <a:pt x="220956" y="2969996"/>
                </a:lnTo>
                <a:lnTo>
                  <a:pt x="177355" y="2965084"/>
                </a:lnTo>
                <a:lnTo>
                  <a:pt x="147947" y="2957816"/>
                </a:lnTo>
                <a:lnTo>
                  <a:pt x="137159" y="2948940"/>
                </a:lnTo>
                <a:lnTo>
                  <a:pt x="137159" y="1508760"/>
                </a:lnTo>
                <a:lnTo>
                  <a:pt x="126372" y="1499883"/>
                </a:lnTo>
                <a:lnTo>
                  <a:pt x="96964" y="1492615"/>
                </a:lnTo>
                <a:lnTo>
                  <a:pt x="53363" y="1487703"/>
                </a:lnTo>
                <a:lnTo>
                  <a:pt x="0" y="1485900"/>
                </a:lnTo>
                <a:lnTo>
                  <a:pt x="53363" y="1484096"/>
                </a:lnTo>
                <a:lnTo>
                  <a:pt x="96964" y="1479184"/>
                </a:lnTo>
                <a:lnTo>
                  <a:pt x="126372" y="1471916"/>
                </a:lnTo>
                <a:lnTo>
                  <a:pt x="137159" y="1463039"/>
                </a:lnTo>
                <a:lnTo>
                  <a:pt x="137159" y="22860"/>
                </a:lnTo>
                <a:lnTo>
                  <a:pt x="147947" y="13983"/>
                </a:lnTo>
                <a:lnTo>
                  <a:pt x="177355" y="6715"/>
                </a:lnTo>
                <a:lnTo>
                  <a:pt x="220956" y="1803"/>
                </a:lnTo>
                <a:lnTo>
                  <a:pt x="274319" y="0"/>
                </a:lnTo>
              </a:path>
            </a:pathLst>
          </a:custGeom>
          <a:ln w="158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22209" y="2075510"/>
            <a:ext cx="9556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150" baseline="-21367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(x,y,z)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98409" y="3447415"/>
            <a:ext cx="955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(x,y,z)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8409" y="4744339"/>
            <a:ext cx="955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3</a:t>
            </a:r>
            <a:r>
              <a:rPr sz="1950" spc="142" baseline="-21367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(x,y,z)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26062" y="1744662"/>
            <a:ext cx="1493520" cy="4285615"/>
            <a:chOff x="5326062" y="1744662"/>
            <a:chExt cx="1493520" cy="4285615"/>
          </a:xfrm>
        </p:grpSpPr>
        <p:sp>
          <p:nvSpPr>
            <p:cNvPr id="34" name="object 34"/>
            <p:cNvSpPr/>
            <p:nvPr/>
          </p:nvSpPr>
          <p:spPr>
            <a:xfrm>
              <a:off x="5334000" y="1752600"/>
              <a:ext cx="1447800" cy="4269740"/>
            </a:xfrm>
            <a:custGeom>
              <a:avLst/>
              <a:gdLst/>
              <a:ahLst/>
              <a:cxnLst/>
              <a:rect l="l" t="t" r="r" b="b"/>
              <a:pathLst>
                <a:path w="1447800" h="4269740">
                  <a:moveTo>
                    <a:pt x="0" y="533400"/>
                  </a:moveTo>
                  <a:lnTo>
                    <a:pt x="1371600" y="533400"/>
                  </a:lnTo>
                </a:path>
                <a:path w="1447800" h="4269740">
                  <a:moveTo>
                    <a:pt x="0" y="3048000"/>
                  </a:moveTo>
                  <a:lnTo>
                    <a:pt x="381000" y="3049524"/>
                  </a:lnTo>
                </a:path>
                <a:path w="1447800" h="4269740">
                  <a:moveTo>
                    <a:pt x="380238" y="3048762"/>
                  </a:moveTo>
                  <a:lnTo>
                    <a:pt x="381762" y="686562"/>
                  </a:lnTo>
                </a:path>
                <a:path w="1447800" h="4269740">
                  <a:moveTo>
                    <a:pt x="381000" y="685800"/>
                  </a:moveTo>
                  <a:lnTo>
                    <a:pt x="1391793" y="688086"/>
                  </a:lnTo>
                </a:path>
                <a:path w="1447800" h="4269740">
                  <a:moveTo>
                    <a:pt x="0" y="4267200"/>
                  </a:moveTo>
                  <a:lnTo>
                    <a:pt x="609600" y="4268787"/>
                  </a:lnTo>
                </a:path>
                <a:path w="1447800" h="4269740">
                  <a:moveTo>
                    <a:pt x="608838" y="4269549"/>
                  </a:moveTo>
                  <a:lnTo>
                    <a:pt x="610362" y="840486"/>
                  </a:lnTo>
                </a:path>
                <a:path w="1447800" h="4269740">
                  <a:moveTo>
                    <a:pt x="609600" y="838200"/>
                  </a:moveTo>
                  <a:lnTo>
                    <a:pt x="1371600" y="838200"/>
                  </a:lnTo>
                </a:path>
                <a:path w="1447800" h="4269740">
                  <a:moveTo>
                    <a:pt x="0" y="0"/>
                  </a:moveTo>
                  <a:lnTo>
                    <a:pt x="762000" y="1650"/>
                  </a:lnTo>
                </a:path>
                <a:path w="1447800" h="4269740">
                  <a:moveTo>
                    <a:pt x="762000" y="0"/>
                  </a:moveTo>
                  <a:lnTo>
                    <a:pt x="762000" y="1905000"/>
                  </a:lnTo>
                </a:path>
                <a:path w="1447800" h="4269740">
                  <a:moveTo>
                    <a:pt x="762000" y="1905000"/>
                  </a:moveTo>
                  <a:lnTo>
                    <a:pt x="1447800" y="1906651"/>
                  </a:lnTo>
                </a:path>
                <a:path w="1447800" h="4269740">
                  <a:moveTo>
                    <a:pt x="0" y="1828800"/>
                  </a:moveTo>
                  <a:lnTo>
                    <a:pt x="304800" y="1830451"/>
                  </a:lnTo>
                </a:path>
                <a:path w="1447800" h="4269740">
                  <a:moveTo>
                    <a:pt x="305562" y="1829562"/>
                  </a:moveTo>
                  <a:lnTo>
                    <a:pt x="304038" y="2210562"/>
                  </a:lnTo>
                </a:path>
                <a:path w="1447800" h="4269740">
                  <a:moveTo>
                    <a:pt x="304800" y="2209800"/>
                  </a:moveTo>
                  <a:lnTo>
                    <a:pt x="1447800" y="2211324"/>
                  </a:lnTo>
                </a:path>
              </a:pathLst>
            </a:custGeom>
            <a:ln w="1587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77661" y="4763261"/>
              <a:ext cx="76200" cy="343535"/>
            </a:xfrm>
            <a:custGeom>
              <a:avLst/>
              <a:gdLst/>
              <a:ahLst/>
              <a:cxnLst/>
              <a:rect l="l" t="t" r="r" b="b"/>
              <a:pathLst>
                <a:path w="76200" h="343535">
                  <a:moveTo>
                    <a:pt x="30028" y="74551"/>
                  </a:moveTo>
                  <a:lnTo>
                    <a:pt x="28575" y="342900"/>
                  </a:lnTo>
                  <a:lnTo>
                    <a:pt x="44450" y="343026"/>
                  </a:lnTo>
                  <a:lnTo>
                    <a:pt x="45895" y="76200"/>
                  </a:lnTo>
                  <a:lnTo>
                    <a:pt x="37973" y="76200"/>
                  </a:lnTo>
                  <a:lnTo>
                    <a:pt x="30028" y="74551"/>
                  </a:lnTo>
                  <a:close/>
                </a:path>
                <a:path w="76200" h="343535">
                  <a:moveTo>
                    <a:pt x="30225" y="38100"/>
                  </a:moveTo>
                  <a:lnTo>
                    <a:pt x="30028" y="74551"/>
                  </a:lnTo>
                  <a:lnTo>
                    <a:pt x="37973" y="76200"/>
                  </a:lnTo>
                  <a:lnTo>
                    <a:pt x="45903" y="74638"/>
                  </a:lnTo>
                  <a:lnTo>
                    <a:pt x="46100" y="38226"/>
                  </a:lnTo>
                  <a:lnTo>
                    <a:pt x="30225" y="38100"/>
                  </a:lnTo>
                  <a:close/>
                </a:path>
                <a:path w="76200" h="343535">
                  <a:moveTo>
                    <a:pt x="45903" y="74638"/>
                  </a:moveTo>
                  <a:lnTo>
                    <a:pt x="37973" y="76200"/>
                  </a:lnTo>
                  <a:lnTo>
                    <a:pt x="45895" y="76200"/>
                  </a:lnTo>
                  <a:lnTo>
                    <a:pt x="45903" y="74638"/>
                  </a:lnTo>
                  <a:close/>
                </a:path>
                <a:path w="76200" h="343535">
                  <a:moveTo>
                    <a:pt x="76150" y="38100"/>
                  </a:moveTo>
                  <a:lnTo>
                    <a:pt x="30225" y="38100"/>
                  </a:lnTo>
                  <a:lnTo>
                    <a:pt x="46100" y="38226"/>
                  </a:lnTo>
                  <a:lnTo>
                    <a:pt x="45903" y="74638"/>
                  </a:lnTo>
                  <a:lnTo>
                    <a:pt x="52768" y="73286"/>
                  </a:lnTo>
                  <a:lnTo>
                    <a:pt x="64897" y="65182"/>
                  </a:lnTo>
                  <a:lnTo>
                    <a:pt x="73120" y="53125"/>
                  </a:lnTo>
                  <a:lnTo>
                    <a:pt x="76200" y="38354"/>
                  </a:lnTo>
                  <a:lnTo>
                    <a:pt x="76150" y="38100"/>
                  </a:lnTo>
                  <a:close/>
                </a:path>
                <a:path w="76200" h="343535">
                  <a:moveTo>
                    <a:pt x="38353" y="0"/>
                  </a:moveTo>
                  <a:lnTo>
                    <a:pt x="23485" y="2915"/>
                  </a:lnTo>
                  <a:lnTo>
                    <a:pt x="11318" y="11033"/>
                  </a:lnTo>
                  <a:lnTo>
                    <a:pt x="3081" y="23127"/>
                  </a:lnTo>
                  <a:lnTo>
                    <a:pt x="0" y="37973"/>
                  </a:lnTo>
                  <a:lnTo>
                    <a:pt x="2915" y="52768"/>
                  </a:lnTo>
                  <a:lnTo>
                    <a:pt x="11033" y="64896"/>
                  </a:lnTo>
                  <a:lnTo>
                    <a:pt x="23127" y="73120"/>
                  </a:lnTo>
                  <a:lnTo>
                    <a:pt x="30028" y="74551"/>
                  </a:lnTo>
                  <a:lnTo>
                    <a:pt x="30225" y="38100"/>
                  </a:lnTo>
                  <a:lnTo>
                    <a:pt x="76150" y="38100"/>
                  </a:lnTo>
                  <a:lnTo>
                    <a:pt x="73286" y="23485"/>
                  </a:lnTo>
                  <a:lnTo>
                    <a:pt x="65182" y="11318"/>
                  </a:lnTo>
                  <a:lnTo>
                    <a:pt x="53125" y="3081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4000" y="2895600"/>
              <a:ext cx="1485265" cy="2364105"/>
            </a:xfrm>
            <a:custGeom>
              <a:avLst/>
              <a:gdLst/>
              <a:ahLst/>
              <a:cxnLst/>
              <a:rect l="l" t="t" r="r" b="b"/>
              <a:pathLst>
                <a:path w="1485265" h="2364104">
                  <a:moveTo>
                    <a:pt x="381000" y="2209800"/>
                  </a:moveTo>
                  <a:lnTo>
                    <a:pt x="1485138" y="2209800"/>
                  </a:lnTo>
                </a:path>
                <a:path w="1485265" h="2364104">
                  <a:moveTo>
                    <a:pt x="0" y="0"/>
                  </a:moveTo>
                  <a:lnTo>
                    <a:pt x="914400" y="1524"/>
                  </a:lnTo>
                </a:path>
                <a:path w="1485265" h="2364104">
                  <a:moveTo>
                    <a:pt x="915162" y="762"/>
                  </a:moveTo>
                  <a:lnTo>
                    <a:pt x="913638" y="2058162"/>
                  </a:lnTo>
                </a:path>
                <a:path w="1485265" h="2364104">
                  <a:moveTo>
                    <a:pt x="914400" y="2057400"/>
                  </a:moveTo>
                  <a:lnTo>
                    <a:pt x="1447800" y="2058924"/>
                  </a:lnTo>
                </a:path>
                <a:path w="1485265" h="2364104">
                  <a:moveTo>
                    <a:pt x="0" y="1295400"/>
                  </a:moveTo>
                  <a:lnTo>
                    <a:pt x="228600" y="1296924"/>
                  </a:lnTo>
                </a:path>
                <a:path w="1485265" h="2364104">
                  <a:moveTo>
                    <a:pt x="229362" y="1296162"/>
                  </a:moveTo>
                  <a:lnTo>
                    <a:pt x="227837" y="2362962"/>
                  </a:lnTo>
                </a:path>
                <a:path w="1485265" h="2364104">
                  <a:moveTo>
                    <a:pt x="228600" y="2362200"/>
                  </a:moveTo>
                  <a:lnTo>
                    <a:pt x="1463040" y="2363851"/>
                  </a:lnTo>
                </a:path>
              </a:pathLst>
            </a:custGeom>
            <a:ln w="1587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85229" y="604489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4752"/>
            <a:ext cx="85077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EXAMPLE: </a:t>
            </a:r>
            <a:r>
              <a:rPr u="none" spc="-5" dirty="0">
                <a:solidFill>
                  <a:srgbClr val="000000"/>
                </a:solidFill>
              </a:rPr>
              <a:t>A combinational </a:t>
            </a:r>
            <a:r>
              <a:rPr u="none" dirty="0">
                <a:solidFill>
                  <a:srgbClr val="000000"/>
                </a:solidFill>
              </a:rPr>
              <a:t>circuit </a:t>
            </a:r>
            <a:r>
              <a:rPr u="none" spc="-5" dirty="0">
                <a:solidFill>
                  <a:srgbClr val="000000"/>
                </a:solidFill>
              </a:rPr>
              <a:t>is defined </a:t>
            </a:r>
            <a:r>
              <a:rPr u="none" dirty="0">
                <a:solidFill>
                  <a:srgbClr val="000000"/>
                </a:solidFill>
              </a:rPr>
              <a:t>by the following  </a:t>
            </a:r>
            <a:r>
              <a:rPr u="none" spc="-5" dirty="0">
                <a:solidFill>
                  <a:srgbClr val="000000"/>
                </a:solidFill>
              </a:rPr>
              <a:t>Boolean function. </a:t>
            </a:r>
            <a:r>
              <a:rPr u="none" dirty="0">
                <a:solidFill>
                  <a:srgbClr val="000000"/>
                </a:solidFill>
              </a:rPr>
              <a:t>Design circuit with a Decoder and external</a:t>
            </a:r>
            <a:r>
              <a:rPr u="none" spc="-1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gate.</a:t>
            </a:r>
          </a:p>
        </p:txBody>
      </p:sp>
      <p:sp>
        <p:nvSpPr>
          <p:cNvPr id="3" name="object 3"/>
          <p:cNvSpPr/>
          <p:nvPr/>
        </p:nvSpPr>
        <p:spPr>
          <a:xfrm>
            <a:off x="2359343" y="983954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70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3400" y="983954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541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2294" y="983954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821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9039" y="1490141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>
                <a:moveTo>
                  <a:pt x="0" y="0"/>
                </a:moveTo>
                <a:lnTo>
                  <a:pt x="148791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7054" y="1490141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35" y="0"/>
                </a:lnTo>
              </a:path>
            </a:pathLst>
          </a:custGeom>
          <a:ln w="12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9170" y="2418894"/>
            <a:ext cx="165100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057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37085" y="2418894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373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80317" y="241889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2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9940" y="2418894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10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78487" y="2982431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71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7060" y="2982431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373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70292" y="2982431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2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0892" y="2982431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236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6366" y="4047348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2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6805" y="4047348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687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6391" y="4611570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2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56096" y="4611570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10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69699" y="4611570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71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6391" y="517513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325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76805" y="5175134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687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39021" y="5175134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167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86909" y="5175134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4">
                <a:moveTo>
                  <a:pt x="0" y="0"/>
                </a:moveTo>
                <a:lnTo>
                  <a:pt x="160510" y="0"/>
                </a:lnTo>
              </a:path>
            </a:pathLst>
          </a:custGeom>
          <a:ln w="140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8140" y="801985"/>
            <a:ext cx="6530340" cy="5262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6705" marR="2990215">
              <a:lnSpc>
                <a:spcPct val="144400"/>
              </a:lnSpc>
              <a:spcBef>
                <a:spcPts val="90"/>
              </a:spcBef>
            </a:pPr>
            <a:r>
              <a:rPr sz="2300" spc="15" dirty="0">
                <a:latin typeface="Times New Roman"/>
                <a:cs typeface="Times New Roman"/>
              </a:rPr>
              <a:t>F</a:t>
            </a:r>
            <a:r>
              <a:rPr sz="2025" spc="22" baseline="-24691" dirty="0">
                <a:latin typeface="Times New Roman"/>
                <a:cs typeface="Times New Roman"/>
              </a:rPr>
              <a:t>1</a:t>
            </a:r>
            <a:r>
              <a:rPr sz="2025" spc="-247" baseline="-24691" dirty="0">
                <a:latin typeface="Times New Roman"/>
                <a:cs typeface="Times New Roman"/>
              </a:rPr>
              <a:t> </a:t>
            </a:r>
            <a:r>
              <a:rPr sz="2300" spc="130" dirty="0">
                <a:latin typeface="Times New Roman"/>
                <a:cs typeface="Times New Roman"/>
              </a:rPr>
              <a:t>(x,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spc="330" dirty="0">
                <a:latin typeface="Times New Roman"/>
                <a:cs typeface="Times New Roman"/>
              </a:rPr>
              <a:t>y,z)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340" dirty="0">
                <a:latin typeface="Symbol"/>
                <a:cs typeface="Symbol"/>
              </a:rPr>
              <a:t></a:t>
            </a:r>
            <a:r>
              <a:rPr sz="2300" spc="110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x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y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275" dirty="0">
                <a:latin typeface="Times New Roman"/>
                <a:cs typeface="Times New Roman"/>
              </a:rPr>
              <a:t>z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340" dirty="0">
                <a:latin typeface="Symbol"/>
                <a:cs typeface="Symbol"/>
              </a:rPr>
              <a:t>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x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spc="275" dirty="0">
                <a:latin typeface="Times New Roman"/>
                <a:cs typeface="Times New Roman"/>
              </a:rPr>
              <a:t>z  </a:t>
            </a:r>
            <a:r>
              <a:rPr sz="2300" spc="110" dirty="0">
                <a:latin typeface="Times New Roman"/>
                <a:cs typeface="Times New Roman"/>
              </a:rPr>
              <a:t>F</a:t>
            </a:r>
            <a:r>
              <a:rPr sz="2025" spc="165" baseline="-24691" dirty="0">
                <a:latin typeface="Times New Roman"/>
                <a:cs typeface="Times New Roman"/>
              </a:rPr>
              <a:t>2</a:t>
            </a:r>
            <a:r>
              <a:rPr sz="2025" spc="-60" baseline="-24691" dirty="0">
                <a:latin typeface="Times New Roman"/>
                <a:cs typeface="Times New Roman"/>
              </a:rPr>
              <a:t> </a:t>
            </a:r>
            <a:r>
              <a:rPr sz="2300" spc="170" dirty="0">
                <a:latin typeface="Times New Roman"/>
                <a:cs typeface="Times New Roman"/>
              </a:rPr>
              <a:t>(x,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spc="330" dirty="0">
                <a:latin typeface="Times New Roman"/>
                <a:cs typeface="Times New Roman"/>
              </a:rPr>
              <a:t>y,z)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340" dirty="0">
                <a:latin typeface="Symbol"/>
                <a:cs typeface="Symbol"/>
              </a:rPr>
              <a:t>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x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275" dirty="0">
                <a:latin typeface="Times New Roman"/>
                <a:cs typeface="Times New Roman"/>
              </a:rPr>
              <a:t>z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340" dirty="0">
                <a:latin typeface="Symbol"/>
                <a:cs typeface="Symbol"/>
              </a:rPr>
              <a:t>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310" dirty="0">
                <a:latin typeface="Times New Roman"/>
                <a:cs typeface="Times New Roman"/>
              </a:rPr>
              <a:t>x</a:t>
            </a:r>
            <a:r>
              <a:rPr sz="2300" spc="70" dirty="0">
                <a:latin typeface="Times New Roman"/>
                <a:cs typeface="Times New Roman"/>
              </a:rPr>
              <a:t> </a:t>
            </a:r>
            <a:r>
              <a:rPr sz="2300" spc="275" dirty="0">
                <a:latin typeface="Times New Roman"/>
                <a:cs typeface="Times New Roman"/>
              </a:rPr>
              <a:t>z</a:t>
            </a:r>
            <a:endParaRPr sz="2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1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SOLUTION: </a:t>
            </a:r>
            <a:r>
              <a:rPr sz="2000" dirty="0">
                <a:latin typeface="Times New Roman"/>
                <a:cs typeface="Times New Roman"/>
              </a:rPr>
              <a:t>STEP 1: </a:t>
            </a:r>
            <a:r>
              <a:rPr sz="2000" spc="-15" dirty="0">
                <a:latin typeface="Times New Roman"/>
                <a:cs typeface="Times New Roman"/>
              </a:rPr>
              <a:t>Write </a:t>
            </a:r>
            <a:r>
              <a:rPr sz="2000" dirty="0">
                <a:latin typeface="Times New Roman"/>
                <a:cs typeface="Times New Roman"/>
              </a:rPr>
              <a:t>the given function </a:t>
            </a:r>
            <a:r>
              <a:rPr sz="2000" spc="10" dirty="0">
                <a:latin typeface="Times New Roman"/>
                <a:cs typeface="Times New Roman"/>
              </a:rPr>
              <a:t>F</a:t>
            </a:r>
            <a:r>
              <a:rPr sz="1950" spc="15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in SOP</a:t>
            </a:r>
            <a:r>
              <a:rPr sz="2000" spc="-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endParaRPr sz="2000">
              <a:latin typeface="Times New Roman"/>
              <a:cs typeface="Times New Roman"/>
            </a:endParaRPr>
          </a:p>
          <a:p>
            <a:pPr marL="2282190">
              <a:lnSpc>
                <a:spcPct val="100000"/>
              </a:lnSpc>
              <a:spcBef>
                <a:spcPts val="585"/>
              </a:spcBef>
            </a:pP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250" spc="-307" baseline="-24074" dirty="0">
                <a:latin typeface="Times New Roman"/>
                <a:cs typeface="Times New Roman"/>
              </a:rPr>
              <a:t>1 </a:t>
            </a:r>
            <a:r>
              <a:rPr sz="2600" spc="-35" dirty="0">
                <a:latin typeface="Times New Roman"/>
                <a:cs typeface="Times New Roman"/>
              </a:rPr>
              <a:t>(x,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(y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  <a:p>
            <a:pPr marL="2282190" marR="154305">
              <a:lnSpc>
                <a:spcPct val="126499"/>
              </a:lnSpc>
              <a:spcBef>
                <a:spcPts val="489"/>
              </a:spcBef>
            </a:pP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250" spc="-307" baseline="-24074" dirty="0">
                <a:latin typeface="Times New Roman"/>
                <a:cs typeface="Times New Roman"/>
              </a:rPr>
              <a:t>1 </a:t>
            </a:r>
            <a:r>
              <a:rPr sz="2600" spc="-35" dirty="0">
                <a:latin typeface="Times New Roman"/>
                <a:cs typeface="Times New Roman"/>
              </a:rPr>
              <a:t>(x,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  </a:t>
            </a: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250" spc="-307" baseline="-24074" dirty="0">
                <a:latin typeface="Times New Roman"/>
                <a:cs typeface="Times New Roman"/>
              </a:rPr>
              <a:t>1 </a:t>
            </a:r>
            <a:r>
              <a:rPr sz="2600" spc="-35" dirty="0">
                <a:latin typeface="Times New Roman"/>
                <a:cs typeface="Times New Roman"/>
              </a:rPr>
              <a:t>(x,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</a:t>
            </a:r>
            <a:r>
              <a:rPr sz="2600" spc="5" dirty="0">
                <a:latin typeface="Times New Roman"/>
                <a:cs typeface="Times New Roman"/>
              </a:rPr>
              <a:t>m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(0,5,7)</a:t>
            </a:r>
            <a:endParaRPr sz="2600">
              <a:latin typeface="Times New Roman"/>
              <a:cs typeface="Times New Roman"/>
            </a:endParaRPr>
          </a:p>
          <a:p>
            <a:pPr marL="2282190">
              <a:lnSpc>
                <a:spcPct val="100000"/>
              </a:lnSpc>
              <a:spcBef>
                <a:spcPts val="1320"/>
              </a:spcBef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250" spc="-179" baseline="-24074" dirty="0">
                <a:latin typeface="Times New Roman"/>
                <a:cs typeface="Times New Roman"/>
              </a:rPr>
              <a:t>2</a:t>
            </a:r>
            <a:r>
              <a:rPr sz="2250" spc="-135" baseline="-24074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(x,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  <a:p>
            <a:pPr marL="2282190" marR="107950">
              <a:lnSpc>
                <a:spcPct val="134500"/>
              </a:lnSpc>
              <a:spcBef>
                <a:spcPts val="240"/>
              </a:spcBef>
            </a:pP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250" spc="-179" baseline="-24074" dirty="0">
                <a:latin typeface="Times New Roman"/>
                <a:cs typeface="Times New Roman"/>
              </a:rPr>
              <a:t>2 </a:t>
            </a:r>
            <a:r>
              <a:rPr sz="2600" spc="-35" dirty="0">
                <a:latin typeface="Times New Roman"/>
                <a:cs typeface="Times New Roman"/>
              </a:rPr>
              <a:t>(x, </a:t>
            </a:r>
            <a:r>
              <a:rPr sz="2600" spc="100" dirty="0">
                <a:latin typeface="Times New Roman"/>
                <a:cs typeface="Times New Roman"/>
              </a:rPr>
              <a:t>y,z)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 y z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(y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 ) x z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250" spc="-179" baseline="-24074" dirty="0">
                <a:latin typeface="Times New Roman"/>
                <a:cs typeface="Times New Roman"/>
              </a:rPr>
              <a:t>2</a:t>
            </a:r>
            <a:r>
              <a:rPr sz="2250" spc="-135" baseline="-24074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(x,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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x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  </a:t>
            </a:r>
            <a:r>
              <a:rPr sz="2600" spc="-120" dirty="0">
                <a:latin typeface="Times New Roman"/>
                <a:cs typeface="Times New Roman"/>
              </a:rPr>
              <a:t>F</a:t>
            </a:r>
            <a:r>
              <a:rPr sz="2250" spc="-179" baseline="-24074" dirty="0">
                <a:latin typeface="Times New Roman"/>
                <a:cs typeface="Times New Roman"/>
              </a:rPr>
              <a:t>2</a:t>
            </a:r>
            <a:r>
              <a:rPr sz="2250" spc="-135" baseline="-24074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(x,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y,z)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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Symbol"/>
                <a:cs typeface="Symbol"/>
              </a:rPr>
              <a:t></a:t>
            </a:r>
            <a:r>
              <a:rPr sz="2600" spc="5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(1,3,6)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937629" y="1092453"/>
            <a:ext cx="1650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Times New Roman"/>
                <a:cs typeface="Times New Roman"/>
              </a:rPr>
              <a:t>(UPTU,</a:t>
            </a:r>
            <a:r>
              <a:rPr sz="1800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Times New Roman"/>
                <a:cs typeface="Times New Roman"/>
              </a:rPr>
              <a:t>2004-05)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0952"/>
            <a:ext cx="4126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Boolean Function using</a:t>
            </a:r>
            <a:r>
              <a:rPr u="none" spc="-145" dirty="0"/>
              <a:t> </a:t>
            </a:r>
            <a:r>
              <a:rPr u="none" dirty="0"/>
              <a:t>Decoder: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87662" y="906462"/>
            <a:ext cx="2225675" cy="4816475"/>
            <a:chOff x="2887662" y="906462"/>
            <a:chExt cx="2225675" cy="4816475"/>
          </a:xfrm>
        </p:grpSpPr>
        <p:sp>
          <p:nvSpPr>
            <p:cNvPr id="4" name="object 4"/>
            <p:cNvSpPr/>
            <p:nvPr/>
          </p:nvSpPr>
          <p:spPr>
            <a:xfrm>
              <a:off x="2895600" y="914400"/>
              <a:ext cx="2209800" cy="4800600"/>
            </a:xfrm>
            <a:custGeom>
              <a:avLst/>
              <a:gdLst/>
              <a:ahLst/>
              <a:cxnLst/>
              <a:rect l="l" t="t" r="r" b="b"/>
              <a:pathLst>
                <a:path w="2209800" h="4800600">
                  <a:moveTo>
                    <a:pt x="2209800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2209800" y="48006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5600" y="914400"/>
              <a:ext cx="2209800" cy="4800600"/>
            </a:xfrm>
            <a:custGeom>
              <a:avLst/>
              <a:gdLst/>
              <a:ahLst/>
              <a:cxnLst/>
              <a:rect l="l" t="t" r="r" b="b"/>
              <a:pathLst>
                <a:path w="2209800" h="4800600">
                  <a:moveTo>
                    <a:pt x="0" y="4800600"/>
                  </a:moveTo>
                  <a:lnTo>
                    <a:pt x="2209800" y="48006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16475" y="999236"/>
            <a:ext cx="1403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6475" y="2218689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6475" y="2828366"/>
            <a:ext cx="1403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16475" y="3438271"/>
            <a:ext cx="140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6475" y="4047871"/>
            <a:ext cx="140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16475" y="4657725"/>
            <a:ext cx="1403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97462" y="1211262"/>
            <a:ext cx="3089275" cy="4284980"/>
            <a:chOff x="5097462" y="1211262"/>
            <a:chExt cx="3089275" cy="4284980"/>
          </a:xfrm>
        </p:grpSpPr>
        <p:sp>
          <p:nvSpPr>
            <p:cNvPr id="13" name="object 13"/>
            <p:cNvSpPr/>
            <p:nvPr/>
          </p:nvSpPr>
          <p:spPr>
            <a:xfrm>
              <a:off x="5105400" y="1219200"/>
              <a:ext cx="1255395" cy="1615440"/>
            </a:xfrm>
            <a:custGeom>
              <a:avLst/>
              <a:gdLst/>
              <a:ahLst/>
              <a:cxnLst/>
              <a:rect l="l" t="t" r="r" b="b"/>
              <a:pathLst>
                <a:path w="1255395" h="1615439">
                  <a:moveTo>
                    <a:pt x="0" y="0"/>
                  </a:moveTo>
                  <a:lnTo>
                    <a:pt x="850391" y="1650"/>
                  </a:lnTo>
                </a:path>
                <a:path w="1255395" h="1615439">
                  <a:moveTo>
                    <a:pt x="752348" y="1614932"/>
                  </a:moveTo>
                  <a:lnTo>
                    <a:pt x="1255267" y="1614932"/>
                  </a:lnTo>
                </a:path>
                <a:path w="1255395" h="1615439">
                  <a:moveTo>
                    <a:pt x="839215" y="1251585"/>
                  </a:moveTo>
                  <a:lnTo>
                    <a:pt x="1254252" y="125158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79894" y="2612008"/>
              <a:ext cx="861060" cy="76200"/>
            </a:xfrm>
            <a:custGeom>
              <a:avLst/>
              <a:gdLst/>
              <a:ahLst/>
              <a:cxnLst/>
              <a:rect l="l" t="t" r="r" b="b"/>
              <a:pathLst>
                <a:path w="861059" h="76200">
                  <a:moveTo>
                    <a:pt x="859439" y="30099"/>
                  </a:moveTo>
                  <a:lnTo>
                    <a:pt x="822959" y="30099"/>
                  </a:lnTo>
                  <a:lnTo>
                    <a:pt x="822959" y="45974"/>
                  </a:lnTo>
                  <a:lnTo>
                    <a:pt x="786453" y="46019"/>
                  </a:lnTo>
                  <a:lnTo>
                    <a:pt x="787848" y="52947"/>
                  </a:lnTo>
                  <a:lnTo>
                    <a:pt x="796004" y="65055"/>
                  </a:lnTo>
                  <a:lnTo>
                    <a:pt x="808112" y="73211"/>
                  </a:lnTo>
                  <a:lnTo>
                    <a:pt x="822959" y="76200"/>
                  </a:lnTo>
                  <a:lnTo>
                    <a:pt x="837807" y="73193"/>
                  </a:lnTo>
                  <a:lnTo>
                    <a:pt x="849915" y="65008"/>
                  </a:lnTo>
                  <a:lnTo>
                    <a:pt x="858071" y="52893"/>
                  </a:lnTo>
                  <a:lnTo>
                    <a:pt x="861059" y="38100"/>
                  </a:lnTo>
                  <a:lnTo>
                    <a:pt x="859439" y="30099"/>
                  </a:lnTo>
                  <a:close/>
                </a:path>
                <a:path w="861059" h="76200">
                  <a:moveTo>
                    <a:pt x="786467" y="30144"/>
                  </a:moveTo>
                  <a:lnTo>
                    <a:pt x="0" y="31114"/>
                  </a:lnTo>
                  <a:lnTo>
                    <a:pt x="0" y="46989"/>
                  </a:lnTo>
                  <a:lnTo>
                    <a:pt x="786453" y="46019"/>
                  </a:lnTo>
                  <a:lnTo>
                    <a:pt x="784859" y="38100"/>
                  </a:lnTo>
                  <a:lnTo>
                    <a:pt x="786467" y="30144"/>
                  </a:lnTo>
                  <a:close/>
                </a:path>
                <a:path w="861059" h="76200">
                  <a:moveTo>
                    <a:pt x="822959" y="30099"/>
                  </a:moveTo>
                  <a:lnTo>
                    <a:pt x="786467" y="30144"/>
                  </a:lnTo>
                  <a:lnTo>
                    <a:pt x="784859" y="38100"/>
                  </a:lnTo>
                  <a:lnTo>
                    <a:pt x="786453" y="46019"/>
                  </a:lnTo>
                  <a:lnTo>
                    <a:pt x="822959" y="45974"/>
                  </a:lnTo>
                  <a:lnTo>
                    <a:pt x="822959" y="30099"/>
                  </a:lnTo>
                  <a:close/>
                </a:path>
                <a:path w="861059" h="76200">
                  <a:moveTo>
                    <a:pt x="822959" y="0"/>
                  </a:moveTo>
                  <a:lnTo>
                    <a:pt x="808112" y="3006"/>
                  </a:lnTo>
                  <a:lnTo>
                    <a:pt x="796004" y="11191"/>
                  </a:lnTo>
                  <a:lnTo>
                    <a:pt x="787848" y="23306"/>
                  </a:lnTo>
                  <a:lnTo>
                    <a:pt x="786467" y="30144"/>
                  </a:lnTo>
                  <a:lnTo>
                    <a:pt x="859439" y="30099"/>
                  </a:lnTo>
                  <a:lnTo>
                    <a:pt x="858053" y="23252"/>
                  </a:lnTo>
                  <a:lnTo>
                    <a:pt x="849868" y="11144"/>
                  </a:lnTo>
                  <a:lnTo>
                    <a:pt x="837753" y="2988"/>
                  </a:lnTo>
                  <a:lnTo>
                    <a:pt x="822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67069" y="2286000"/>
              <a:ext cx="1009650" cy="723900"/>
            </a:xfrm>
            <a:custGeom>
              <a:avLst/>
              <a:gdLst/>
              <a:ahLst/>
              <a:cxnLst/>
              <a:rect l="l" t="t" r="r" b="b"/>
              <a:pathLst>
                <a:path w="1009650" h="723900">
                  <a:moveTo>
                    <a:pt x="126" y="0"/>
                  </a:moveTo>
                  <a:lnTo>
                    <a:pt x="0" y="723646"/>
                  </a:lnTo>
                  <a:lnTo>
                    <a:pt x="486282" y="720471"/>
                  </a:lnTo>
                  <a:lnTo>
                    <a:pt x="535305" y="714519"/>
                  </a:lnTo>
                  <a:lnTo>
                    <a:pt x="585813" y="702641"/>
                  </a:lnTo>
                  <a:lnTo>
                    <a:pt x="636989" y="685551"/>
                  </a:lnTo>
                  <a:lnTo>
                    <a:pt x="688012" y="663968"/>
                  </a:lnTo>
                  <a:lnTo>
                    <a:pt x="738064" y="638607"/>
                  </a:lnTo>
                  <a:lnTo>
                    <a:pt x="786325" y="610186"/>
                  </a:lnTo>
                  <a:lnTo>
                    <a:pt x="831977" y="579421"/>
                  </a:lnTo>
                  <a:lnTo>
                    <a:pt x="874199" y="547029"/>
                  </a:lnTo>
                  <a:lnTo>
                    <a:pt x="912173" y="513727"/>
                  </a:lnTo>
                  <a:lnTo>
                    <a:pt x="945080" y="480231"/>
                  </a:lnTo>
                  <a:lnTo>
                    <a:pt x="972100" y="447259"/>
                  </a:lnTo>
                  <a:lnTo>
                    <a:pt x="1005204" y="385750"/>
                  </a:lnTo>
                  <a:lnTo>
                    <a:pt x="1009650" y="358648"/>
                  </a:lnTo>
                  <a:lnTo>
                    <a:pt x="1005067" y="331615"/>
                  </a:lnTo>
                  <a:lnTo>
                    <a:pt x="971056" y="270510"/>
                  </a:lnTo>
                  <a:lnTo>
                    <a:pt x="943392" y="237875"/>
                  </a:lnTo>
                  <a:lnTo>
                    <a:pt x="909799" y="204808"/>
                  </a:lnTo>
                  <a:lnTo>
                    <a:pt x="871160" y="172029"/>
                  </a:lnTo>
                  <a:lnTo>
                    <a:pt x="828357" y="140255"/>
                  </a:lnTo>
                  <a:lnTo>
                    <a:pt x="782273" y="110206"/>
                  </a:lnTo>
                  <a:lnTo>
                    <a:pt x="733790" y="82599"/>
                  </a:lnTo>
                  <a:lnTo>
                    <a:pt x="683791" y="58154"/>
                  </a:lnTo>
                  <a:lnTo>
                    <a:pt x="633158" y="37587"/>
                  </a:lnTo>
                  <a:lnTo>
                    <a:pt x="582774" y="21619"/>
                  </a:lnTo>
                  <a:lnTo>
                    <a:pt x="533521" y="10967"/>
                  </a:lnTo>
                  <a:lnTo>
                    <a:pt x="486282" y="635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05400" y="1229741"/>
              <a:ext cx="2171700" cy="4258310"/>
            </a:xfrm>
            <a:custGeom>
              <a:avLst/>
              <a:gdLst/>
              <a:ahLst/>
              <a:cxnLst/>
              <a:rect l="l" t="t" r="r" b="b"/>
              <a:pathLst>
                <a:path w="2171700" h="4258310">
                  <a:moveTo>
                    <a:pt x="1161796" y="1056259"/>
                  </a:moveTo>
                  <a:lnTo>
                    <a:pt x="1647952" y="1062609"/>
                  </a:lnTo>
                  <a:lnTo>
                    <a:pt x="1695190" y="1067226"/>
                  </a:lnTo>
                  <a:lnTo>
                    <a:pt x="1744443" y="1077878"/>
                  </a:lnTo>
                  <a:lnTo>
                    <a:pt x="1794827" y="1093846"/>
                  </a:lnTo>
                  <a:lnTo>
                    <a:pt x="1845460" y="1114413"/>
                  </a:lnTo>
                  <a:lnTo>
                    <a:pt x="1895459" y="1138858"/>
                  </a:lnTo>
                  <a:lnTo>
                    <a:pt x="1943942" y="1166465"/>
                  </a:lnTo>
                  <a:lnTo>
                    <a:pt x="1990026" y="1196514"/>
                  </a:lnTo>
                  <a:lnTo>
                    <a:pt x="2032829" y="1228288"/>
                  </a:lnTo>
                  <a:lnTo>
                    <a:pt x="2071468" y="1261067"/>
                  </a:lnTo>
                  <a:lnTo>
                    <a:pt x="2105061" y="1294134"/>
                  </a:lnTo>
                  <a:lnTo>
                    <a:pt x="2132725" y="1326769"/>
                  </a:lnTo>
                  <a:lnTo>
                    <a:pt x="2166736" y="1387874"/>
                  </a:lnTo>
                  <a:lnTo>
                    <a:pt x="2171319" y="1414907"/>
                  </a:lnTo>
                  <a:lnTo>
                    <a:pt x="2166873" y="1442009"/>
                  </a:lnTo>
                  <a:lnTo>
                    <a:pt x="2133769" y="1503518"/>
                  </a:lnTo>
                  <a:lnTo>
                    <a:pt x="2106749" y="1536490"/>
                  </a:lnTo>
                  <a:lnTo>
                    <a:pt x="2073842" y="1569986"/>
                  </a:lnTo>
                  <a:lnTo>
                    <a:pt x="2035868" y="1603288"/>
                  </a:lnTo>
                  <a:lnTo>
                    <a:pt x="1993646" y="1635680"/>
                  </a:lnTo>
                  <a:lnTo>
                    <a:pt x="1947994" y="1666445"/>
                  </a:lnTo>
                  <a:lnTo>
                    <a:pt x="1899733" y="1694866"/>
                  </a:lnTo>
                  <a:lnTo>
                    <a:pt x="1849681" y="1720227"/>
                  </a:lnTo>
                  <a:lnTo>
                    <a:pt x="1798658" y="1741810"/>
                  </a:lnTo>
                  <a:lnTo>
                    <a:pt x="1747482" y="1758900"/>
                  </a:lnTo>
                  <a:lnTo>
                    <a:pt x="1696974" y="1770778"/>
                  </a:lnTo>
                  <a:lnTo>
                    <a:pt x="1647952" y="1776730"/>
                  </a:lnTo>
                  <a:lnTo>
                    <a:pt x="1161669" y="1779905"/>
                  </a:lnTo>
                </a:path>
                <a:path w="2171700" h="4258310">
                  <a:moveTo>
                    <a:pt x="1154429" y="1779905"/>
                  </a:moveTo>
                  <a:lnTo>
                    <a:pt x="1196825" y="1748545"/>
                  </a:lnTo>
                  <a:lnTo>
                    <a:pt x="1214063" y="1713733"/>
                  </a:lnTo>
                  <a:lnTo>
                    <a:pt x="1228658" y="1670065"/>
                  </a:lnTo>
                  <a:lnTo>
                    <a:pt x="1240607" y="1620466"/>
                  </a:lnTo>
                  <a:lnTo>
                    <a:pt x="1249905" y="1567862"/>
                  </a:lnTo>
                  <a:lnTo>
                    <a:pt x="1256551" y="1515175"/>
                  </a:lnTo>
                  <a:lnTo>
                    <a:pt x="1260541" y="1465332"/>
                  </a:lnTo>
                  <a:lnTo>
                    <a:pt x="1261872" y="1421257"/>
                  </a:lnTo>
                  <a:lnTo>
                    <a:pt x="1260545" y="1376997"/>
                  </a:lnTo>
                  <a:lnTo>
                    <a:pt x="1256566" y="1326588"/>
                  </a:lnTo>
                  <a:lnTo>
                    <a:pt x="1249934" y="1273062"/>
                  </a:lnTo>
                  <a:lnTo>
                    <a:pt x="1240648" y="1219451"/>
                  </a:lnTo>
                  <a:lnTo>
                    <a:pt x="1228710" y="1168788"/>
                  </a:lnTo>
                  <a:lnTo>
                    <a:pt x="1214120" y="1124105"/>
                  </a:lnTo>
                  <a:lnTo>
                    <a:pt x="1196876" y="1088434"/>
                  </a:lnTo>
                  <a:lnTo>
                    <a:pt x="1176979" y="1064808"/>
                  </a:lnTo>
                  <a:lnTo>
                    <a:pt x="1154429" y="1056259"/>
                  </a:lnTo>
                </a:path>
                <a:path w="2171700" h="4258310">
                  <a:moveTo>
                    <a:pt x="847089" y="1243584"/>
                  </a:moveTo>
                  <a:lnTo>
                    <a:pt x="848740" y="0"/>
                  </a:lnTo>
                </a:path>
                <a:path w="2171700" h="4258310">
                  <a:moveTo>
                    <a:pt x="0" y="3037459"/>
                  </a:moveTo>
                  <a:lnTo>
                    <a:pt x="609600" y="3038983"/>
                  </a:lnTo>
                </a:path>
                <a:path w="2171700" h="4258310">
                  <a:moveTo>
                    <a:pt x="608838" y="3046857"/>
                  </a:moveTo>
                  <a:lnTo>
                    <a:pt x="610362" y="1428369"/>
                  </a:lnTo>
                </a:path>
                <a:path w="2171700" h="4258310">
                  <a:moveTo>
                    <a:pt x="609600" y="1421257"/>
                  </a:moveTo>
                  <a:lnTo>
                    <a:pt x="1261872" y="1421257"/>
                  </a:lnTo>
                </a:path>
                <a:path w="2171700" h="4258310">
                  <a:moveTo>
                    <a:pt x="0" y="4256659"/>
                  </a:moveTo>
                  <a:lnTo>
                    <a:pt x="762000" y="4258310"/>
                  </a:lnTo>
                </a:path>
                <a:path w="2171700" h="4258310">
                  <a:moveTo>
                    <a:pt x="761238" y="4257421"/>
                  </a:moveTo>
                  <a:lnTo>
                    <a:pt x="762762" y="159042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3216" y="3728339"/>
              <a:ext cx="415290" cy="363855"/>
            </a:xfrm>
            <a:custGeom>
              <a:avLst/>
              <a:gdLst/>
              <a:ahLst/>
              <a:cxnLst/>
              <a:rect l="l" t="t" r="r" b="b"/>
              <a:pathLst>
                <a:path w="415290" h="363854">
                  <a:moveTo>
                    <a:pt x="0" y="363347"/>
                  </a:moveTo>
                  <a:lnTo>
                    <a:pt x="415036" y="363347"/>
                  </a:lnTo>
                </a:path>
                <a:path w="415290" h="363854">
                  <a:moveTo>
                    <a:pt x="0" y="0"/>
                  </a:moveTo>
                  <a:lnTo>
                    <a:pt x="415036" y="0"/>
                  </a:lnTo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08494" y="3869563"/>
              <a:ext cx="678180" cy="76200"/>
            </a:xfrm>
            <a:custGeom>
              <a:avLst/>
              <a:gdLst/>
              <a:ahLst/>
              <a:cxnLst/>
              <a:rect l="l" t="t" r="r" b="b"/>
              <a:pathLst>
                <a:path w="678179" h="76200">
                  <a:moveTo>
                    <a:pt x="676584" y="30225"/>
                  </a:moveTo>
                  <a:lnTo>
                    <a:pt x="640079" y="30225"/>
                  </a:lnTo>
                  <a:lnTo>
                    <a:pt x="640079" y="46100"/>
                  </a:lnTo>
                  <a:lnTo>
                    <a:pt x="603590" y="46151"/>
                  </a:lnTo>
                  <a:lnTo>
                    <a:pt x="604986" y="53018"/>
                  </a:lnTo>
                  <a:lnTo>
                    <a:pt x="613171" y="65119"/>
                  </a:lnTo>
                  <a:lnTo>
                    <a:pt x="625286" y="73267"/>
                  </a:lnTo>
                  <a:lnTo>
                    <a:pt x="640079" y="76200"/>
                  </a:lnTo>
                  <a:lnTo>
                    <a:pt x="654927" y="73211"/>
                  </a:lnTo>
                  <a:lnTo>
                    <a:pt x="667035" y="65055"/>
                  </a:lnTo>
                  <a:lnTo>
                    <a:pt x="675191" y="52947"/>
                  </a:lnTo>
                  <a:lnTo>
                    <a:pt x="678179" y="38100"/>
                  </a:lnTo>
                  <a:lnTo>
                    <a:pt x="676584" y="30225"/>
                  </a:lnTo>
                  <a:close/>
                </a:path>
                <a:path w="678179" h="76200">
                  <a:moveTo>
                    <a:pt x="603578" y="30276"/>
                  </a:moveTo>
                  <a:lnTo>
                    <a:pt x="0" y="31114"/>
                  </a:lnTo>
                  <a:lnTo>
                    <a:pt x="0" y="46989"/>
                  </a:lnTo>
                  <a:lnTo>
                    <a:pt x="603590" y="46151"/>
                  </a:lnTo>
                  <a:lnTo>
                    <a:pt x="601979" y="38226"/>
                  </a:lnTo>
                  <a:lnTo>
                    <a:pt x="603578" y="30276"/>
                  </a:lnTo>
                  <a:close/>
                </a:path>
                <a:path w="678179" h="76200">
                  <a:moveTo>
                    <a:pt x="640079" y="30225"/>
                  </a:moveTo>
                  <a:lnTo>
                    <a:pt x="603578" y="30276"/>
                  </a:lnTo>
                  <a:lnTo>
                    <a:pt x="601979" y="38226"/>
                  </a:lnTo>
                  <a:lnTo>
                    <a:pt x="603590" y="46151"/>
                  </a:lnTo>
                  <a:lnTo>
                    <a:pt x="640079" y="46100"/>
                  </a:lnTo>
                  <a:lnTo>
                    <a:pt x="640079" y="30225"/>
                  </a:lnTo>
                  <a:close/>
                </a:path>
                <a:path w="678179" h="76200">
                  <a:moveTo>
                    <a:pt x="639952" y="0"/>
                  </a:moveTo>
                  <a:lnTo>
                    <a:pt x="625179" y="3061"/>
                  </a:lnTo>
                  <a:lnTo>
                    <a:pt x="613108" y="11255"/>
                  </a:lnTo>
                  <a:lnTo>
                    <a:pt x="604966" y="23377"/>
                  </a:lnTo>
                  <a:lnTo>
                    <a:pt x="603578" y="30276"/>
                  </a:lnTo>
                  <a:lnTo>
                    <a:pt x="676584" y="30225"/>
                  </a:lnTo>
                  <a:lnTo>
                    <a:pt x="675171" y="23252"/>
                  </a:lnTo>
                  <a:lnTo>
                    <a:pt x="666972" y="11144"/>
                  </a:lnTo>
                  <a:lnTo>
                    <a:pt x="654819" y="2988"/>
                  </a:lnTo>
                  <a:lnTo>
                    <a:pt x="6399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5669" y="3543680"/>
              <a:ext cx="1009650" cy="723900"/>
            </a:xfrm>
            <a:custGeom>
              <a:avLst/>
              <a:gdLst/>
              <a:ahLst/>
              <a:cxnLst/>
              <a:rect l="l" t="t" r="r" b="b"/>
              <a:pathLst>
                <a:path w="1009650" h="723900">
                  <a:moveTo>
                    <a:pt x="126" y="0"/>
                  </a:moveTo>
                  <a:lnTo>
                    <a:pt x="0" y="723519"/>
                  </a:lnTo>
                  <a:lnTo>
                    <a:pt x="486282" y="720344"/>
                  </a:lnTo>
                  <a:lnTo>
                    <a:pt x="535305" y="714416"/>
                  </a:lnTo>
                  <a:lnTo>
                    <a:pt x="585813" y="702554"/>
                  </a:lnTo>
                  <a:lnTo>
                    <a:pt x="636989" y="685476"/>
                  </a:lnTo>
                  <a:lnTo>
                    <a:pt x="688012" y="663899"/>
                  </a:lnTo>
                  <a:lnTo>
                    <a:pt x="738064" y="638542"/>
                  </a:lnTo>
                  <a:lnTo>
                    <a:pt x="786325" y="610122"/>
                  </a:lnTo>
                  <a:lnTo>
                    <a:pt x="831977" y="579358"/>
                  </a:lnTo>
                  <a:lnTo>
                    <a:pt x="874199" y="546966"/>
                  </a:lnTo>
                  <a:lnTo>
                    <a:pt x="912173" y="513665"/>
                  </a:lnTo>
                  <a:lnTo>
                    <a:pt x="945080" y="480173"/>
                  </a:lnTo>
                  <a:lnTo>
                    <a:pt x="972100" y="447207"/>
                  </a:lnTo>
                  <a:lnTo>
                    <a:pt x="1005204" y="385727"/>
                  </a:lnTo>
                  <a:lnTo>
                    <a:pt x="1009650" y="358648"/>
                  </a:lnTo>
                  <a:lnTo>
                    <a:pt x="1005067" y="331615"/>
                  </a:lnTo>
                  <a:lnTo>
                    <a:pt x="971056" y="270510"/>
                  </a:lnTo>
                  <a:lnTo>
                    <a:pt x="943392" y="237875"/>
                  </a:lnTo>
                  <a:lnTo>
                    <a:pt x="909799" y="204808"/>
                  </a:lnTo>
                  <a:lnTo>
                    <a:pt x="871160" y="172029"/>
                  </a:lnTo>
                  <a:lnTo>
                    <a:pt x="828357" y="140255"/>
                  </a:lnTo>
                  <a:lnTo>
                    <a:pt x="782273" y="110206"/>
                  </a:lnTo>
                  <a:lnTo>
                    <a:pt x="733790" y="82599"/>
                  </a:lnTo>
                  <a:lnTo>
                    <a:pt x="683791" y="58154"/>
                  </a:lnTo>
                  <a:lnTo>
                    <a:pt x="633158" y="37587"/>
                  </a:lnTo>
                  <a:lnTo>
                    <a:pt x="582774" y="21619"/>
                  </a:lnTo>
                  <a:lnTo>
                    <a:pt x="533521" y="10967"/>
                  </a:lnTo>
                  <a:lnTo>
                    <a:pt x="486282" y="635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88430" y="3543554"/>
              <a:ext cx="1017269" cy="723900"/>
            </a:xfrm>
            <a:custGeom>
              <a:avLst/>
              <a:gdLst/>
              <a:ahLst/>
              <a:cxnLst/>
              <a:rect l="l" t="t" r="r" b="b"/>
              <a:pathLst>
                <a:path w="1017270" h="723900">
                  <a:moveTo>
                    <a:pt x="7366" y="126"/>
                  </a:moveTo>
                  <a:lnTo>
                    <a:pt x="493522" y="6476"/>
                  </a:lnTo>
                  <a:lnTo>
                    <a:pt x="540760" y="11094"/>
                  </a:lnTo>
                  <a:lnTo>
                    <a:pt x="590013" y="21746"/>
                  </a:lnTo>
                  <a:lnTo>
                    <a:pt x="640397" y="37714"/>
                  </a:lnTo>
                  <a:lnTo>
                    <a:pt x="691030" y="58281"/>
                  </a:lnTo>
                  <a:lnTo>
                    <a:pt x="741029" y="82726"/>
                  </a:lnTo>
                  <a:lnTo>
                    <a:pt x="789512" y="110333"/>
                  </a:lnTo>
                  <a:lnTo>
                    <a:pt x="835596" y="140382"/>
                  </a:lnTo>
                  <a:lnTo>
                    <a:pt x="878399" y="172156"/>
                  </a:lnTo>
                  <a:lnTo>
                    <a:pt x="917038" y="204935"/>
                  </a:lnTo>
                  <a:lnTo>
                    <a:pt x="950631" y="238002"/>
                  </a:lnTo>
                  <a:lnTo>
                    <a:pt x="978295" y="270637"/>
                  </a:lnTo>
                  <a:lnTo>
                    <a:pt x="1012306" y="331742"/>
                  </a:lnTo>
                  <a:lnTo>
                    <a:pt x="1016889" y="358775"/>
                  </a:lnTo>
                  <a:lnTo>
                    <a:pt x="1012443" y="385854"/>
                  </a:lnTo>
                  <a:lnTo>
                    <a:pt x="979339" y="447334"/>
                  </a:lnTo>
                  <a:lnTo>
                    <a:pt x="952319" y="480300"/>
                  </a:lnTo>
                  <a:lnTo>
                    <a:pt x="919412" y="513792"/>
                  </a:lnTo>
                  <a:lnTo>
                    <a:pt x="881438" y="547093"/>
                  </a:lnTo>
                  <a:lnTo>
                    <a:pt x="839216" y="579485"/>
                  </a:lnTo>
                  <a:lnTo>
                    <a:pt x="793564" y="610249"/>
                  </a:lnTo>
                  <a:lnTo>
                    <a:pt x="745303" y="638669"/>
                  </a:lnTo>
                  <a:lnTo>
                    <a:pt x="695251" y="664026"/>
                  </a:lnTo>
                  <a:lnTo>
                    <a:pt x="644228" y="685603"/>
                  </a:lnTo>
                  <a:lnTo>
                    <a:pt x="593052" y="702681"/>
                  </a:lnTo>
                  <a:lnTo>
                    <a:pt x="542544" y="714543"/>
                  </a:lnTo>
                  <a:lnTo>
                    <a:pt x="493522" y="720471"/>
                  </a:lnTo>
                  <a:lnTo>
                    <a:pt x="7239" y="723646"/>
                  </a:lnTo>
                </a:path>
                <a:path w="1017270" h="723900">
                  <a:moveTo>
                    <a:pt x="0" y="723646"/>
                  </a:moveTo>
                  <a:lnTo>
                    <a:pt x="42395" y="692286"/>
                  </a:lnTo>
                  <a:lnTo>
                    <a:pt x="59633" y="657474"/>
                  </a:lnTo>
                  <a:lnTo>
                    <a:pt x="74228" y="613806"/>
                  </a:lnTo>
                  <a:lnTo>
                    <a:pt x="86177" y="564207"/>
                  </a:lnTo>
                  <a:lnTo>
                    <a:pt x="95475" y="511603"/>
                  </a:lnTo>
                  <a:lnTo>
                    <a:pt x="102121" y="458916"/>
                  </a:lnTo>
                  <a:lnTo>
                    <a:pt x="106111" y="409073"/>
                  </a:lnTo>
                  <a:lnTo>
                    <a:pt x="107442" y="364998"/>
                  </a:lnTo>
                  <a:lnTo>
                    <a:pt x="106115" y="320738"/>
                  </a:lnTo>
                  <a:lnTo>
                    <a:pt x="102136" y="270329"/>
                  </a:lnTo>
                  <a:lnTo>
                    <a:pt x="95503" y="216803"/>
                  </a:lnTo>
                  <a:lnTo>
                    <a:pt x="86218" y="163192"/>
                  </a:lnTo>
                  <a:lnTo>
                    <a:pt x="74280" y="112529"/>
                  </a:lnTo>
                  <a:lnTo>
                    <a:pt x="59689" y="67846"/>
                  </a:lnTo>
                  <a:lnTo>
                    <a:pt x="42446" y="32175"/>
                  </a:lnTo>
                  <a:lnTo>
                    <a:pt x="22549" y="8549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5400" y="1742186"/>
              <a:ext cx="1490980" cy="3168015"/>
            </a:xfrm>
            <a:custGeom>
              <a:avLst/>
              <a:gdLst/>
              <a:ahLst/>
              <a:cxnLst/>
              <a:rect l="l" t="t" r="r" b="b"/>
              <a:pathLst>
                <a:path w="1490979" h="3168015">
                  <a:moveTo>
                    <a:pt x="0" y="10413"/>
                  </a:moveTo>
                  <a:lnTo>
                    <a:pt x="0" y="0"/>
                  </a:lnTo>
                  <a:lnTo>
                    <a:pt x="1066800" y="0"/>
                  </a:lnTo>
                  <a:lnTo>
                    <a:pt x="1066800" y="1991614"/>
                  </a:lnTo>
                </a:path>
                <a:path w="1490979" h="3168015">
                  <a:moveTo>
                    <a:pt x="0" y="1229614"/>
                  </a:moveTo>
                  <a:lnTo>
                    <a:pt x="437261" y="1229614"/>
                  </a:lnTo>
                  <a:lnTo>
                    <a:pt x="437261" y="2166366"/>
                  </a:lnTo>
                  <a:lnTo>
                    <a:pt x="1490472" y="2166366"/>
                  </a:lnTo>
                </a:path>
                <a:path w="1490979" h="3168015">
                  <a:moveTo>
                    <a:pt x="0" y="3167507"/>
                  </a:moveTo>
                  <a:lnTo>
                    <a:pt x="417449" y="3167507"/>
                  </a:lnTo>
                  <a:lnTo>
                    <a:pt x="417449" y="2344547"/>
                  </a:lnTo>
                  <a:lnTo>
                    <a:pt x="1143000" y="2344547"/>
                  </a:lnTo>
                </a:path>
              </a:pathLst>
            </a:custGeom>
            <a:ln w="158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76133" y="2244089"/>
            <a:ext cx="302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84007" y="3501009"/>
            <a:ext cx="3028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1075" y="2462911"/>
            <a:ext cx="8756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 x 8  Dec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28800" y="2233929"/>
            <a:ext cx="1066800" cy="2391410"/>
          </a:xfrm>
          <a:custGeom>
            <a:avLst/>
            <a:gdLst/>
            <a:ahLst/>
            <a:cxnLst/>
            <a:rect l="l" t="t" r="r" b="b"/>
            <a:pathLst>
              <a:path w="1066800" h="2391410">
                <a:moveTo>
                  <a:pt x="1053033" y="61595"/>
                </a:moveTo>
                <a:lnTo>
                  <a:pt x="1051052" y="61595"/>
                </a:lnTo>
                <a:lnTo>
                  <a:pt x="1021524" y="61595"/>
                </a:lnTo>
                <a:lnTo>
                  <a:pt x="970788" y="91059"/>
                </a:lnTo>
                <a:lnTo>
                  <a:pt x="966978" y="93345"/>
                </a:lnTo>
                <a:lnTo>
                  <a:pt x="965708" y="98171"/>
                </a:lnTo>
                <a:lnTo>
                  <a:pt x="967994" y="101981"/>
                </a:lnTo>
                <a:lnTo>
                  <a:pt x="970153" y="105791"/>
                </a:lnTo>
                <a:lnTo>
                  <a:pt x="974979" y="107061"/>
                </a:lnTo>
                <a:lnTo>
                  <a:pt x="978789" y="104775"/>
                </a:lnTo>
                <a:lnTo>
                  <a:pt x="1053033" y="61595"/>
                </a:lnTo>
                <a:close/>
              </a:path>
              <a:path w="1066800" h="2391410">
                <a:moveTo>
                  <a:pt x="1053249" y="2345944"/>
                </a:moveTo>
                <a:lnTo>
                  <a:pt x="1051052" y="2345944"/>
                </a:lnTo>
                <a:lnTo>
                  <a:pt x="1021740" y="2345944"/>
                </a:lnTo>
                <a:lnTo>
                  <a:pt x="970788" y="2375535"/>
                </a:lnTo>
                <a:lnTo>
                  <a:pt x="966978" y="2377694"/>
                </a:lnTo>
                <a:lnTo>
                  <a:pt x="965708" y="2382520"/>
                </a:lnTo>
                <a:lnTo>
                  <a:pt x="967994" y="2386330"/>
                </a:lnTo>
                <a:lnTo>
                  <a:pt x="970153" y="2390140"/>
                </a:lnTo>
                <a:lnTo>
                  <a:pt x="974979" y="2391410"/>
                </a:lnTo>
                <a:lnTo>
                  <a:pt x="978789" y="2389251"/>
                </a:lnTo>
                <a:lnTo>
                  <a:pt x="1053249" y="2345944"/>
                </a:lnTo>
                <a:close/>
              </a:path>
              <a:path w="1066800" h="2391410">
                <a:moveTo>
                  <a:pt x="1053249" y="1202944"/>
                </a:moveTo>
                <a:lnTo>
                  <a:pt x="1051052" y="1202944"/>
                </a:lnTo>
                <a:lnTo>
                  <a:pt x="1021740" y="1202944"/>
                </a:lnTo>
                <a:lnTo>
                  <a:pt x="970788" y="1232535"/>
                </a:lnTo>
                <a:lnTo>
                  <a:pt x="966978" y="1234694"/>
                </a:lnTo>
                <a:lnTo>
                  <a:pt x="965708" y="1239520"/>
                </a:lnTo>
                <a:lnTo>
                  <a:pt x="967994" y="1243330"/>
                </a:lnTo>
                <a:lnTo>
                  <a:pt x="970153" y="1247140"/>
                </a:lnTo>
                <a:lnTo>
                  <a:pt x="974979" y="1248410"/>
                </a:lnTo>
                <a:lnTo>
                  <a:pt x="978789" y="1246251"/>
                </a:lnTo>
                <a:lnTo>
                  <a:pt x="1053249" y="1202944"/>
                </a:lnTo>
                <a:close/>
              </a:path>
              <a:path w="1066800" h="2391410">
                <a:moveTo>
                  <a:pt x="1066800" y="2338070"/>
                </a:moveTo>
                <a:lnTo>
                  <a:pt x="975233" y="2284476"/>
                </a:lnTo>
                <a:lnTo>
                  <a:pt x="970280" y="2285746"/>
                </a:lnTo>
                <a:lnTo>
                  <a:pt x="968121" y="2289429"/>
                </a:lnTo>
                <a:lnTo>
                  <a:pt x="965835" y="2293239"/>
                </a:lnTo>
                <a:lnTo>
                  <a:pt x="967105" y="2298065"/>
                </a:lnTo>
                <a:lnTo>
                  <a:pt x="970915" y="2300351"/>
                </a:lnTo>
                <a:lnTo>
                  <a:pt x="1021638" y="2330031"/>
                </a:lnTo>
                <a:lnTo>
                  <a:pt x="0" y="2328545"/>
                </a:lnTo>
                <a:lnTo>
                  <a:pt x="0" y="2344420"/>
                </a:lnTo>
                <a:lnTo>
                  <a:pt x="1021816" y="2345906"/>
                </a:lnTo>
                <a:lnTo>
                  <a:pt x="1051052" y="2345944"/>
                </a:lnTo>
                <a:lnTo>
                  <a:pt x="1053325" y="2345906"/>
                </a:lnTo>
                <a:lnTo>
                  <a:pt x="1066800" y="2338070"/>
                </a:lnTo>
                <a:close/>
              </a:path>
              <a:path w="1066800" h="2391410">
                <a:moveTo>
                  <a:pt x="1066800" y="1195070"/>
                </a:moveTo>
                <a:lnTo>
                  <a:pt x="975233" y="1141476"/>
                </a:lnTo>
                <a:lnTo>
                  <a:pt x="970280" y="1142746"/>
                </a:lnTo>
                <a:lnTo>
                  <a:pt x="968121" y="1146429"/>
                </a:lnTo>
                <a:lnTo>
                  <a:pt x="965835" y="1150239"/>
                </a:lnTo>
                <a:lnTo>
                  <a:pt x="967105" y="1155065"/>
                </a:lnTo>
                <a:lnTo>
                  <a:pt x="970915" y="1157351"/>
                </a:lnTo>
                <a:lnTo>
                  <a:pt x="1021638" y="1187030"/>
                </a:lnTo>
                <a:lnTo>
                  <a:pt x="0" y="1185545"/>
                </a:lnTo>
                <a:lnTo>
                  <a:pt x="0" y="1201420"/>
                </a:lnTo>
                <a:lnTo>
                  <a:pt x="1021816" y="1202905"/>
                </a:lnTo>
                <a:lnTo>
                  <a:pt x="1051052" y="1202944"/>
                </a:lnTo>
                <a:lnTo>
                  <a:pt x="1053325" y="1202905"/>
                </a:lnTo>
                <a:lnTo>
                  <a:pt x="1066800" y="1195070"/>
                </a:lnTo>
                <a:close/>
              </a:path>
              <a:path w="1066800" h="2391410">
                <a:moveTo>
                  <a:pt x="1066800" y="53594"/>
                </a:moveTo>
                <a:lnTo>
                  <a:pt x="975233" y="0"/>
                </a:lnTo>
                <a:lnTo>
                  <a:pt x="970280" y="1270"/>
                </a:lnTo>
                <a:lnTo>
                  <a:pt x="968121" y="5080"/>
                </a:lnTo>
                <a:lnTo>
                  <a:pt x="965835" y="8890"/>
                </a:lnTo>
                <a:lnTo>
                  <a:pt x="967105" y="13716"/>
                </a:lnTo>
                <a:lnTo>
                  <a:pt x="970915" y="15875"/>
                </a:lnTo>
                <a:lnTo>
                  <a:pt x="1021842" y="45681"/>
                </a:lnTo>
                <a:lnTo>
                  <a:pt x="0" y="44069"/>
                </a:lnTo>
                <a:lnTo>
                  <a:pt x="0" y="59944"/>
                </a:lnTo>
                <a:lnTo>
                  <a:pt x="1021600" y="61556"/>
                </a:lnTo>
                <a:lnTo>
                  <a:pt x="1051052" y="61595"/>
                </a:lnTo>
                <a:lnTo>
                  <a:pt x="1053109" y="61556"/>
                </a:lnTo>
                <a:lnTo>
                  <a:pt x="1066800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54861" y="2121154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1574038" y="3253232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3341" y="4386834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2809" y="558769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</a:t>
            </a:r>
            <a:r>
              <a:rPr spc="-15" dirty="0"/>
              <a:t>O</a:t>
            </a:r>
            <a:r>
              <a:rPr spc="-5" dirty="0"/>
              <a:t>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725779"/>
            <a:ext cx="8496935" cy="252539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 Encoder is a </a:t>
            </a:r>
            <a:r>
              <a:rPr sz="2000" spc="-5" dirty="0">
                <a:latin typeface="Times New Roman"/>
                <a:cs typeface="Times New Roman"/>
              </a:rPr>
              <a:t>combinational </a:t>
            </a:r>
            <a:r>
              <a:rPr sz="2000" dirty="0">
                <a:latin typeface="Times New Roman"/>
                <a:cs typeface="Times New Roman"/>
              </a:rPr>
              <a:t>logic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circuit.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performs the inverse operation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Decoder.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opposite process of decoding is </a:t>
            </a:r>
            <a:r>
              <a:rPr sz="2000" spc="5" dirty="0">
                <a:latin typeface="Times New Roman"/>
                <a:cs typeface="Times New Roman"/>
              </a:rPr>
              <a:t>known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Encoding.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 Encoder converts an </a:t>
            </a:r>
            <a:r>
              <a:rPr sz="2000" spc="-5" dirty="0">
                <a:latin typeface="Times New Roman"/>
                <a:cs typeface="Times New Roman"/>
              </a:rPr>
              <a:t>active </a:t>
            </a:r>
            <a:r>
              <a:rPr sz="2000" dirty="0">
                <a:latin typeface="Times New Roman"/>
                <a:cs typeface="Times New Roman"/>
              </a:rPr>
              <a:t>input signal into a coded output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Encoder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 smtClean="0">
                <a:latin typeface="Times New Roman"/>
                <a:cs typeface="Times New Roman"/>
              </a:rPr>
              <a:t>Fig.1</a:t>
            </a:r>
            <a:r>
              <a:rPr lang="en-US" sz="2000" spc="-5" dirty="0" smtClean="0">
                <a:latin typeface="Times New Roman"/>
                <a:cs typeface="Times New Roman"/>
              </a:rPr>
              <a:t>0</a:t>
            </a:r>
            <a:r>
              <a:rPr sz="2000" spc="-5" dirty="0" smtClean="0">
                <a:latin typeface="Times New Roman"/>
                <a:cs typeface="Times New Roman"/>
              </a:rPr>
              <a:t>.</a:t>
            </a:r>
            <a:r>
              <a:rPr sz="2000" spc="-25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lang="en-US" sz="2000" spc="10" dirty="0" smtClean="0">
                <a:latin typeface="Times New Roman"/>
                <a:cs typeface="Times New Roman"/>
              </a:rPr>
              <a:t>2</a:t>
            </a:r>
            <a:r>
              <a:rPr lang="en-US" sz="2000" spc="15" baseline="26143" dirty="0" smtClean="0">
                <a:latin typeface="Times New Roman"/>
                <a:cs typeface="Times New Roman"/>
              </a:rPr>
              <a:t>N </a:t>
            </a:r>
            <a:r>
              <a:rPr sz="2000" spc="-16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‘N’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outputs.</a:t>
            </a:r>
          </a:p>
          <a:p>
            <a:pPr marL="355600" marR="14795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Encoder has </a:t>
            </a:r>
            <a:r>
              <a:rPr lang="en-US" sz="2000" spc="10" dirty="0">
                <a:latin typeface="Times New Roman"/>
                <a:cs typeface="Times New Roman"/>
              </a:rPr>
              <a:t>2</a:t>
            </a:r>
            <a:r>
              <a:rPr lang="en-US" sz="2000" spc="15" baseline="26143" dirty="0">
                <a:latin typeface="Times New Roman"/>
                <a:cs typeface="Times New Roman"/>
              </a:rPr>
              <a:t>N</a:t>
            </a:r>
            <a:r>
              <a:rPr sz="200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lines,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which is </a:t>
            </a:r>
            <a:r>
              <a:rPr sz="2000" spc="-5" dirty="0">
                <a:latin typeface="Times New Roman"/>
                <a:cs typeface="Times New Roman"/>
              </a:rPr>
              <a:t>activated </a:t>
            </a:r>
            <a:r>
              <a:rPr sz="2000" dirty="0">
                <a:latin typeface="Times New Roman"/>
                <a:cs typeface="Times New Roman"/>
              </a:rPr>
              <a:t>at a given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time,  </a:t>
            </a:r>
            <a:r>
              <a:rPr sz="2000" dirty="0">
                <a:latin typeface="Times New Roman"/>
                <a:cs typeface="Times New Roman"/>
              </a:rPr>
              <a:t>and produces an N-bit output code, depending on which input is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activated.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7700009" y="5816295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45965" y="3495719"/>
            <a:ext cx="2584966" cy="209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>
            <a:off x="558931" y="3952359"/>
            <a:ext cx="1949559" cy="1219759"/>
          </a:xfrm>
          <a:prstGeom prst="rightArrow">
            <a:avLst>
              <a:gd name="adj1" fmla="val 50000"/>
              <a:gd name="adj2" fmla="val 48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10">
                <a:latin typeface="Times New Roman"/>
                <a:cs typeface="Times New Roman"/>
              </a:rPr>
              <a:t>2</a:t>
            </a:r>
            <a:r>
              <a:rPr lang="en-US" spc="15" baseline="26143">
                <a:latin typeface="Times New Roman"/>
                <a:cs typeface="Times New Roman"/>
              </a:rPr>
              <a:t>N </a:t>
            </a:r>
            <a:r>
              <a:rPr lang="en-US" smtClean="0">
                <a:latin typeface="Times New Roman"/>
                <a:cs typeface="Times New Roman"/>
              </a:rPr>
              <a:t>inputs</a:t>
            </a:r>
            <a:r>
              <a:rPr lang="en-US" spc="10" smtClean="0">
                <a:latin typeface="Times New Roman"/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>
            <a:off x="5130931" y="4120263"/>
            <a:ext cx="1981200" cy="84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‘</a:t>
            </a:r>
            <a:r>
              <a:rPr lang="en-US" spc="10" dirty="0" smtClean="0">
                <a:latin typeface="Times New Roman"/>
                <a:cs typeface="Times New Roman"/>
              </a:rPr>
              <a:t>N</a:t>
            </a:r>
            <a:r>
              <a:rPr lang="en-US" spc="15" baseline="26143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1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</a:t>
            </a:r>
            <a:r>
              <a:rPr spc="-15" dirty="0"/>
              <a:t>O</a:t>
            </a:r>
            <a:r>
              <a:rPr spc="-5" dirty="0"/>
              <a:t>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8661" y="3255264"/>
            <a:ext cx="3555365" cy="2231390"/>
            <a:chOff x="2248661" y="3255264"/>
            <a:chExt cx="3555365" cy="223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275" y="3255264"/>
              <a:ext cx="1696211" cy="22311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3429" y="3771899"/>
              <a:ext cx="822325" cy="990600"/>
            </a:xfrm>
            <a:custGeom>
              <a:avLst/>
              <a:gdLst/>
              <a:ahLst/>
              <a:cxnLst/>
              <a:rect l="l" t="t" r="r" b="b"/>
              <a:pathLst>
                <a:path w="822325" h="990600">
                  <a:moveTo>
                    <a:pt x="812800" y="32639"/>
                  </a:moveTo>
                  <a:lnTo>
                    <a:pt x="807085" y="27051"/>
                  </a:lnTo>
                  <a:lnTo>
                    <a:pt x="800100" y="26924"/>
                  </a:lnTo>
                  <a:lnTo>
                    <a:pt x="73634" y="25476"/>
                  </a:lnTo>
                  <a:lnTo>
                    <a:pt x="73202" y="23368"/>
                  </a:lnTo>
                  <a:lnTo>
                    <a:pt x="65049" y="11214"/>
                  </a:lnTo>
                  <a:lnTo>
                    <a:pt x="52946" y="3009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37"/>
                  </a:lnTo>
                  <a:lnTo>
                    <a:pt x="2984" y="23202"/>
                  </a:lnTo>
                  <a:lnTo>
                    <a:pt x="0" y="37973"/>
                  </a:lnTo>
                  <a:lnTo>
                    <a:pt x="2908" y="52844"/>
                  </a:lnTo>
                  <a:lnTo>
                    <a:pt x="11023" y="64998"/>
                  </a:lnTo>
                  <a:lnTo>
                    <a:pt x="23126" y="73202"/>
                  </a:lnTo>
                  <a:lnTo>
                    <a:pt x="37973" y="76200"/>
                  </a:lnTo>
                  <a:lnTo>
                    <a:pt x="52819" y="73215"/>
                  </a:lnTo>
                  <a:lnTo>
                    <a:pt x="64935" y="65074"/>
                  </a:lnTo>
                  <a:lnTo>
                    <a:pt x="73126" y="53009"/>
                  </a:lnTo>
                  <a:lnTo>
                    <a:pt x="73571" y="50876"/>
                  </a:lnTo>
                  <a:lnTo>
                    <a:pt x="799973" y="52324"/>
                  </a:lnTo>
                  <a:lnTo>
                    <a:pt x="807085" y="52451"/>
                  </a:lnTo>
                  <a:lnTo>
                    <a:pt x="812673" y="46736"/>
                  </a:lnTo>
                  <a:lnTo>
                    <a:pt x="812800" y="32639"/>
                  </a:lnTo>
                  <a:close/>
                </a:path>
                <a:path w="822325" h="990600">
                  <a:moveTo>
                    <a:pt x="822071" y="947039"/>
                  </a:moveTo>
                  <a:lnTo>
                    <a:pt x="816356" y="941451"/>
                  </a:lnTo>
                  <a:lnTo>
                    <a:pt x="809371" y="941324"/>
                  </a:lnTo>
                  <a:lnTo>
                    <a:pt x="82905" y="939876"/>
                  </a:lnTo>
                  <a:lnTo>
                    <a:pt x="82473" y="937768"/>
                  </a:lnTo>
                  <a:lnTo>
                    <a:pt x="74333" y="925614"/>
                  </a:lnTo>
                  <a:lnTo>
                    <a:pt x="62268" y="917409"/>
                  </a:lnTo>
                  <a:lnTo>
                    <a:pt x="47498" y="914400"/>
                  </a:lnTo>
                  <a:lnTo>
                    <a:pt x="32626" y="917397"/>
                  </a:lnTo>
                  <a:lnTo>
                    <a:pt x="20472" y="925537"/>
                  </a:lnTo>
                  <a:lnTo>
                    <a:pt x="12268" y="937602"/>
                  </a:lnTo>
                  <a:lnTo>
                    <a:pt x="9271" y="952373"/>
                  </a:lnTo>
                  <a:lnTo>
                    <a:pt x="12255" y="967244"/>
                  </a:lnTo>
                  <a:lnTo>
                    <a:pt x="20396" y="979398"/>
                  </a:lnTo>
                  <a:lnTo>
                    <a:pt x="32461" y="987602"/>
                  </a:lnTo>
                  <a:lnTo>
                    <a:pt x="47244" y="990600"/>
                  </a:lnTo>
                  <a:lnTo>
                    <a:pt x="62103" y="987615"/>
                  </a:lnTo>
                  <a:lnTo>
                    <a:pt x="74256" y="979474"/>
                  </a:lnTo>
                  <a:lnTo>
                    <a:pt x="82461" y="967409"/>
                  </a:lnTo>
                  <a:lnTo>
                    <a:pt x="82892" y="965276"/>
                  </a:lnTo>
                  <a:lnTo>
                    <a:pt x="809371" y="966724"/>
                  </a:lnTo>
                  <a:lnTo>
                    <a:pt x="816356" y="966851"/>
                  </a:lnTo>
                  <a:lnTo>
                    <a:pt x="822071" y="961136"/>
                  </a:lnTo>
                  <a:lnTo>
                    <a:pt x="822071" y="947039"/>
                  </a:lnTo>
                  <a:close/>
                </a:path>
                <a:path w="822325" h="990600">
                  <a:moveTo>
                    <a:pt x="822071" y="640715"/>
                  </a:moveTo>
                  <a:lnTo>
                    <a:pt x="816356" y="635000"/>
                  </a:lnTo>
                  <a:lnTo>
                    <a:pt x="809371" y="635000"/>
                  </a:lnTo>
                  <a:lnTo>
                    <a:pt x="82905" y="633437"/>
                  </a:lnTo>
                  <a:lnTo>
                    <a:pt x="82473" y="631329"/>
                  </a:lnTo>
                  <a:lnTo>
                    <a:pt x="74333" y="619213"/>
                  </a:lnTo>
                  <a:lnTo>
                    <a:pt x="62268" y="611022"/>
                  </a:lnTo>
                  <a:lnTo>
                    <a:pt x="47498" y="607949"/>
                  </a:lnTo>
                  <a:lnTo>
                    <a:pt x="32626" y="610946"/>
                  </a:lnTo>
                  <a:lnTo>
                    <a:pt x="20472" y="619099"/>
                  </a:lnTo>
                  <a:lnTo>
                    <a:pt x="12268" y="631202"/>
                  </a:lnTo>
                  <a:lnTo>
                    <a:pt x="9271" y="646049"/>
                  </a:lnTo>
                  <a:lnTo>
                    <a:pt x="12255" y="660908"/>
                  </a:lnTo>
                  <a:lnTo>
                    <a:pt x="20396" y="673011"/>
                  </a:lnTo>
                  <a:lnTo>
                    <a:pt x="32461" y="681164"/>
                  </a:lnTo>
                  <a:lnTo>
                    <a:pt x="47244" y="684149"/>
                  </a:lnTo>
                  <a:lnTo>
                    <a:pt x="62103" y="681240"/>
                  </a:lnTo>
                  <a:lnTo>
                    <a:pt x="74256" y="673125"/>
                  </a:lnTo>
                  <a:lnTo>
                    <a:pt x="82461" y="661022"/>
                  </a:lnTo>
                  <a:lnTo>
                    <a:pt x="82905" y="658837"/>
                  </a:lnTo>
                  <a:lnTo>
                    <a:pt x="809371" y="660400"/>
                  </a:lnTo>
                  <a:lnTo>
                    <a:pt x="816356" y="660400"/>
                  </a:lnTo>
                  <a:lnTo>
                    <a:pt x="822071" y="654685"/>
                  </a:lnTo>
                  <a:lnTo>
                    <a:pt x="822071" y="640715"/>
                  </a:lnTo>
                  <a:close/>
                </a:path>
                <a:path w="822325" h="990600">
                  <a:moveTo>
                    <a:pt x="822071" y="335915"/>
                  </a:moveTo>
                  <a:lnTo>
                    <a:pt x="816356" y="330200"/>
                  </a:lnTo>
                  <a:lnTo>
                    <a:pt x="809371" y="330200"/>
                  </a:lnTo>
                  <a:lnTo>
                    <a:pt x="82905" y="328637"/>
                  </a:lnTo>
                  <a:lnTo>
                    <a:pt x="82473" y="326529"/>
                  </a:lnTo>
                  <a:lnTo>
                    <a:pt x="74333" y="314413"/>
                  </a:lnTo>
                  <a:lnTo>
                    <a:pt x="62268" y="306222"/>
                  </a:lnTo>
                  <a:lnTo>
                    <a:pt x="47498" y="303149"/>
                  </a:lnTo>
                  <a:lnTo>
                    <a:pt x="32626" y="306146"/>
                  </a:lnTo>
                  <a:lnTo>
                    <a:pt x="20472" y="314299"/>
                  </a:lnTo>
                  <a:lnTo>
                    <a:pt x="12268" y="326402"/>
                  </a:lnTo>
                  <a:lnTo>
                    <a:pt x="9271" y="341249"/>
                  </a:lnTo>
                  <a:lnTo>
                    <a:pt x="12255" y="356108"/>
                  </a:lnTo>
                  <a:lnTo>
                    <a:pt x="20396" y="368211"/>
                  </a:lnTo>
                  <a:lnTo>
                    <a:pt x="32461" y="376364"/>
                  </a:lnTo>
                  <a:lnTo>
                    <a:pt x="47244" y="379349"/>
                  </a:lnTo>
                  <a:lnTo>
                    <a:pt x="62103" y="376440"/>
                  </a:lnTo>
                  <a:lnTo>
                    <a:pt x="74256" y="368325"/>
                  </a:lnTo>
                  <a:lnTo>
                    <a:pt x="82461" y="356222"/>
                  </a:lnTo>
                  <a:lnTo>
                    <a:pt x="82905" y="354037"/>
                  </a:lnTo>
                  <a:lnTo>
                    <a:pt x="809371" y="355600"/>
                  </a:lnTo>
                  <a:lnTo>
                    <a:pt x="816356" y="355600"/>
                  </a:lnTo>
                  <a:lnTo>
                    <a:pt x="822071" y="349885"/>
                  </a:lnTo>
                  <a:lnTo>
                    <a:pt x="822071" y="33591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661" y="3752469"/>
              <a:ext cx="91439" cy="91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5049" y="3629279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515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854" y="4075938"/>
              <a:ext cx="91439" cy="91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5242" y="3942715"/>
              <a:ext cx="274955" cy="184150"/>
            </a:xfrm>
            <a:custGeom>
              <a:avLst/>
              <a:gdLst/>
              <a:ahLst/>
              <a:cxnLst/>
              <a:rect l="l" t="t" r="r" b="b"/>
              <a:pathLst>
                <a:path w="274955" h="184150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642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8854" y="4371340"/>
              <a:ext cx="91439" cy="91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23718" y="4247388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2069" y="0"/>
                  </a:moveTo>
                  <a:lnTo>
                    <a:pt x="0" y="13969"/>
                  </a:lnTo>
                  <a:lnTo>
                    <a:pt x="13969" y="66039"/>
                  </a:lnTo>
                  <a:lnTo>
                    <a:pt x="23494" y="49530"/>
                  </a:lnTo>
                  <a:lnTo>
                    <a:pt x="255650" y="183514"/>
                  </a:lnTo>
                  <a:lnTo>
                    <a:pt x="274700" y="150494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445" y="4709160"/>
              <a:ext cx="91440" cy="91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4640" y="4563110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1942" y="0"/>
                  </a:moveTo>
                  <a:lnTo>
                    <a:pt x="0" y="13842"/>
                  </a:lnTo>
                  <a:lnTo>
                    <a:pt x="13842" y="65912"/>
                  </a:lnTo>
                  <a:lnTo>
                    <a:pt x="23367" y="49402"/>
                  </a:lnTo>
                  <a:lnTo>
                    <a:pt x="255523" y="183514"/>
                  </a:lnTo>
                  <a:lnTo>
                    <a:pt x="274573" y="150494"/>
                  </a:lnTo>
                  <a:lnTo>
                    <a:pt x="42417" y="16382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4113149"/>
              <a:ext cx="762000" cy="502920"/>
            </a:xfrm>
            <a:custGeom>
              <a:avLst/>
              <a:gdLst/>
              <a:ahLst/>
              <a:cxnLst/>
              <a:rect l="l" t="t" r="r" b="b"/>
              <a:pathLst>
                <a:path w="762000" h="502920">
                  <a:moveTo>
                    <a:pt x="762000" y="1650"/>
                  </a:moveTo>
                  <a:lnTo>
                    <a:pt x="0" y="0"/>
                  </a:lnTo>
                </a:path>
                <a:path w="762000" h="502920">
                  <a:moveTo>
                    <a:pt x="762000" y="502412"/>
                  </a:moveTo>
                  <a:lnTo>
                    <a:pt x="0" y="500761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175" y="4139565"/>
            <a:ext cx="875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Enc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4 x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9864" y="3268979"/>
            <a:ext cx="1709928" cy="22448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14617" y="4139565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2 x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454900" y="3734434"/>
            <a:ext cx="1095375" cy="1362075"/>
            <a:chOff x="7454900" y="3734434"/>
            <a:chExt cx="1095375" cy="1362075"/>
          </a:xfrm>
        </p:grpSpPr>
        <p:sp>
          <p:nvSpPr>
            <p:cNvPr id="19" name="object 19"/>
            <p:cNvSpPr/>
            <p:nvPr/>
          </p:nvSpPr>
          <p:spPr>
            <a:xfrm>
              <a:off x="7454900" y="3849623"/>
              <a:ext cx="812800" cy="1217930"/>
            </a:xfrm>
            <a:custGeom>
              <a:avLst/>
              <a:gdLst/>
              <a:ahLst/>
              <a:cxnLst/>
              <a:rect l="l" t="t" r="r" b="b"/>
              <a:pathLst>
                <a:path w="812800" h="1217929">
                  <a:moveTo>
                    <a:pt x="812800" y="1179703"/>
                  </a:moveTo>
                  <a:lnTo>
                    <a:pt x="809802" y="1164844"/>
                  </a:lnTo>
                  <a:lnTo>
                    <a:pt x="801662" y="1152690"/>
                  </a:lnTo>
                  <a:lnTo>
                    <a:pt x="789597" y="1144485"/>
                  </a:lnTo>
                  <a:lnTo>
                    <a:pt x="774827" y="1141476"/>
                  </a:lnTo>
                  <a:lnTo>
                    <a:pt x="759955" y="1144473"/>
                  </a:lnTo>
                  <a:lnTo>
                    <a:pt x="747801" y="1152613"/>
                  </a:lnTo>
                  <a:lnTo>
                    <a:pt x="739597" y="1164678"/>
                  </a:lnTo>
                  <a:lnTo>
                    <a:pt x="739165" y="1166799"/>
                  </a:lnTo>
                  <a:lnTo>
                    <a:pt x="12700" y="1165225"/>
                  </a:lnTo>
                  <a:lnTo>
                    <a:pt x="5715" y="1165225"/>
                  </a:lnTo>
                  <a:lnTo>
                    <a:pt x="0" y="1170940"/>
                  </a:lnTo>
                  <a:lnTo>
                    <a:pt x="0" y="1184910"/>
                  </a:lnTo>
                  <a:lnTo>
                    <a:pt x="5715" y="1190625"/>
                  </a:lnTo>
                  <a:lnTo>
                    <a:pt x="739152" y="1192199"/>
                  </a:lnTo>
                  <a:lnTo>
                    <a:pt x="774700" y="1192276"/>
                  </a:lnTo>
                  <a:lnTo>
                    <a:pt x="739165" y="1192276"/>
                  </a:lnTo>
                  <a:lnTo>
                    <a:pt x="739584" y="1194320"/>
                  </a:lnTo>
                  <a:lnTo>
                    <a:pt x="747725" y="1206474"/>
                  </a:lnTo>
                  <a:lnTo>
                    <a:pt x="759790" y="1214678"/>
                  </a:lnTo>
                  <a:lnTo>
                    <a:pt x="774573" y="1217676"/>
                  </a:lnTo>
                  <a:lnTo>
                    <a:pt x="789432" y="1214691"/>
                  </a:lnTo>
                  <a:lnTo>
                    <a:pt x="801585" y="1206550"/>
                  </a:lnTo>
                  <a:lnTo>
                    <a:pt x="809790" y="1194485"/>
                  </a:lnTo>
                  <a:lnTo>
                    <a:pt x="810234" y="1192276"/>
                  </a:lnTo>
                  <a:lnTo>
                    <a:pt x="781685" y="1192276"/>
                  </a:lnTo>
                  <a:lnTo>
                    <a:pt x="810247" y="1192199"/>
                  </a:lnTo>
                  <a:lnTo>
                    <a:pt x="812800" y="1179703"/>
                  </a:lnTo>
                  <a:close/>
                </a:path>
                <a:path w="812800" h="1217929">
                  <a:moveTo>
                    <a:pt x="812800" y="798703"/>
                  </a:moveTo>
                  <a:lnTo>
                    <a:pt x="809802" y="783844"/>
                  </a:lnTo>
                  <a:lnTo>
                    <a:pt x="801662" y="771690"/>
                  </a:lnTo>
                  <a:lnTo>
                    <a:pt x="789597" y="763485"/>
                  </a:lnTo>
                  <a:lnTo>
                    <a:pt x="774827" y="760476"/>
                  </a:lnTo>
                  <a:lnTo>
                    <a:pt x="759955" y="763473"/>
                  </a:lnTo>
                  <a:lnTo>
                    <a:pt x="747801" y="771613"/>
                  </a:lnTo>
                  <a:lnTo>
                    <a:pt x="739597" y="783678"/>
                  </a:lnTo>
                  <a:lnTo>
                    <a:pt x="739165" y="785799"/>
                  </a:lnTo>
                  <a:lnTo>
                    <a:pt x="12700" y="784225"/>
                  </a:lnTo>
                  <a:lnTo>
                    <a:pt x="5715" y="784225"/>
                  </a:lnTo>
                  <a:lnTo>
                    <a:pt x="0" y="789940"/>
                  </a:lnTo>
                  <a:lnTo>
                    <a:pt x="0" y="803910"/>
                  </a:lnTo>
                  <a:lnTo>
                    <a:pt x="5715" y="809625"/>
                  </a:lnTo>
                  <a:lnTo>
                    <a:pt x="739152" y="811199"/>
                  </a:lnTo>
                  <a:lnTo>
                    <a:pt x="774700" y="811276"/>
                  </a:lnTo>
                  <a:lnTo>
                    <a:pt x="739165" y="811276"/>
                  </a:lnTo>
                  <a:lnTo>
                    <a:pt x="739584" y="813320"/>
                  </a:lnTo>
                  <a:lnTo>
                    <a:pt x="747725" y="825474"/>
                  </a:lnTo>
                  <a:lnTo>
                    <a:pt x="759790" y="833678"/>
                  </a:lnTo>
                  <a:lnTo>
                    <a:pt x="774573" y="836676"/>
                  </a:lnTo>
                  <a:lnTo>
                    <a:pt x="789432" y="833691"/>
                  </a:lnTo>
                  <a:lnTo>
                    <a:pt x="801585" y="825550"/>
                  </a:lnTo>
                  <a:lnTo>
                    <a:pt x="809790" y="813485"/>
                  </a:lnTo>
                  <a:lnTo>
                    <a:pt x="810234" y="811276"/>
                  </a:lnTo>
                  <a:lnTo>
                    <a:pt x="781685" y="811276"/>
                  </a:lnTo>
                  <a:lnTo>
                    <a:pt x="810247" y="811199"/>
                  </a:lnTo>
                  <a:lnTo>
                    <a:pt x="812800" y="798703"/>
                  </a:lnTo>
                  <a:close/>
                </a:path>
                <a:path w="812800" h="1217929">
                  <a:moveTo>
                    <a:pt x="812800" y="417703"/>
                  </a:moveTo>
                  <a:lnTo>
                    <a:pt x="809802" y="402844"/>
                  </a:lnTo>
                  <a:lnTo>
                    <a:pt x="801662" y="390690"/>
                  </a:lnTo>
                  <a:lnTo>
                    <a:pt x="789597" y="382485"/>
                  </a:lnTo>
                  <a:lnTo>
                    <a:pt x="774827" y="379476"/>
                  </a:lnTo>
                  <a:lnTo>
                    <a:pt x="759955" y="382473"/>
                  </a:lnTo>
                  <a:lnTo>
                    <a:pt x="747801" y="390613"/>
                  </a:lnTo>
                  <a:lnTo>
                    <a:pt x="739597" y="402678"/>
                  </a:lnTo>
                  <a:lnTo>
                    <a:pt x="739165" y="404799"/>
                  </a:lnTo>
                  <a:lnTo>
                    <a:pt x="12700" y="403225"/>
                  </a:lnTo>
                  <a:lnTo>
                    <a:pt x="5715" y="403225"/>
                  </a:lnTo>
                  <a:lnTo>
                    <a:pt x="0" y="408940"/>
                  </a:lnTo>
                  <a:lnTo>
                    <a:pt x="0" y="423037"/>
                  </a:lnTo>
                  <a:lnTo>
                    <a:pt x="5715" y="428625"/>
                  </a:lnTo>
                  <a:lnTo>
                    <a:pt x="739152" y="430199"/>
                  </a:lnTo>
                  <a:lnTo>
                    <a:pt x="774700" y="430276"/>
                  </a:lnTo>
                  <a:lnTo>
                    <a:pt x="739165" y="430276"/>
                  </a:lnTo>
                  <a:lnTo>
                    <a:pt x="739584" y="432320"/>
                  </a:lnTo>
                  <a:lnTo>
                    <a:pt x="747725" y="444474"/>
                  </a:lnTo>
                  <a:lnTo>
                    <a:pt x="759790" y="452678"/>
                  </a:lnTo>
                  <a:lnTo>
                    <a:pt x="774573" y="455676"/>
                  </a:lnTo>
                  <a:lnTo>
                    <a:pt x="789432" y="452691"/>
                  </a:lnTo>
                  <a:lnTo>
                    <a:pt x="801585" y="444550"/>
                  </a:lnTo>
                  <a:lnTo>
                    <a:pt x="809790" y="432485"/>
                  </a:lnTo>
                  <a:lnTo>
                    <a:pt x="810234" y="430276"/>
                  </a:lnTo>
                  <a:lnTo>
                    <a:pt x="781685" y="430276"/>
                  </a:lnTo>
                  <a:lnTo>
                    <a:pt x="810247" y="430199"/>
                  </a:lnTo>
                  <a:lnTo>
                    <a:pt x="812800" y="417703"/>
                  </a:lnTo>
                  <a:close/>
                </a:path>
                <a:path w="812800" h="1217929">
                  <a:moveTo>
                    <a:pt x="812800" y="38227"/>
                  </a:moveTo>
                  <a:lnTo>
                    <a:pt x="809802" y="23380"/>
                  </a:lnTo>
                  <a:lnTo>
                    <a:pt x="801662" y="11264"/>
                  </a:lnTo>
                  <a:lnTo>
                    <a:pt x="789597" y="3073"/>
                  </a:lnTo>
                  <a:lnTo>
                    <a:pt x="774827" y="0"/>
                  </a:lnTo>
                  <a:lnTo>
                    <a:pt x="759955" y="2997"/>
                  </a:lnTo>
                  <a:lnTo>
                    <a:pt x="747801" y="11150"/>
                  </a:lnTo>
                  <a:lnTo>
                    <a:pt x="739597" y="23253"/>
                  </a:lnTo>
                  <a:lnTo>
                    <a:pt x="739178" y="25336"/>
                  </a:lnTo>
                  <a:lnTo>
                    <a:pt x="12700" y="23876"/>
                  </a:lnTo>
                  <a:lnTo>
                    <a:pt x="5715" y="23876"/>
                  </a:lnTo>
                  <a:lnTo>
                    <a:pt x="0" y="29591"/>
                  </a:lnTo>
                  <a:lnTo>
                    <a:pt x="0" y="43561"/>
                  </a:lnTo>
                  <a:lnTo>
                    <a:pt x="5715" y="49276"/>
                  </a:lnTo>
                  <a:lnTo>
                    <a:pt x="739140" y="50736"/>
                  </a:lnTo>
                  <a:lnTo>
                    <a:pt x="739584" y="52959"/>
                  </a:lnTo>
                  <a:lnTo>
                    <a:pt x="747725" y="65062"/>
                  </a:lnTo>
                  <a:lnTo>
                    <a:pt x="759790" y="73215"/>
                  </a:lnTo>
                  <a:lnTo>
                    <a:pt x="774573" y="76200"/>
                  </a:lnTo>
                  <a:lnTo>
                    <a:pt x="789432" y="73291"/>
                  </a:lnTo>
                  <a:lnTo>
                    <a:pt x="801585" y="65176"/>
                  </a:lnTo>
                  <a:lnTo>
                    <a:pt x="809790" y="53073"/>
                  </a:lnTo>
                  <a:lnTo>
                    <a:pt x="810221" y="50927"/>
                  </a:lnTo>
                  <a:lnTo>
                    <a:pt x="812800" y="382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3688" y="3837939"/>
              <a:ext cx="91439" cy="914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12708" y="3734434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1" y="0"/>
                  </a:moveTo>
                  <a:lnTo>
                    <a:pt x="232156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6" y="49402"/>
                  </a:lnTo>
                  <a:lnTo>
                    <a:pt x="260731" y="65912"/>
                  </a:lnTo>
                  <a:lnTo>
                    <a:pt x="274700" y="13842"/>
                  </a:lnTo>
                  <a:lnTo>
                    <a:pt x="222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46008" y="4209668"/>
              <a:ext cx="91440" cy="914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239125" y="4095114"/>
              <a:ext cx="274955" cy="184150"/>
            </a:xfrm>
            <a:custGeom>
              <a:avLst/>
              <a:gdLst/>
              <a:ahLst/>
              <a:cxnLst/>
              <a:rect l="l" t="t" r="r" b="b"/>
              <a:pathLst>
                <a:path w="274954" h="184150">
                  <a:moveTo>
                    <a:pt x="222630" y="0"/>
                  </a:moveTo>
                  <a:lnTo>
                    <a:pt x="232155" y="16510"/>
                  </a:lnTo>
                  <a:lnTo>
                    <a:pt x="0" y="150622"/>
                  </a:lnTo>
                  <a:lnTo>
                    <a:pt x="19050" y="183642"/>
                  </a:lnTo>
                  <a:lnTo>
                    <a:pt x="251205" y="49530"/>
                  </a:lnTo>
                  <a:lnTo>
                    <a:pt x="260730" y="66040"/>
                  </a:lnTo>
                  <a:lnTo>
                    <a:pt x="274700" y="13970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8928" y="5004688"/>
              <a:ext cx="91440" cy="9144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239125" y="486803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10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30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58453" y="4605019"/>
              <a:ext cx="91440" cy="9144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239125" y="4475987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10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30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796794" y="3370097"/>
            <a:ext cx="290830" cy="13093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 algn="just">
              <a:lnSpc>
                <a:spcPct val="134300"/>
              </a:lnSpc>
              <a:spcBef>
                <a:spcPts val="265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0 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1 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2</a:t>
            </a:r>
            <a:endParaRPr sz="1575" baseline="-2116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575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00009" y="5844007"/>
            <a:ext cx="76009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740" y="940053"/>
            <a:ext cx="1874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712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M=4  M=2</a:t>
            </a:r>
            <a:r>
              <a:rPr sz="1800" spc="-7" baseline="25462" dirty="0">
                <a:latin typeface="Times New Roman"/>
                <a:cs typeface="Times New Roman"/>
              </a:rPr>
              <a:t>2  </a:t>
            </a:r>
            <a:r>
              <a:rPr sz="1800" spc="-5" dirty="0">
                <a:latin typeface="Times New Roman"/>
                <a:cs typeface="Times New Roman"/>
              </a:rPr>
              <a:t>M=2</a:t>
            </a:r>
            <a:r>
              <a:rPr sz="1800" spc="-7" baseline="25462" dirty="0">
                <a:latin typeface="Times New Roman"/>
                <a:cs typeface="Times New Roman"/>
              </a:rPr>
              <a:t>N</a:t>
            </a:r>
            <a:endParaRPr sz="1800" baseline="25462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‘M’ is the input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‘N’ is the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74609" y="3590290"/>
            <a:ext cx="280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575" baseline="-21164" dirty="0">
                <a:latin typeface="Times New Roman"/>
                <a:cs typeface="Times New Roman"/>
              </a:rPr>
              <a:t>0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20076" y="3992117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55711" y="4107941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05597" y="4236745"/>
            <a:ext cx="29083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30480" indent="-11430">
              <a:lnSpc>
                <a:spcPct val="1486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575" spc="7" baseline="-21164" dirty="0">
                <a:latin typeface="Times New Roman"/>
                <a:cs typeface="Times New Roman"/>
              </a:rPr>
              <a:t>2  </a:t>
            </a:r>
            <a:r>
              <a:rPr sz="1600" spc="-5" dirty="0">
                <a:latin typeface="Times New Roman"/>
                <a:cs typeface="Times New Roman"/>
              </a:rPr>
              <a:t>B</a:t>
            </a:r>
            <a:r>
              <a:rPr sz="1575" spc="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0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</a:t>
            </a:r>
            <a:r>
              <a:rPr spc="-15" dirty="0"/>
              <a:t>O</a:t>
            </a:r>
            <a:r>
              <a:rPr spc="-5" dirty="0"/>
              <a:t>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8661" y="3255264"/>
            <a:ext cx="3555365" cy="2231390"/>
            <a:chOff x="2248661" y="3255264"/>
            <a:chExt cx="3555365" cy="223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275" y="3255264"/>
              <a:ext cx="1696211" cy="22311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3429" y="3771899"/>
              <a:ext cx="822325" cy="990600"/>
            </a:xfrm>
            <a:custGeom>
              <a:avLst/>
              <a:gdLst/>
              <a:ahLst/>
              <a:cxnLst/>
              <a:rect l="l" t="t" r="r" b="b"/>
              <a:pathLst>
                <a:path w="822325" h="990600">
                  <a:moveTo>
                    <a:pt x="812800" y="32639"/>
                  </a:moveTo>
                  <a:lnTo>
                    <a:pt x="807085" y="27051"/>
                  </a:lnTo>
                  <a:lnTo>
                    <a:pt x="800100" y="26924"/>
                  </a:lnTo>
                  <a:lnTo>
                    <a:pt x="73634" y="25476"/>
                  </a:lnTo>
                  <a:lnTo>
                    <a:pt x="73202" y="23368"/>
                  </a:lnTo>
                  <a:lnTo>
                    <a:pt x="65049" y="11214"/>
                  </a:lnTo>
                  <a:lnTo>
                    <a:pt x="52946" y="3009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37"/>
                  </a:lnTo>
                  <a:lnTo>
                    <a:pt x="2984" y="23202"/>
                  </a:lnTo>
                  <a:lnTo>
                    <a:pt x="0" y="37973"/>
                  </a:lnTo>
                  <a:lnTo>
                    <a:pt x="2908" y="52844"/>
                  </a:lnTo>
                  <a:lnTo>
                    <a:pt x="11023" y="64998"/>
                  </a:lnTo>
                  <a:lnTo>
                    <a:pt x="23126" y="73202"/>
                  </a:lnTo>
                  <a:lnTo>
                    <a:pt x="37973" y="76200"/>
                  </a:lnTo>
                  <a:lnTo>
                    <a:pt x="52819" y="73215"/>
                  </a:lnTo>
                  <a:lnTo>
                    <a:pt x="64935" y="65074"/>
                  </a:lnTo>
                  <a:lnTo>
                    <a:pt x="73126" y="53009"/>
                  </a:lnTo>
                  <a:lnTo>
                    <a:pt x="73571" y="50876"/>
                  </a:lnTo>
                  <a:lnTo>
                    <a:pt x="799973" y="52324"/>
                  </a:lnTo>
                  <a:lnTo>
                    <a:pt x="807085" y="52451"/>
                  </a:lnTo>
                  <a:lnTo>
                    <a:pt x="812673" y="46736"/>
                  </a:lnTo>
                  <a:lnTo>
                    <a:pt x="812800" y="32639"/>
                  </a:lnTo>
                  <a:close/>
                </a:path>
                <a:path w="822325" h="990600">
                  <a:moveTo>
                    <a:pt x="822071" y="947039"/>
                  </a:moveTo>
                  <a:lnTo>
                    <a:pt x="816356" y="941451"/>
                  </a:lnTo>
                  <a:lnTo>
                    <a:pt x="809371" y="941324"/>
                  </a:lnTo>
                  <a:lnTo>
                    <a:pt x="82905" y="939876"/>
                  </a:lnTo>
                  <a:lnTo>
                    <a:pt x="82473" y="937768"/>
                  </a:lnTo>
                  <a:lnTo>
                    <a:pt x="74333" y="925614"/>
                  </a:lnTo>
                  <a:lnTo>
                    <a:pt x="62268" y="917409"/>
                  </a:lnTo>
                  <a:lnTo>
                    <a:pt x="47498" y="914400"/>
                  </a:lnTo>
                  <a:lnTo>
                    <a:pt x="32626" y="917397"/>
                  </a:lnTo>
                  <a:lnTo>
                    <a:pt x="20472" y="925537"/>
                  </a:lnTo>
                  <a:lnTo>
                    <a:pt x="12268" y="937602"/>
                  </a:lnTo>
                  <a:lnTo>
                    <a:pt x="9271" y="952373"/>
                  </a:lnTo>
                  <a:lnTo>
                    <a:pt x="12255" y="967244"/>
                  </a:lnTo>
                  <a:lnTo>
                    <a:pt x="20396" y="979398"/>
                  </a:lnTo>
                  <a:lnTo>
                    <a:pt x="32461" y="987602"/>
                  </a:lnTo>
                  <a:lnTo>
                    <a:pt x="47244" y="990600"/>
                  </a:lnTo>
                  <a:lnTo>
                    <a:pt x="62103" y="987615"/>
                  </a:lnTo>
                  <a:lnTo>
                    <a:pt x="74256" y="979474"/>
                  </a:lnTo>
                  <a:lnTo>
                    <a:pt x="82461" y="967409"/>
                  </a:lnTo>
                  <a:lnTo>
                    <a:pt x="82892" y="965276"/>
                  </a:lnTo>
                  <a:lnTo>
                    <a:pt x="809371" y="966724"/>
                  </a:lnTo>
                  <a:lnTo>
                    <a:pt x="816356" y="966851"/>
                  </a:lnTo>
                  <a:lnTo>
                    <a:pt x="822071" y="961136"/>
                  </a:lnTo>
                  <a:lnTo>
                    <a:pt x="822071" y="947039"/>
                  </a:lnTo>
                  <a:close/>
                </a:path>
                <a:path w="822325" h="990600">
                  <a:moveTo>
                    <a:pt x="822071" y="640715"/>
                  </a:moveTo>
                  <a:lnTo>
                    <a:pt x="816356" y="635000"/>
                  </a:lnTo>
                  <a:lnTo>
                    <a:pt x="809371" y="635000"/>
                  </a:lnTo>
                  <a:lnTo>
                    <a:pt x="82905" y="633437"/>
                  </a:lnTo>
                  <a:lnTo>
                    <a:pt x="82473" y="631329"/>
                  </a:lnTo>
                  <a:lnTo>
                    <a:pt x="74333" y="619213"/>
                  </a:lnTo>
                  <a:lnTo>
                    <a:pt x="62268" y="611022"/>
                  </a:lnTo>
                  <a:lnTo>
                    <a:pt x="47498" y="607949"/>
                  </a:lnTo>
                  <a:lnTo>
                    <a:pt x="32626" y="610946"/>
                  </a:lnTo>
                  <a:lnTo>
                    <a:pt x="20472" y="619099"/>
                  </a:lnTo>
                  <a:lnTo>
                    <a:pt x="12268" y="631202"/>
                  </a:lnTo>
                  <a:lnTo>
                    <a:pt x="9271" y="646049"/>
                  </a:lnTo>
                  <a:lnTo>
                    <a:pt x="12255" y="660908"/>
                  </a:lnTo>
                  <a:lnTo>
                    <a:pt x="20396" y="673011"/>
                  </a:lnTo>
                  <a:lnTo>
                    <a:pt x="32461" y="681164"/>
                  </a:lnTo>
                  <a:lnTo>
                    <a:pt x="47244" y="684149"/>
                  </a:lnTo>
                  <a:lnTo>
                    <a:pt x="62103" y="681240"/>
                  </a:lnTo>
                  <a:lnTo>
                    <a:pt x="74256" y="673125"/>
                  </a:lnTo>
                  <a:lnTo>
                    <a:pt x="82461" y="661022"/>
                  </a:lnTo>
                  <a:lnTo>
                    <a:pt x="82905" y="658837"/>
                  </a:lnTo>
                  <a:lnTo>
                    <a:pt x="809371" y="660400"/>
                  </a:lnTo>
                  <a:lnTo>
                    <a:pt x="816356" y="660400"/>
                  </a:lnTo>
                  <a:lnTo>
                    <a:pt x="822071" y="654685"/>
                  </a:lnTo>
                  <a:lnTo>
                    <a:pt x="822071" y="640715"/>
                  </a:lnTo>
                  <a:close/>
                </a:path>
                <a:path w="822325" h="990600">
                  <a:moveTo>
                    <a:pt x="822071" y="335915"/>
                  </a:moveTo>
                  <a:lnTo>
                    <a:pt x="816356" y="330200"/>
                  </a:lnTo>
                  <a:lnTo>
                    <a:pt x="809371" y="330200"/>
                  </a:lnTo>
                  <a:lnTo>
                    <a:pt x="82905" y="328637"/>
                  </a:lnTo>
                  <a:lnTo>
                    <a:pt x="82473" y="326529"/>
                  </a:lnTo>
                  <a:lnTo>
                    <a:pt x="74333" y="314413"/>
                  </a:lnTo>
                  <a:lnTo>
                    <a:pt x="62268" y="306222"/>
                  </a:lnTo>
                  <a:lnTo>
                    <a:pt x="47498" y="303149"/>
                  </a:lnTo>
                  <a:lnTo>
                    <a:pt x="32626" y="306146"/>
                  </a:lnTo>
                  <a:lnTo>
                    <a:pt x="20472" y="314299"/>
                  </a:lnTo>
                  <a:lnTo>
                    <a:pt x="12268" y="326402"/>
                  </a:lnTo>
                  <a:lnTo>
                    <a:pt x="9271" y="341249"/>
                  </a:lnTo>
                  <a:lnTo>
                    <a:pt x="12255" y="356108"/>
                  </a:lnTo>
                  <a:lnTo>
                    <a:pt x="20396" y="368211"/>
                  </a:lnTo>
                  <a:lnTo>
                    <a:pt x="32461" y="376364"/>
                  </a:lnTo>
                  <a:lnTo>
                    <a:pt x="47244" y="379349"/>
                  </a:lnTo>
                  <a:lnTo>
                    <a:pt x="62103" y="376440"/>
                  </a:lnTo>
                  <a:lnTo>
                    <a:pt x="74256" y="368325"/>
                  </a:lnTo>
                  <a:lnTo>
                    <a:pt x="82461" y="356222"/>
                  </a:lnTo>
                  <a:lnTo>
                    <a:pt x="82905" y="354037"/>
                  </a:lnTo>
                  <a:lnTo>
                    <a:pt x="809371" y="355600"/>
                  </a:lnTo>
                  <a:lnTo>
                    <a:pt x="816356" y="355600"/>
                  </a:lnTo>
                  <a:lnTo>
                    <a:pt x="822071" y="349885"/>
                  </a:lnTo>
                  <a:lnTo>
                    <a:pt x="822071" y="33591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661" y="3752469"/>
              <a:ext cx="91439" cy="91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5049" y="3629279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515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854" y="4075938"/>
              <a:ext cx="91439" cy="91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5242" y="3942715"/>
              <a:ext cx="274955" cy="184150"/>
            </a:xfrm>
            <a:custGeom>
              <a:avLst/>
              <a:gdLst/>
              <a:ahLst/>
              <a:cxnLst/>
              <a:rect l="l" t="t" r="r" b="b"/>
              <a:pathLst>
                <a:path w="274955" h="184150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642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8854" y="4371340"/>
              <a:ext cx="91439" cy="91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3144" y="4346448"/>
              <a:ext cx="306705" cy="76200"/>
            </a:xfrm>
            <a:custGeom>
              <a:avLst/>
              <a:gdLst/>
              <a:ahLst/>
              <a:cxnLst/>
              <a:rect l="l" t="t" r="r" b="b"/>
              <a:pathLst>
                <a:path w="306705" h="76200">
                  <a:moveTo>
                    <a:pt x="38100" y="0"/>
                  </a:moveTo>
                  <a:lnTo>
                    <a:pt x="0" y="38100"/>
                  </a:lnTo>
                  <a:lnTo>
                    <a:pt x="38100" y="76200"/>
                  </a:lnTo>
                  <a:lnTo>
                    <a:pt x="38100" y="57150"/>
                  </a:lnTo>
                  <a:lnTo>
                    <a:pt x="306197" y="57150"/>
                  </a:lnTo>
                  <a:lnTo>
                    <a:pt x="306197" y="1905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445" y="4709160"/>
              <a:ext cx="91440" cy="91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4640" y="4563110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1942" y="0"/>
                  </a:moveTo>
                  <a:lnTo>
                    <a:pt x="0" y="13842"/>
                  </a:lnTo>
                  <a:lnTo>
                    <a:pt x="13842" y="65912"/>
                  </a:lnTo>
                  <a:lnTo>
                    <a:pt x="23367" y="49402"/>
                  </a:lnTo>
                  <a:lnTo>
                    <a:pt x="255523" y="183514"/>
                  </a:lnTo>
                  <a:lnTo>
                    <a:pt x="274573" y="150494"/>
                  </a:lnTo>
                  <a:lnTo>
                    <a:pt x="42417" y="16382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4113149"/>
              <a:ext cx="762000" cy="502920"/>
            </a:xfrm>
            <a:custGeom>
              <a:avLst/>
              <a:gdLst/>
              <a:ahLst/>
              <a:cxnLst/>
              <a:rect l="l" t="t" r="r" b="b"/>
              <a:pathLst>
                <a:path w="762000" h="502920">
                  <a:moveTo>
                    <a:pt x="762000" y="1650"/>
                  </a:moveTo>
                  <a:lnTo>
                    <a:pt x="0" y="0"/>
                  </a:lnTo>
                </a:path>
                <a:path w="762000" h="502920">
                  <a:moveTo>
                    <a:pt x="762000" y="502412"/>
                  </a:moveTo>
                  <a:lnTo>
                    <a:pt x="0" y="500761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175" y="4139565"/>
            <a:ext cx="875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Enc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4 x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2394" y="3529863"/>
            <a:ext cx="328295" cy="13049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6515" marR="30480" indent="-19050" algn="just">
              <a:lnSpc>
                <a:spcPct val="129200"/>
              </a:lnSpc>
              <a:spcBef>
                <a:spcPts val="250"/>
              </a:spcBef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575" baseline="-21164" dirty="0">
                <a:latin typeface="Times New Roman"/>
                <a:cs typeface="Times New Roman"/>
              </a:rPr>
              <a:t>0 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575" baseline="-21164" dirty="0">
                <a:latin typeface="Times New Roman"/>
                <a:cs typeface="Times New Roman"/>
              </a:rPr>
              <a:t>1 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575" baseline="-21164" dirty="0">
                <a:latin typeface="Times New Roman"/>
                <a:cs typeface="Times New Roman"/>
              </a:rPr>
              <a:t>2 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575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9864" y="3268979"/>
            <a:ext cx="1709928" cy="22448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14617" y="4139565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2 x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54900" y="3725036"/>
            <a:ext cx="1079500" cy="1349375"/>
            <a:chOff x="7454900" y="3725036"/>
            <a:chExt cx="1079500" cy="1349375"/>
          </a:xfrm>
        </p:grpSpPr>
        <p:sp>
          <p:nvSpPr>
            <p:cNvPr id="20" name="object 20"/>
            <p:cNvSpPr/>
            <p:nvPr/>
          </p:nvSpPr>
          <p:spPr>
            <a:xfrm>
              <a:off x="7454900" y="3849623"/>
              <a:ext cx="812800" cy="1217930"/>
            </a:xfrm>
            <a:custGeom>
              <a:avLst/>
              <a:gdLst/>
              <a:ahLst/>
              <a:cxnLst/>
              <a:rect l="l" t="t" r="r" b="b"/>
              <a:pathLst>
                <a:path w="812800" h="1217929">
                  <a:moveTo>
                    <a:pt x="812800" y="1179703"/>
                  </a:moveTo>
                  <a:lnTo>
                    <a:pt x="809802" y="1164844"/>
                  </a:lnTo>
                  <a:lnTo>
                    <a:pt x="801662" y="1152690"/>
                  </a:lnTo>
                  <a:lnTo>
                    <a:pt x="789597" y="1144485"/>
                  </a:lnTo>
                  <a:lnTo>
                    <a:pt x="774827" y="1141476"/>
                  </a:lnTo>
                  <a:lnTo>
                    <a:pt x="759955" y="1144473"/>
                  </a:lnTo>
                  <a:lnTo>
                    <a:pt x="747801" y="1152613"/>
                  </a:lnTo>
                  <a:lnTo>
                    <a:pt x="739597" y="1164678"/>
                  </a:lnTo>
                  <a:lnTo>
                    <a:pt x="739165" y="1166799"/>
                  </a:lnTo>
                  <a:lnTo>
                    <a:pt x="12700" y="1165225"/>
                  </a:lnTo>
                  <a:lnTo>
                    <a:pt x="5715" y="1165225"/>
                  </a:lnTo>
                  <a:lnTo>
                    <a:pt x="0" y="1170940"/>
                  </a:lnTo>
                  <a:lnTo>
                    <a:pt x="0" y="1184910"/>
                  </a:lnTo>
                  <a:lnTo>
                    <a:pt x="5715" y="1190625"/>
                  </a:lnTo>
                  <a:lnTo>
                    <a:pt x="739152" y="1192199"/>
                  </a:lnTo>
                  <a:lnTo>
                    <a:pt x="774700" y="1192276"/>
                  </a:lnTo>
                  <a:lnTo>
                    <a:pt x="739165" y="1192276"/>
                  </a:lnTo>
                  <a:lnTo>
                    <a:pt x="739584" y="1194320"/>
                  </a:lnTo>
                  <a:lnTo>
                    <a:pt x="747725" y="1206474"/>
                  </a:lnTo>
                  <a:lnTo>
                    <a:pt x="759790" y="1214678"/>
                  </a:lnTo>
                  <a:lnTo>
                    <a:pt x="774573" y="1217676"/>
                  </a:lnTo>
                  <a:lnTo>
                    <a:pt x="789432" y="1214691"/>
                  </a:lnTo>
                  <a:lnTo>
                    <a:pt x="801585" y="1206550"/>
                  </a:lnTo>
                  <a:lnTo>
                    <a:pt x="809790" y="1194485"/>
                  </a:lnTo>
                  <a:lnTo>
                    <a:pt x="810234" y="1192276"/>
                  </a:lnTo>
                  <a:lnTo>
                    <a:pt x="781685" y="1192276"/>
                  </a:lnTo>
                  <a:lnTo>
                    <a:pt x="810247" y="1192199"/>
                  </a:lnTo>
                  <a:lnTo>
                    <a:pt x="812800" y="1179703"/>
                  </a:lnTo>
                  <a:close/>
                </a:path>
                <a:path w="812800" h="1217929">
                  <a:moveTo>
                    <a:pt x="812800" y="798703"/>
                  </a:moveTo>
                  <a:lnTo>
                    <a:pt x="809802" y="783844"/>
                  </a:lnTo>
                  <a:lnTo>
                    <a:pt x="801662" y="771690"/>
                  </a:lnTo>
                  <a:lnTo>
                    <a:pt x="789597" y="763485"/>
                  </a:lnTo>
                  <a:lnTo>
                    <a:pt x="774827" y="760476"/>
                  </a:lnTo>
                  <a:lnTo>
                    <a:pt x="759955" y="763473"/>
                  </a:lnTo>
                  <a:lnTo>
                    <a:pt x="747801" y="771613"/>
                  </a:lnTo>
                  <a:lnTo>
                    <a:pt x="739597" y="783678"/>
                  </a:lnTo>
                  <a:lnTo>
                    <a:pt x="739165" y="785799"/>
                  </a:lnTo>
                  <a:lnTo>
                    <a:pt x="12700" y="784225"/>
                  </a:lnTo>
                  <a:lnTo>
                    <a:pt x="5715" y="784225"/>
                  </a:lnTo>
                  <a:lnTo>
                    <a:pt x="0" y="789940"/>
                  </a:lnTo>
                  <a:lnTo>
                    <a:pt x="0" y="803910"/>
                  </a:lnTo>
                  <a:lnTo>
                    <a:pt x="5715" y="809625"/>
                  </a:lnTo>
                  <a:lnTo>
                    <a:pt x="739152" y="811199"/>
                  </a:lnTo>
                  <a:lnTo>
                    <a:pt x="774700" y="811276"/>
                  </a:lnTo>
                  <a:lnTo>
                    <a:pt x="739165" y="811276"/>
                  </a:lnTo>
                  <a:lnTo>
                    <a:pt x="739584" y="813320"/>
                  </a:lnTo>
                  <a:lnTo>
                    <a:pt x="747725" y="825474"/>
                  </a:lnTo>
                  <a:lnTo>
                    <a:pt x="759790" y="833678"/>
                  </a:lnTo>
                  <a:lnTo>
                    <a:pt x="774573" y="836676"/>
                  </a:lnTo>
                  <a:lnTo>
                    <a:pt x="789432" y="833691"/>
                  </a:lnTo>
                  <a:lnTo>
                    <a:pt x="801585" y="825550"/>
                  </a:lnTo>
                  <a:lnTo>
                    <a:pt x="809790" y="813485"/>
                  </a:lnTo>
                  <a:lnTo>
                    <a:pt x="810234" y="811276"/>
                  </a:lnTo>
                  <a:lnTo>
                    <a:pt x="781685" y="811276"/>
                  </a:lnTo>
                  <a:lnTo>
                    <a:pt x="810247" y="811199"/>
                  </a:lnTo>
                  <a:lnTo>
                    <a:pt x="812800" y="798703"/>
                  </a:lnTo>
                  <a:close/>
                </a:path>
                <a:path w="812800" h="1217929">
                  <a:moveTo>
                    <a:pt x="812800" y="417703"/>
                  </a:moveTo>
                  <a:lnTo>
                    <a:pt x="809802" y="402844"/>
                  </a:lnTo>
                  <a:lnTo>
                    <a:pt x="801662" y="390690"/>
                  </a:lnTo>
                  <a:lnTo>
                    <a:pt x="789597" y="382485"/>
                  </a:lnTo>
                  <a:lnTo>
                    <a:pt x="774827" y="379476"/>
                  </a:lnTo>
                  <a:lnTo>
                    <a:pt x="759955" y="382473"/>
                  </a:lnTo>
                  <a:lnTo>
                    <a:pt x="747801" y="390613"/>
                  </a:lnTo>
                  <a:lnTo>
                    <a:pt x="739597" y="402678"/>
                  </a:lnTo>
                  <a:lnTo>
                    <a:pt x="739165" y="404799"/>
                  </a:lnTo>
                  <a:lnTo>
                    <a:pt x="12700" y="403225"/>
                  </a:lnTo>
                  <a:lnTo>
                    <a:pt x="5715" y="403225"/>
                  </a:lnTo>
                  <a:lnTo>
                    <a:pt x="0" y="408940"/>
                  </a:lnTo>
                  <a:lnTo>
                    <a:pt x="0" y="423037"/>
                  </a:lnTo>
                  <a:lnTo>
                    <a:pt x="5715" y="428625"/>
                  </a:lnTo>
                  <a:lnTo>
                    <a:pt x="739152" y="430199"/>
                  </a:lnTo>
                  <a:lnTo>
                    <a:pt x="774700" y="430276"/>
                  </a:lnTo>
                  <a:lnTo>
                    <a:pt x="739165" y="430276"/>
                  </a:lnTo>
                  <a:lnTo>
                    <a:pt x="739584" y="432320"/>
                  </a:lnTo>
                  <a:lnTo>
                    <a:pt x="747725" y="444474"/>
                  </a:lnTo>
                  <a:lnTo>
                    <a:pt x="759790" y="452678"/>
                  </a:lnTo>
                  <a:lnTo>
                    <a:pt x="774573" y="455676"/>
                  </a:lnTo>
                  <a:lnTo>
                    <a:pt x="789432" y="452691"/>
                  </a:lnTo>
                  <a:lnTo>
                    <a:pt x="801585" y="444550"/>
                  </a:lnTo>
                  <a:lnTo>
                    <a:pt x="809790" y="432485"/>
                  </a:lnTo>
                  <a:lnTo>
                    <a:pt x="810234" y="430276"/>
                  </a:lnTo>
                  <a:lnTo>
                    <a:pt x="781685" y="430276"/>
                  </a:lnTo>
                  <a:lnTo>
                    <a:pt x="810247" y="430199"/>
                  </a:lnTo>
                  <a:lnTo>
                    <a:pt x="812800" y="417703"/>
                  </a:lnTo>
                  <a:close/>
                </a:path>
                <a:path w="812800" h="1217929">
                  <a:moveTo>
                    <a:pt x="812800" y="38227"/>
                  </a:moveTo>
                  <a:lnTo>
                    <a:pt x="809802" y="23380"/>
                  </a:lnTo>
                  <a:lnTo>
                    <a:pt x="801662" y="11264"/>
                  </a:lnTo>
                  <a:lnTo>
                    <a:pt x="789597" y="3073"/>
                  </a:lnTo>
                  <a:lnTo>
                    <a:pt x="774827" y="0"/>
                  </a:lnTo>
                  <a:lnTo>
                    <a:pt x="759955" y="2997"/>
                  </a:lnTo>
                  <a:lnTo>
                    <a:pt x="747801" y="11150"/>
                  </a:lnTo>
                  <a:lnTo>
                    <a:pt x="739597" y="23253"/>
                  </a:lnTo>
                  <a:lnTo>
                    <a:pt x="739178" y="25336"/>
                  </a:lnTo>
                  <a:lnTo>
                    <a:pt x="12700" y="23876"/>
                  </a:lnTo>
                  <a:lnTo>
                    <a:pt x="5715" y="23876"/>
                  </a:lnTo>
                  <a:lnTo>
                    <a:pt x="0" y="29591"/>
                  </a:lnTo>
                  <a:lnTo>
                    <a:pt x="0" y="43561"/>
                  </a:lnTo>
                  <a:lnTo>
                    <a:pt x="5715" y="49276"/>
                  </a:lnTo>
                  <a:lnTo>
                    <a:pt x="739140" y="50736"/>
                  </a:lnTo>
                  <a:lnTo>
                    <a:pt x="739584" y="52959"/>
                  </a:lnTo>
                  <a:lnTo>
                    <a:pt x="747725" y="65062"/>
                  </a:lnTo>
                  <a:lnTo>
                    <a:pt x="759790" y="73215"/>
                  </a:lnTo>
                  <a:lnTo>
                    <a:pt x="774573" y="76200"/>
                  </a:lnTo>
                  <a:lnTo>
                    <a:pt x="789432" y="73291"/>
                  </a:lnTo>
                  <a:lnTo>
                    <a:pt x="801585" y="65176"/>
                  </a:lnTo>
                  <a:lnTo>
                    <a:pt x="809790" y="53073"/>
                  </a:lnTo>
                  <a:lnTo>
                    <a:pt x="810221" y="50927"/>
                  </a:lnTo>
                  <a:lnTo>
                    <a:pt x="812800" y="382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7813" y="3852290"/>
              <a:ext cx="91439" cy="9143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12708" y="372503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1" y="0"/>
                  </a:moveTo>
                  <a:lnTo>
                    <a:pt x="232156" y="16510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6" y="49530"/>
                  </a:lnTo>
                  <a:lnTo>
                    <a:pt x="260731" y="66039"/>
                  </a:lnTo>
                  <a:lnTo>
                    <a:pt x="274700" y="13969"/>
                  </a:lnTo>
                  <a:lnTo>
                    <a:pt x="222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9338" y="4233290"/>
              <a:ext cx="91439" cy="914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20455" y="408584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29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60" y="4982844"/>
              <a:ext cx="91440" cy="9144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20455" y="487413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10"/>
                  </a:lnTo>
                  <a:lnTo>
                    <a:pt x="0" y="150495"/>
                  </a:lnTo>
                  <a:lnTo>
                    <a:pt x="19050" y="183515"/>
                  </a:lnTo>
                  <a:lnTo>
                    <a:pt x="251205" y="49403"/>
                  </a:lnTo>
                  <a:lnTo>
                    <a:pt x="260730" y="65913"/>
                  </a:lnTo>
                  <a:lnTo>
                    <a:pt x="274700" y="13843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085" y="4605019"/>
              <a:ext cx="91440" cy="914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20455" y="4474590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29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6740" y="940053"/>
            <a:ext cx="1874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712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M=4  M=2</a:t>
            </a:r>
            <a:r>
              <a:rPr sz="1800" spc="-7" baseline="25462" dirty="0">
                <a:latin typeface="Times New Roman"/>
                <a:cs typeface="Times New Roman"/>
              </a:rPr>
              <a:t>2  </a:t>
            </a:r>
            <a:r>
              <a:rPr sz="1800" spc="-5" dirty="0">
                <a:latin typeface="Times New Roman"/>
                <a:cs typeface="Times New Roman"/>
              </a:rPr>
              <a:t>M=2</a:t>
            </a:r>
            <a:r>
              <a:rPr sz="1800" spc="-7" baseline="25462" dirty="0">
                <a:latin typeface="Times New Roman"/>
                <a:cs typeface="Times New Roman"/>
              </a:rPr>
              <a:t>N</a:t>
            </a:r>
            <a:endParaRPr sz="1800" baseline="25462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‘M’ is the input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‘N’ is the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0009" y="5844007"/>
            <a:ext cx="7689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5994" y="3449218"/>
            <a:ext cx="248920" cy="12814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50"/>
              </a:spcBef>
            </a:pPr>
            <a:r>
              <a:rPr sz="1600" spc="-6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78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</a:t>
            </a:r>
            <a:r>
              <a:rPr spc="-15" dirty="0"/>
              <a:t>O</a:t>
            </a:r>
            <a:r>
              <a:rPr spc="-5" dirty="0"/>
              <a:t>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8661" y="3255264"/>
            <a:ext cx="3555365" cy="2231390"/>
            <a:chOff x="2248661" y="3255264"/>
            <a:chExt cx="3555365" cy="223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275" y="3255264"/>
              <a:ext cx="1696211" cy="22311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3429" y="3771899"/>
              <a:ext cx="822325" cy="990600"/>
            </a:xfrm>
            <a:custGeom>
              <a:avLst/>
              <a:gdLst/>
              <a:ahLst/>
              <a:cxnLst/>
              <a:rect l="l" t="t" r="r" b="b"/>
              <a:pathLst>
                <a:path w="822325" h="990600">
                  <a:moveTo>
                    <a:pt x="812800" y="32639"/>
                  </a:moveTo>
                  <a:lnTo>
                    <a:pt x="807085" y="27051"/>
                  </a:lnTo>
                  <a:lnTo>
                    <a:pt x="800100" y="26924"/>
                  </a:lnTo>
                  <a:lnTo>
                    <a:pt x="73634" y="25476"/>
                  </a:lnTo>
                  <a:lnTo>
                    <a:pt x="73202" y="23368"/>
                  </a:lnTo>
                  <a:lnTo>
                    <a:pt x="65049" y="11214"/>
                  </a:lnTo>
                  <a:lnTo>
                    <a:pt x="52946" y="3009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37"/>
                  </a:lnTo>
                  <a:lnTo>
                    <a:pt x="2984" y="23202"/>
                  </a:lnTo>
                  <a:lnTo>
                    <a:pt x="0" y="37973"/>
                  </a:lnTo>
                  <a:lnTo>
                    <a:pt x="2908" y="52844"/>
                  </a:lnTo>
                  <a:lnTo>
                    <a:pt x="11023" y="64998"/>
                  </a:lnTo>
                  <a:lnTo>
                    <a:pt x="23126" y="73202"/>
                  </a:lnTo>
                  <a:lnTo>
                    <a:pt x="37973" y="76200"/>
                  </a:lnTo>
                  <a:lnTo>
                    <a:pt x="52819" y="73215"/>
                  </a:lnTo>
                  <a:lnTo>
                    <a:pt x="64935" y="65074"/>
                  </a:lnTo>
                  <a:lnTo>
                    <a:pt x="73126" y="53009"/>
                  </a:lnTo>
                  <a:lnTo>
                    <a:pt x="73571" y="50876"/>
                  </a:lnTo>
                  <a:lnTo>
                    <a:pt x="799973" y="52324"/>
                  </a:lnTo>
                  <a:lnTo>
                    <a:pt x="807085" y="52451"/>
                  </a:lnTo>
                  <a:lnTo>
                    <a:pt x="812673" y="46736"/>
                  </a:lnTo>
                  <a:lnTo>
                    <a:pt x="812800" y="32639"/>
                  </a:lnTo>
                  <a:close/>
                </a:path>
                <a:path w="822325" h="990600">
                  <a:moveTo>
                    <a:pt x="822071" y="947039"/>
                  </a:moveTo>
                  <a:lnTo>
                    <a:pt x="816356" y="941451"/>
                  </a:lnTo>
                  <a:lnTo>
                    <a:pt x="809371" y="941324"/>
                  </a:lnTo>
                  <a:lnTo>
                    <a:pt x="82905" y="939876"/>
                  </a:lnTo>
                  <a:lnTo>
                    <a:pt x="82473" y="937768"/>
                  </a:lnTo>
                  <a:lnTo>
                    <a:pt x="74333" y="925614"/>
                  </a:lnTo>
                  <a:lnTo>
                    <a:pt x="62268" y="917409"/>
                  </a:lnTo>
                  <a:lnTo>
                    <a:pt x="47498" y="914400"/>
                  </a:lnTo>
                  <a:lnTo>
                    <a:pt x="32626" y="917397"/>
                  </a:lnTo>
                  <a:lnTo>
                    <a:pt x="20472" y="925537"/>
                  </a:lnTo>
                  <a:lnTo>
                    <a:pt x="12268" y="937602"/>
                  </a:lnTo>
                  <a:lnTo>
                    <a:pt x="9271" y="952373"/>
                  </a:lnTo>
                  <a:lnTo>
                    <a:pt x="12255" y="967244"/>
                  </a:lnTo>
                  <a:lnTo>
                    <a:pt x="20396" y="979398"/>
                  </a:lnTo>
                  <a:lnTo>
                    <a:pt x="32461" y="987602"/>
                  </a:lnTo>
                  <a:lnTo>
                    <a:pt x="47244" y="990600"/>
                  </a:lnTo>
                  <a:lnTo>
                    <a:pt x="62103" y="987615"/>
                  </a:lnTo>
                  <a:lnTo>
                    <a:pt x="74256" y="979474"/>
                  </a:lnTo>
                  <a:lnTo>
                    <a:pt x="82461" y="967409"/>
                  </a:lnTo>
                  <a:lnTo>
                    <a:pt x="82892" y="965276"/>
                  </a:lnTo>
                  <a:lnTo>
                    <a:pt x="809371" y="966724"/>
                  </a:lnTo>
                  <a:lnTo>
                    <a:pt x="816356" y="966851"/>
                  </a:lnTo>
                  <a:lnTo>
                    <a:pt x="822071" y="961136"/>
                  </a:lnTo>
                  <a:lnTo>
                    <a:pt x="822071" y="947039"/>
                  </a:lnTo>
                  <a:close/>
                </a:path>
                <a:path w="822325" h="990600">
                  <a:moveTo>
                    <a:pt x="822071" y="640715"/>
                  </a:moveTo>
                  <a:lnTo>
                    <a:pt x="816356" y="635000"/>
                  </a:lnTo>
                  <a:lnTo>
                    <a:pt x="809371" y="635000"/>
                  </a:lnTo>
                  <a:lnTo>
                    <a:pt x="82905" y="633437"/>
                  </a:lnTo>
                  <a:lnTo>
                    <a:pt x="82473" y="631329"/>
                  </a:lnTo>
                  <a:lnTo>
                    <a:pt x="74333" y="619213"/>
                  </a:lnTo>
                  <a:lnTo>
                    <a:pt x="62268" y="611022"/>
                  </a:lnTo>
                  <a:lnTo>
                    <a:pt x="47498" y="607949"/>
                  </a:lnTo>
                  <a:lnTo>
                    <a:pt x="32626" y="610946"/>
                  </a:lnTo>
                  <a:lnTo>
                    <a:pt x="20472" y="619099"/>
                  </a:lnTo>
                  <a:lnTo>
                    <a:pt x="12268" y="631202"/>
                  </a:lnTo>
                  <a:lnTo>
                    <a:pt x="9271" y="646049"/>
                  </a:lnTo>
                  <a:lnTo>
                    <a:pt x="12255" y="660908"/>
                  </a:lnTo>
                  <a:lnTo>
                    <a:pt x="20396" y="673011"/>
                  </a:lnTo>
                  <a:lnTo>
                    <a:pt x="32461" y="681164"/>
                  </a:lnTo>
                  <a:lnTo>
                    <a:pt x="47244" y="684149"/>
                  </a:lnTo>
                  <a:lnTo>
                    <a:pt x="62103" y="681240"/>
                  </a:lnTo>
                  <a:lnTo>
                    <a:pt x="74256" y="673125"/>
                  </a:lnTo>
                  <a:lnTo>
                    <a:pt x="82461" y="661022"/>
                  </a:lnTo>
                  <a:lnTo>
                    <a:pt x="82905" y="658837"/>
                  </a:lnTo>
                  <a:lnTo>
                    <a:pt x="809371" y="660400"/>
                  </a:lnTo>
                  <a:lnTo>
                    <a:pt x="816356" y="660400"/>
                  </a:lnTo>
                  <a:lnTo>
                    <a:pt x="822071" y="654685"/>
                  </a:lnTo>
                  <a:lnTo>
                    <a:pt x="822071" y="640715"/>
                  </a:lnTo>
                  <a:close/>
                </a:path>
                <a:path w="822325" h="990600">
                  <a:moveTo>
                    <a:pt x="822071" y="335915"/>
                  </a:moveTo>
                  <a:lnTo>
                    <a:pt x="816356" y="330200"/>
                  </a:lnTo>
                  <a:lnTo>
                    <a:pt x="809371" y="330200"/>
                  </a:lnTo>
                  <a:lnTo>
                    <a:pt x="82905" y="328637"/>
                  </a:lnTo>
                  <a:lnTo>
                    <a:pt x="82473" y="326529"/>
                  </a:lnTo>
                  <a:lnTo>
                    <a:pt x="74333" y="314413"/>
                  </a:lnTo>
                  <a:lnTo>
                    <a:pt x="62268" y="306222"/>
                  </a:lnTo>
                  <a:lnTo>
                    <a:pt x="47498" y="303149"/>
                  </a:lnTo>
                  <a:lnTo>
                    <a:pt x="32626" y="306146"/>
                  </a:lnTo>
                  <a:lnTo>
                    <a:pt x="20472" y="314299"/>
                  </a:lnTo>
                  <a:lnTo>
                    <a:pt x="12268" y="326402"/>
                  </a:lnTo>
                  <a:lnTo>
                    <a:pt x="9271" y="341249"/>
                  </a:lnTo>
                  <a:lnTo>
                    <a:pt x="12255" y="356108"/>
                  </a:lnTo>
                  <a:lnTo>
                    <a:pt x="20396" y="368211"/>
                  </a:lnTo>
                  <a:lnTo>
                    <a:pt x="32461" y="376364"/>
                  </a:lnTo>
                  <a:lnTo>
                    <a:pt x="47244" y="379349"/>
                  </a:lnTo>
                  <a:lnTo>
                    <a:pt x="62103" y="376440"/>
                  </a:lnTo>
                  <a:lnTo>
                    <a:pt x="74256" y="368325"/>
                  </a:lnTo>
                  <a:lnTo>
                    <a:pt x="82461" y="356222"/>
                  </a:lnTo>
                  <a:lnTo>
                    <a:pt x="82905" y="354037"/>
                  </a:lnTo>
                  <a:lnTo>
                    <a:pt x="809371" y="355600"/>
                  </a:lnTo>
                  <a:lnTo>
                    <a:pt x="816356" y="355600"/>
                  </a:lnTo>
                  <a:lnTo>
                    <a:pt x="822071" y="349885"/>
                  </a:lnTo>
                  <a:lnTo>
                    <a:pt x="822071" y="33591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661" y="3752469"/>
              <a:ext cx="91439" cy="91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5049" y="3629279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515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854" y="4075938"/>
              <a:ext cx="91439" cy="91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5242" y="3942715"/>
              <a:ext cx="274955" cy="184150"/>
            </a:xfrm>
            <a:custGeom>
              <a:avLst/>
              <a:gdLst/>
              <a:ahLst/>
              <a:cxnLst/>
              <a:rect l="l" t="t" r="r" b="b"/>
              <a:pathLst>
                <a:path w="274955" h="184150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642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8854" y="4371340"/>
              <a:ext cx="91439" cy="91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3144" y="4346448"/>
              <a:ext cx="306705" cy="76200"/>
            </a:xfrm>
            <a:custGeom>
              <a:avLst/>
              <a:gdLst/>
              <a:ahLst/>
              <a:cxnLst/>
              <a:rect l="l" t="t" r="r" b="b"/>
              <a:pathLst>
                <a:path w="306705" h="76200">
                  <a:moveTo>
                    <a:pt x="38100" y="0"/>
                  </a:moveTo>
                  <a:lnTo>
                    <a:pt x="0" y="38100"/>
                  </a:lnTo>
                  <a:lnTo>
                    <a:pt x="38100" y="76200"/>
                  </a:lnTo>
                  <a:lnTo>
                    <a:pt x="38100" y="57150"/>
                  </a:lnTo>
                  <a:lnTo>
                    <a:pt x="306197" y="57150"/>
                  </a:lnTo>
                  <a:lnTo>
                    <a:pt x="306197" y="1905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445" y="4709160"/>
              <a:ext cx="91440" cy="91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4640" y="4563110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1942" y="0"/>
                  </a:moveTo>
                  <a:lnTo>
                    <a:pt x="0" y="13842"/>
                  </a:lnTo>
                  <a:lnTo>
                    <a:pt x="13842" y="65912"/>
                  </a:lnTo>
                  <a:lnTo>
                    <a:pt x="23367" y="49402"/>
                  </a:lnTo>
                  <a:lnTo>
                    <a:pt x="255523" y="183514"/>
                  </a:lnTo>
                  <a:lnTo>
                    <a:pt x="274573" y="150494"/>
                  </a:lnTo>
                  <a:lnTo>
                    <a:pt x="42417" y="16382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4113149"/>
              <a:ext cx="762000" cy="502920"/>
            </a:xfrm>
            <a:custGeom>
              <a:avLst/>
              <a:gdLst/>
              <a:ahLst/>
              <a:cxnLst/>
              <a:rect l="l" t="t" r="r" b="b"/>
              <a:pathLst>
                <a:path w="762000" h="502920">
                  <a:moveTo>
                    <a:pt x="762000" y="1650"/>
                  </a:moveTo>
                  <a:lnTo>
                    <a:pt x="0" y="0"/>
                  </a:lnTo>
                </a:path>
                <a:path w="762000" h="502920">
                  <a:moveTo>
                    <a:pt x="762000" y="502412"/>
                  </a:moveTo>
                  <a:lnTo>
                    <a:pt x="0" y="500761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175" y="4139565"/>
            <a:ext cx="875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Enc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4 x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2394" y="3529863"/>
            <a:ext cx="29083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30480" indent="-19050">
              <a:lnSpc>
                <a:spcPct val="137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0 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767" y="4070730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0460" y="4199661"/>
            <a:ext cx="300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89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2 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9864" y="3268979"/>
            <a:ext cx="1709928" cy="22448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14617" y="4139565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2 x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54900" y="3725036"/>
            <a:ext cx="1079500" cy="1349375"/>
            <a:chOff x="7454900" y="3725036"/>
            <a:chExt cx="1079500" cy="1349375"/>
          </a:xfrm>
        </p:grpSpPr>
        <p:sp>
          <p:nvSpPr>
            <p:cNvPr id="22" name="object 22"/>
            <p:cNvSpPr/>
            <p:nvPr/>
          </p:nvSpPr>
          <p:spPr>
            <a:xfrm>
              <a:off x="7454900" y="3849623"/>
              <a:ext cx="812800" cy="1217930"/>
            </a:xfrm>
            <a:custGeom>
              <a:avLst/>
              <a:gdLst/>
              <a:ahLst/>
              <a:cxnLst/>
              <a:rect l="l" t="t" r="r" b="b"/>
              <a:pathLst>
                <a:path w="812800" h="1217929">
                  <a:moveTo>
                    <a:pt x="812800" y="1179703"/>
                  </a:moveTo>
                  <a:lnTo>
                    <a:pt x="809802" y="1164844"/>
                  </a:lnTo>
                  <a:lnTo>
                    <a:pt x="801662" y="1152690"/>
                  </a:lnTo>
                  <a:lnTo>
                    <a:pt x="789597" y="1144485"/>
                  </a:lnTo>
                  <a:lnTo>
                    <a:pt x="774827" y="1141476"/>
                  </a:lnTo>
                  <a:lnTo>
                    <a:pt x="759955" y="1144473"/>
                  </a:lnTo>
                  <a:lnTo>
                    <a:pt x="747801" y="1152613"/>
                  </a:lnTo>
                  <a:lnTo>
                    <a:pt x="739597" y="1164678"/>
                  </a:lnTo>
                  <a:lnTo>
                    <a:pt x="739165" y="1166799"/>
                  </a:lnTo>
                  <a:lnTo>
                    <a:pt x="12700" y="1165225"/>
                  </a:lnTo>
                  <a:lnTo>
                    <a:pt x="5715" y="1165225"/>
                  </a:lnTo>
                  <a:lnTo>
                    <a:pt x="0" y="1170940"/>
                  </a:lnTo>
                  <a:lnTo>
                    <a:pt x="0" y="1184910"/>
                  </a:lnTo>
                  <a:lnTo>
                    <a:pt x="5715" y="1190625"/>
                  </a:lnTo>
                  <a:lnTo>
                    <a:pt x="739152" y="1192199"/>
                  </a:lnTo>
                  <a:lnTo>
                    <a:pt x="774700" y="1192276"/>
                  </a:lnTo>
                  <a:lnTo>
                    <a:pt x="739165" y="1192276"/>
                  </a:lnTo>
                  <a:lnTo>
                    <a:pt x="739584" y="1194320"/>
                  </a:lnTo>
                  <a:lnTo>
                    <a:pt x="747725" y="1206474"/>
                  </a:lnTo>
                  <a:lnTo>
                    <a:pt x="759790" y="1214678"/>
                  </a:lnTo>
                  <a:lnTo>
                    <a:pt x="774573" y="1217676"/>
                  </a:lnTo>
                  <a:lnTo>
                    <a:pt x="789432" y="1214691"/>
                  </a:lnTo>
                  <a:lnTo>
                    <a:pt x="801585" y="1206550"/>
                  </a:lnTo>
                  <a:lnTo>
                    <a:pt x="809790" y="1194485"/>
                  </a:lnTo>
                  <a:lnTo>
                    <a:pt x="810234" y="1192276"/>
                  </a:lnTo>
                  <a:lnTo>
                    <a:pt x="781685" y="1192276"/>
                  </a:lnTo>
                  <a:lnTo>
                    <a:pt x="810247" y="1192199"/>
                  </a:lnTo>
                  <a:lnTo>
                    <a:pt x="812800" y="1179703"/>
                  </a:lnTo>
                  <a:close/>
                </a:path>
                <a:path w="812800" h="1217929">
                  <a:moveTo>
                    <a:pt x="812800" y="798703"/>
                  </a:moveTo>
                  <a:lnTo>
                    <a:pt x="809802" y="783844"/>
                  </a:lnTo>
                  <a:lnTo>
                    <a:pt x="801662" y="771690"/>
                  </a:lnTo>
                  <a:lnTo>
                    <a:pt x="789597" y="763485"/>
                  </a:lnTo>
                  <a:lnTo>
                    <a:pt x="774827" y="760476"/>
                  </a:lnTo>
                  <a:lnTo>
                    <a:pt x="759955" y="763473"/>
                  </a:lnTo>
                  <a:lnTo>
                    <a:pt x="747801" y="771613"/>
                  </a:lnTo>
                  <a:lnTo>
                    <a:pt x="739597" y="783678"/>
                  </a:lnTo>
                  <a:lnTo>
                    <a:pt x="739165" y="785799"/>
                  </a:lnTo>
                  <a:lnTo>
                    <a:pt x="12700" y="784225"/>
                  </a:lnTo>
                  <a:lnTo>
                    <a:pt x="5715" y="784225"/>
                  </a:lnTo>
                  <a:lnTo>
                    <a:pt x="0" y="789940"/>
                  </a:lnTo>
                  <a:lnTo>
                    <a:pt x="0" y="803910"/>
                  </a:lnTo>
                  <a:lnTo>
                    <a:pt x="5715" y="809625"/>
                  </a:lnTo>
                  <a:lnTo>
                    <a:pt x="739152" y="811199"/>
                  </a:lnTo>
                  <a:lnTo>
                    <a:pt x="774700" y="811276"/>
                  </a:lnTo>
                  <a:lnTo>
                    <a:pt x="739165" y="811276"/>
                  </a:lnTo>
                  <a:lnTo>
                    <a:pt x="739584" y="813320"/>
                  </a:lnTo>
                  <a:lnTo>
                    <a:pt x="747725" y="825474"/>
                  </a:lnTo>
                  <a:lnTo>
                    <a:pt x="759790" y="833678"/>
                  </a:lnTo>
                  <a:lnTo>
                    <a:pt x="774573" y="836676"/>
                  </a:lnTo>
                  <a:lnTo>
                    <a:pt x="789432" y="833691"/>
                  </a:lnTo>
                  <a:lnTo>
                    <a:pt x="801585" y="825550"/>
                  </a:lnTo>
                  <a:lnTo>
                    <a:pt x="809790" y="813485"/>
                  </a:lnTo>
                  <a:lnTo>
                    <a:pt x="810234" y="811276"/>
                  </a:lnTo>
                  <a:lnTo>
                    <a:pt x="781685" y="811276"/>
                  </a:lnTo>
                  <a:lnTo>
                    <a:pt x="810247" y="811199"/>
                  </a:lnTo>
                  <a:lnTo>
                    <a:pt x="812800" y="798703"/>
                  </a:lnTo>
                  <a:close/>
                </a:path>
                <a:path w="812800" h="1217929">
                  <a:moveTo>
                    <a:pt x="812800" y="417703"/>
                  </a:moveTo>
                  <a:lnTo>
                    <a:pt x="809802" y="402844"/>
                  </a:lnTo>
                  <a:lnTo>
                    <a:pt x="801662" y="390690"/>
                  </a:lnTo>
                  <a:lnTo>
                    <a:pt x="789597" y="382485"/>
                  </a:lnTo>
                  <a:lnTo>
                    <a:pt x="774827" y="379476"/>
                  </a:lnTo>
                  <a:lnTo>
                    <a:pt x="759955" y="382473"/>
                  </a:lnTo>
                  <a:lnTo>
                    <a:pt x="747801" y="390613"/>
                  </a:lnTo>
                  <a:lnTo>
                    <a:pt x="739597" y="402678"/>
                  </a:lnTo>
                  <a:lnTo>
                    <a:pt x="739165" y="404799"/>
                  </a:lnTo>
                  <a:lnTo>
                    <a:pt x="12700" y="403225"/>
                  </a:lnTo>
                  <a:lnTo>
                    <a:pt x="5715" y="403225"/>
                  </a:lnTo>
                  <a:lnTo>
                    <a:pt x="0" y="408940"/>
                  </a:lnTo>
                  <a:lnTo>
                    <a:pt x="0" y="423037"/>
                  </a:lnTo>
                  <a:lnTo>
                    <a:pt x="5715" y="428625"/>
                  </a:lnTo>
                  <a:lnTo>
                    <a:pt x="739152" y="430199"/>
                  </a:lnTo>
                  <a:lnTo>
                    <a:pt x="774700" y="430276"/>
                  </a:lnTo>
                  <a:lnTo>
                    <a:pt x="739165" y="430276"/>
                  </a:lnTo>
                  <a:lnTo>
                    <a:pt x="739584" y="432320"/>
                  </a:lnTo>
                  <a:lnTo>
                    <a:pt x="747725" y="444474"/>
                  </a:lnTo>
                  <a:lnTo>
                    <a:pt x="759790" y="452678"/>
                  </a:lnTo>
                  <a:lnTo>
                    <a:pt x="774573" y="455676"/>
                  </a:lnTo>
                  <a:lnTo>
                    <a:pt x="789432" y="452691"/>
                  </a:lnTo>
                  <a:lnTo>
                    <a:pt x="801585" y="444550"/>
                  </a:lnTo>
                  <a:lnTo>
                    <a:pt x="809790" y="432485"/>
                  </a:lnTo>
                  <a:lnTo>
                    <a:pt x="810234" y="430276"/>
                  </a:lnTo>
                  <a:lnTo>
                    <a:pt x="781685" y="430276"/>
                  </a:lnTo>
                  <a:lnTo>
                    <a:pt x="810247" y="430199"/>
                  </a:lnTo>
                  <a:lnTo>
                    <a:pt x="812800" y="417703"/>
                  </a:lnTo>
                  <a:close/>
                </a:path>
                <a:path w="812800" h="1217929">
                  <a:moveTo>
                    <a:pt x="812800" y="38227"/>
                  </a:moveTo>
                  <a:lnTo>
                    <a:pt x="809802" y="23380"/>
                  </a:lnTo>
                  <a:lnTo>
                    <a:pt x="801662" y="11264"/>
                  </a:lnTo>
                  <a:lnTo>
                    <a:pt x="789597" y="3073"/>
                  </a:lnTo>
                  <a:lnTo>
                    <a:pt x="774827" y="0"/>
                  </a:lnTo>
                  <a:lnTo>
                    <a:pt x="759955" y="2997"/>
                  </a:lnTo>
                  <a:lnTo>
                    <a:pt x="747801" y="11150"/>
                  </a:lnTo>
                  <a:lnTo>
                    <a:pt x="739597" y="23253"/>
                  </a:lnTo>
                  <a:lnTo>
                    <a:pt x="739178" y="25336"/>
                  </a:lnTo>
                  <a:lnTo>
                    <a:pt x="12700" y="23876"/>
                  </a:lnTo>
                  <a:lnTo>
                    <a:pt x="5715" y="23876"/>
                  </a:lnTo>
                  <a:lnTo>
                    <a:pt x="0" y="29591"/>
                  </a:lnTo>
                  <a:lnTo>
                    <a:pt x="0" y="43561"/>
                  </a:lnTo>
                  <a:lnTo>
                    <a:pt x="5715" y="49276"/>
                  </a:lnTo>
                  <a:lnTo>
                    <a:pt x="739140" y="50736"/>
                  </a:lnTo>
                  <a:lnTo>
                    <a:pt x="739584" y="52959"/>
                  </a:lnTo>
                  <a:lnTo>
                    <a:pt x="747725" y="65062"/>
                  </a:lnTo>
                  <a:lnTo>
                    <a:pt x="759790" y="73215"/>
                  </a:lnTo>
                  <a:lnTo>
                    <a:pt x="774573" y="76200"/>
                  </a:lnTo>
                  <a:lnTo>
                    <a:pt x="789432" y="73291"/>
                  </a:lnTo>
                  <a:lnTo>
                    <a:pt x="801585" y="65176"/>
                  </a:lnTo>
                  <a:lnTo>
                    <a:pt x="809790" y="53073"/>
                  </a:lnTo>
                  <a:lnTo>
                    <a:pt x="810221" y="50927"/>
                  </a:lnTo>
                  <a:lnTo>
                    <a:pt x="812800" y="382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7813" y="3852290"/>
              <a:ext cx="91439" cy="914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12708" y="372503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1" y="0"/>
                  </a:moveTo>
                  <a:lnTo>
                    <a:pt x="232156" y="16510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6" y="49530"/>
                  </a:lnTo>
                  <a:lnTo>
                    <a:pt x="260731" y="66039"/>
                  </a:lnTo>
                  <a:lnTo>
                    <a:pt x="274700" y="13969"/>
                  </a:lnTo>
                  <a:lnTo>
                    <a:pt x="222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9338" y="4233290"/>
              <a:ext cx="91439" cy="914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20455" y="408584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29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60" y="4982844"/>
              <a:ext cx="91440" cy="914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20455" y="487413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10"/>
                  </a:lnTo>
                  <a:lnTo>
                    <a:pt x="0" y="150495"/>
                  </a:lnTo>
                  <a:lnTo>
                    <a:pt x="19050" y="183515"/>
                  </a:lnTo>
                  <a:lnTo>
                    <a:pt x="251205" y="49403"/>
                  </a:lnTo>
                  <a:lnTo>
                    <a:pt x="260730" y="65913"/>
                  </a:lnTo>
                  <a:lnTo>
                    <a:pt x="274700" y="13843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8416" y="4605019"/>
              <a:ext cx="91439" cy="914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39125" y="4477765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402"/>
                  </a:lnTo>
                  <a:lnTo>
                    <a:pt x="260730" y="65912"/>
                  </a:lnTo>
                  <a:lnTo>
                    <a:pt x="274700" y="13842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6740" y="940053"/>
            <a:ext cx="1874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712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M=4  M=2</a:t>
            </a:r>
            <a:r>
              <a:rPr sz="1800" spc="-7" baseline="25462" dirty="0">
                <a:latin typeface="Times New Roman"/>
                <a:cs typeface="Times New Roman"/>
              </a:rPr>
              <a:t>2  </a:t>
            </a:r>
            <a:r>
              <a:rPr sz="1800" spc="-5" dirty="0">
                <a:latin typeface="Times New Roman"/>
                <a:cs typeface="Times New Roman"/>
              </a:rPr>
              <a:t>M=2</a:t>
            </a:r>
            <a:r>
              <a:rPr sz="1800" spc="-7" baseline="25462" dirty="0">
                <a:latin typeface="Times New Roman"/>
                <a:cs typeface="Times New Roman"/>
              </a:rPr>
              <a:t>N</a:t>
            </a:r>
            <a:endParaRPr sz="1800" baseline="25462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‘M’ is the input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‘N’ is the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00009" y="5844007"/>
            <a:ext cx="7689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5994" y="3449218"/>
            <a:ext cx="248920" cy="12814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50"/>
              </a:spcBef>
            </a:pPr>
            <a:r>
              <a:rPr sz="1600" spc="-6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1228" y="380403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2946" y="429869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06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ENC</a:t>
            </a:r>
            <a:r>
              <a:rPr spc="-15" dirty="0"/>
              <a:t>O</a:t>
            </a:r>
            <a:r>
              <a:rPr spc="-5" dirty="0"/>
              <a:t>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48661" y="3255264"/>
            <a:ext cx="3555365" cy="2231390"/>
            <a:chOff x="2248661" y="3255264"/>
            <a:chExt cx="3555365" cy="2231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275" y="3255264"/>
              <a:ext cx="1696211" cy="22311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3429" y="3771899"/>
              <a:ext cx="822325" cy="990600"/>
            </a:xfrm>
            <a:custGeom>
              <a:avLst/>
              <a:gdLst/>
              <a:ahLst/>
              <a:cxnLst/>
              <a:rect l="l" t="t" r="r" b="b"/>
              <a:pathLst>
                <a:path w="822325" h="990600">
                  <a:moveTo>
                    <a:pt x="812800" y="32639"/>
                  </a:moveTo>
                  <a:lnTo>
                    <a:pt x="807085" y="27051"/>
                  </a:lnTo>
                  <a:lnTo>
                    <a:pt x="800100" y="26924"/>
                  </a:lnTo>
                  <a:lnTo>
                    <a:pt x="73634" y="25476"/>
                  </a:lnTo>
                  <a:lnTo>
                    <a:pt x="73202" y="23368"/>
                  </a:lnTo>
                  <a:lnTo>
                    <a:pt x="65049" y="11214"/>
                  </a:lnTo>
                  <a:lnTo>
                    <a:pt x="52946" y="3009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37"/>
                  </a:lnTo>
                  <a:lnTo>
                    <a:pt x="2984" y="23202"/>
                  </a:lnTo>
                  <a:lnTo>
                    <a:pt x="0" y="37973"/>
                  </a:lnTo>
                  <a:lnTo>
                    <a:pt x="2908" y="52844"/>
                  </a:lnTo>
                  <a:lnTo>
                    <a:pt x="11023" y="64998"/>
                  </a:lnTo>
                  <a:lnTo>
                    <a:pt x="23126" y="73202"/>
                  </a:lnTo>
                  <a:lnTo>
                    <a:pt x="37973" y="76200"/>
                  </a:lnTo>
                  <a:lnTo>
                    <a:pt x="52819" y="73215"/>
                  </a:lnTo>
                  <a:lnTo>
                    <a:pt x="64935" y="65074"/>
                  </a:lnTo>
                  <a:lnTo>
                    <a:pt x="73126" y="53009"/>
                  </a:lnTo>
                  <a:lnTo>
                    <a:pt x="73571" y="50876"/>
                  </a:lnTo>
                  <a:lnTo>
                    <a:pt x="799973" y="52324"/>
                  </a:lnTo>
                  <a:lnTo>
                    <a:pt x="807085" y="52451"/>
                  </a:lnTo>
                  <a:lnTo>
                    <a:pt x="812673" y="46736"/>
                  </a:lnTo>
                  <a:lnTo>
                    <a:pt x="812800" y="32639"/>
                  </a:lnTo>
                  <a:close/>
                </a:path>
                <a:path w="822325" h="990600">
                  <a:moveTo>
                    <a:pt x="822071" y="947039"/>
                  </a:moveTo>
                  <a:lnTo>
                    <a:pt x="816356" y="941451"/>
                  </a:lnTo>
                  <a:lnTo>
                    <a:pt x="809371" y="941324"/>
                  </a:lnTo>
                  <a:lnTo>
                    <a:pt x="82905" y="939876"/>
                  </a:lnTo>
                  <a:lnTo>
                    <a:pt x="82473" y="937768"/>
                  </a:lnTo>
                  <a:lnTo>
                    <a:pt x="74333" y="925614"/>
                  </a:lnTo>
                  <a:lnTo>
                    <a:pt x="62268" y="917409"/>
                  </a:lnTo>
                  <a:lnTo>
                    <a:pt x="47498" y="914400"/>
                  </a:lnTo>
                  <a:lnTo>
                    <a:pt x="32626" y="917397"/>
                  </a:lnTo>
                  <a:lnTo>
                    <a:pt x="20472" y="925537"/>
                  </a:lnTo>
                  <a:lnTo>
                    <a:pt x="12268" y="937602"/>
                  </a:lnTo>
                  <a:lnTo>
                    <a:pt x="9271" y="952373"/>
                  </a:lnTo>
                  <a:lnTo>
                    <a:pt x="12255" y="967244"/>
                  </a:lnTo>
                  <a:lnTo>
                    <a:pt x="20396" y="979398"/>
                  </a:lnTo>
                  <a:lnTo>
                    <a:pt x="32461" y="987602"/>
                  </a:lnTo>
                  <a:lnTo>
                    <a:pt x="47244" y="990600"/>
                  </a:lnTo>
                  <a:lnTo>
                    <a:pt x="62103" y="987615"/>
                  </a:lnTo>
                  <a:lnTo>
                    <a:pt x="74256" y="979474"/>
                  </a:lnTo>
                  <a:lnTo>
                    <a:pt x="82461" y="967409"/>
                  </a:lnTo>
                  <a:lnTo>
                    <a:pt x="82892" y="965276"/>
                  </a:lnTo>
                  <a:lnTo>
                    <a:pt x="809371" y="966724"/>
                  </a:lnTo>
                  <a:lnTo>
                    <a:pt x="816356" y="966851"/>
                  </a:lnTo>
                  <a:lnTo>
                    <a:pt x="822071" y="961136"/>
                  </a:lnTo>
                  <a:lnTo>
                    <a:pt x="822071" y="947039"/>
                  </a:lnTo>
                  <a:close/>
                </a:path>
                <a:path w="822325" h="990600">
                  <a:moveTo>
                    <a:pt x="822071" y="640715"/>
                  </a:moveTo>
                  <a:lnTo>
                    <a:pt x="816356" y="635000"/>
                  </a:lnTo>
                  <a:lnTo>
                    <a:pt x="809371" y="635000"/>
                  </a:lnTo>
                  <a:lnTo>
                    <a:pt x="82905" y="633437"/>
                  </a:lnTo>
                  <a:lnTo>
                    <a:pt x="82473" y="631329"/>
                  </a:lnTo>
                  <a:lnTo>
                    <a:pt x="74333" y="619213"/>
                  </a:lnTo>
                  <a:lnTo>
                    <a:pt x="62268" y="611022"/>
                  </a:lnTo>
                  <a:lnTo>
                    <a:pt x="47498" y="607949"/>
                  </a:lnTo>
                  <a:lnTo>
                    <a:pt x="32626" y="610946"/>
                  </a:lnTo>
                  <a:lnTo>
                    <a:pt x="20472" y="619099"/>
                  </a:lnTo>
                  <a:lnTo>
                    <a:pt x="12268" y="631202"/>
                  </a:lnTo>
                  <a:lnTo>
                    <a:pt x="9271" y="646049"/>
                  </a:lnTo>
                  <a:lnTo>
                    <a:pt x="12255" y="660908"/>
                  </a:lnTo>
                  <a:lnTo>
                    <a:pt x="20396" y="673011"/>
                  </a:lnTo>
                  <a:lnTo>
                    <a:pt x="32461" y="681164"/>
                  </a:lnTo>
                  <a:lnTo>
                    <a:pt x="47244" y="684149"/>
                  </a:lnTo>
                  <a:lnTo>
                    <a:pt x="62103" y="681240"/>
                  </a:lnTo>
                  <a:lnTo>
                    <a:pt x="74256" y="673125"/>
                  </a:lnTo>
                  <a:lnTo>
                    <a:pt x="82461" y="661022"/>
                  </a:lnTo>
                  <a:lnTo>
                    <a:pt x="82905" y="658837"/>
                  </a:lnTo>
                  <a:lnTo>
                    <a:pt x="809371" y="660400"/>
                  </a:lnTo>
                  <a:lnTo>
                    <a:pt x="816356" y="660400"/>
                  </a:lnTo>
                  <a:lnTo>
                    <a:pt x="822071" y="654685"/>
                  </a:lnTo>
                  <a:lnTo>
                    <a:pt x="822071" y="640715"/>
                  </a:lnTo>
                  <a:close/>
                </a:path>
                <a:path w="822325" h="990600">
                  <a:moveTo>
                    <a:pt x="822071" y="335915"/>
                  </a:moveTo>
                  <a:lnTo>
                    <a:pt x="816356" y="330200"/>
                  </a:lnTo>
                  <a:lnTo>
                    <a:pt x="809371" y="330200"/>
                  </a:lnTo>
                  <a:lnTo>
                    <a:pt x="82905" y="328637"/>
                  </a:lnTo>
                  <a:lnTo>
                    <a:pt x="82473" y="326529"/>
                  </a:lnTo>
                  <a:lnTo>
                    <a:pt x="74333" y="314413"/>
                  </a:lnTo>
                  <a:lnTo>
                    <a:pt x="62268" y="306222"/>
                  </a:lnTo>
                  <a:lnTo>
                    <a:pt x="47498" y="303149"/>
                  </a:lnTo>
                  <a:lnTo>
                    <a:pt x="32626" y="306146"/>
                  </a:lnTo>
                  <a:lnTo>
                    <a:pt x="20472" y="314299"/>
                  </a:lnTo>
                  <a:lnTo>
                    <a:pt x="12268" y="326402"/>
                  </a:lnTo>
                  <a:lnTo>
                    <a:pt x="9271" y="341249"/>
                  </a:lnTo>
                  <a:lnTo>
                    <a:pt x="12255" y="356108"/>
                  </a:lnTo>
                  <a:lnTo>
                    <a:pt x="20396" y="368211"/>
                  </a:lnTo>
                  <a:lnTo>
                    <a:pt x="32461" y="376364"/>
                  </a:lnTo>
                  <a:lnTo>
                    <a:pt x="47244" y="379349"/>
                  </a:lnTo>
                  <a:lnTo>
                    <a:pt x="62103" y="376440"/>
                  </a:lnTo>
                  <a:lnTo>
                    <a:pt x="74256" y="368325"/>
                  </a:lnTo>
                  <a:lnTo>
                    <a:pt x="82461" y="356222"/>
                  </a:lnTo>
                  <a:lnTo>
                    <a:pt x="82905" y="354037"/>
                  </a:lnTo>
                  <a:lnTo>
                    <a:pt x="809371" y="355600"/>
                  </a:lnTo>
                  <a:lnTo>
                    <a:pt x="816356" y="355600"/>
                  </a:lnTo>
                  <a:lnTo>
                    <a:pt x="822071" y="349885"/>
                  </a:lnTo>
                  <a:lnTo>
                    <a:pt x="822071" y="33591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8661" y="3752469"/>
              <a:ext cx="91439" cy="914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05049" y="3629279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515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8854" y="4075938"/>
              <a:ext cx="91439" cy="91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25242" y="3942715"/>
              <a:ext cx="274955" cy="184150"/>
            </a:xfrm>
            <a:custGeom>
              <a:avLst/>
              <a:gdLst/>
              <a:ahLst/>
              <a:cxnLst/>
              <a:rect l="l" t="t" r="r" b="b"/>
              <a:pathLst>
                <a:path w="274955" h="184150">
                  <a:moveTo>
                    <a:pt x="52069" y="0"/>
                  </a:moveTo>
                  <a:lnTo>
                    <a:pt x="0" y="13970"/>
                  </a:lnTo>
                  <a:lnTo>
                    <a:pt x="13969" y="66040"/>
                  </a:lnTo>
                  <a:lnTo>
                    <a:pt x="23494" y="49530"/>
                  </a:lnTo>
                  <a:lnTo>
                    <a:pt x="255650" y="183642"/>
                  </a:lnTo>
                  <a:lnTo>
                    <a:pt x="274700" y="150622"/>
                  </a:lnTo>
                  <a:lnTo>
                    <a:pt x="42544" y="16510"/>
                  </a:lnTo>
                  <a:lnTo>
                    <a:pt x="520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8854" y="4371340"/>
              <a:ext cx="91439" cy="91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03144" y="4346448"/>
              <a:ext cx="306705" cy="76200"/>
            </a:xfrm>
            <a:custGeom>
              <a:avLst/>
              <a:gdLst/>
              <a:ahLst/>
              <a:cxnLst/>
              <a:rect l="l" t="t" r="r" b="b"/>
              <a:pathLst>
                <a:path w="306705" h="76200">
                  <a:moveTo>
                    <a:pt x="38100" y="0"/>
                  </a:moveTo>
                  <a:lnTo>
                    <a:pt x="0" y="38100"/>
                  </a:lnTo>
                  <a:lnTo>
                    <a:pt x="38100" y="76200"/>
                  </a:lnTo>
                  <a:lnTo>
                    <a:pt x="38100" y="57150"/>
                  </a:lnTo>
                  <a:lnTo>
                    <a:pt x="306197" y="57150"/>
                  </a:lnTo>
                  <a:lnTo>
                    <a:pt x="306197" y="1905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8445" y="4709160"/>
              <a:ext cx="91440" cy="914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34640" y="4563110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5" h="183514">
                  <a:moveTo>
                    <a:pt x="51942" y="0"/>
                  </a:moveTo>
                  <a:lnTo>
                    <a:pt x="0" y="13842"/>
                  </a:lnTo>
                  <a:lnTo>
                    <a:pt x="13842" y="65912"/>
                  </a:lnTo>
                  <a:lnTo>
                    <a:pt x="23367" y="49402"/>
                  </a:lnTo>
                  <a:lnTo>
                    <a:pt x="255523" y="183514"/>
                  </a:lnTo>
                  <a:lnTo>
                    <a:pt x="274573" y="150494"/>
                  </a:lnTo>
                  <a:lnTo>
                    <a:pt x="42417" y="16382"/>
                  </a:lnTo>
                  <a:lnTo>
                    <a:pt x="5194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9200" y="4113149"/>
              <a:ext cx="762000" cy="502920"/>
            </a:xfrm>
            <a:custGeom>
              <a:avLst/>
              <a:gdLst/>
              <a:ahLst/>
              <a:cxnLst/>
              <a:rect l="l" t="t" r="r" b="b"/>
              <a:pathLst>
                <a:path w="762000" h="502920">
                  <a:moveTo>
                    <a:pt x="762000" y="1650"/>
                  </a:moveTo>
                  <a:lnTo>
                    <a:pt x="0" y="0"/>
                  </a:lnTo>
                </a:path>
                <a:path w="762000" h="502920">
                  <a:moveTo>
                    <a:pt x="762000" y="502412"/>
                  </a:moveTo>
                  <a:lnTo>
                    <a:pt x="0" y="500761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13175" y="4139565"/>
            <a:ext cx="875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Enc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4 x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2394" y="3529863"/>
            <a:ext cx="29083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30480" indent="-19050">
              <a:lnSpc>
                <a:spcPct val="137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0 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2767" y="4070730"/>
            <a:ext cx="9334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0460" y="4199661"/>
            <a:ext cx="3003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8890">
              <a:lnSpc>
                <a:spcPct val="125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2  </a:t>
            </a:r>
            <a:r>
              <a:rPr sz="1600" spc="-10" dirty="0">
                <a:latin typeface="Times New Roman"/>
                <a:cs typeface="Times New Roman"/>
              </a:rPr>
              <a:t>A</a:t>
            </a:r>
            <a:r>
              <a:rPr sz="1575" spc="7" baseline="-21164" dirty="0">
                <a:latin typeface="Times New Roman"/>
                <a:cs typeface="Times New Roman"/>
              </a:rPr>
              <a:t>3</a:t>
            </a:r>
            <a:endParaRPr sz="1575" baseline="-21164">
              <a:latin typeface="Times New Roman"/>
              <a:cs typeface="Times New Roma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9864" y="3268979"/>
            <a:ext cx="1709928" cy="224485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214617" y="4139565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marR="5080" indent="-62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  2 x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54900" y="3725036"/>
            <a:ext cx="1079500" cy="1349375"/>
            <a:chOff x="7454900" y="3725036"/>
            <a:chExt cx="1079500" cy="1349375"/>
          </a:xfrm>
        </p:grpSpPr>
        <p:sp>
          <p:nvSpPr>
            <p:cNvPr id="22" name="object 22"/>
            <p:cNvSpPr/>
            <p:nvPr/>
          </p:nvSpPr>
          <p:spPr>
            <a:xfrm>
              <a:off x="7454900" y="3849623"/>
              <a:ext cx="812800" cy="1217930"/>
            </a:xfrm>
            <a:custGeom>
              <a:avLst/>
              <a:gdLst/>
              <a:ahLst/>
              <a:cxnLst/>
              <a:rect l="l" t="t" r="r" b="b"/>
              <a:pathLst>
                <a:path w="812800" h="1217929">
                  <a:moveTo>
                    <a:pt x="812800" y="1179703"/>
                  </a:moveTo>
                  <a:lnTo>
                    <a:pt x="809802" y="1164844"/>
                  </a:lnTo>
                  <a:lnTo>
                    <a:pt x="801662" y="1152690"/>
                  </a:lnTo>
                  <a:lnTo>
                    <a:pt x="789597" y="1144485"/>
                  </a:lnTo>
                  <a:lnTo>
                    <a:pt x="774827" y="1141476"/>
                  </a:lnTo>
                  <a:lnTo>
                    <a:pt x="759955" y="1144473"/>
                  </a:lnTo>
                  <a:lnTo>
                    <a:pt x="747801" y="1152613"/>
                  </a:lnTo>
                  <a:lnTo>
                    <a:pt x="739597" y="1164678"/>
                  </a:lnTo>
                  <a:lnTo>
                    <a:pt x="739165" y="1166799"/>
                  </a:lnTo>
                  <a:lnTo>
                    <a:pt x="12700" y="1165225"/>
                  </a:lnTo>
                  <a:lnTo>
                    <a:pt x="5715" y="1165225"/>
                  </a:lnTo>
                  <a:lnTo>
                    <a:pt x="0" y="1170940"/>
                  </a:lnTo>
                  <a:lnTo>
                    <a:pt x="0" y="1184910"/>
                  </a:lnTo>
                  <a:lnTo>
                    <a:pt x="5715" y="1190625"/>
                  </a:lnTo>
                  <a:lnTo>
                    <a:pt x="739152" y="1192199"/>
                  </a:lnTo>
                  <a:lnTo>
                    <a:pt x="774700" y="1192276"/>
                  </a:lnTo>
                  <a:lnTo>
                    <a:pt x="739165" y="1192276"/>
                  </a:lnTo>
                  <a:lnTo>
                    <a:pt x="739584" y="1194320"/>
                  </a:lnTo>
                  <a:lnTo>
                    <a:pt x="747725" y="1206474"/>
                  </a:lnTo>
                  <a:lnTo>
                    <a:pt x="759790" y="1214678"/>
                  </a:lnTo>
                  <a:lnTo>
                    <a:pt x="774573" y="1217676"/>
                  </a:lnTo>
                  <a:lnTo>
                    <a:pt x="789432" y="1214691"/>
                  </a:lnTo>
                  <a:lnTo>
                    <a:pt x="801585" y="1206550"/>
                  </a:lnTo>
                  <a:lnTo>
                    <a:pt x="809790" y="1194485"/>
                  </a:lnTo>
                  <a:lnTo>
                    <a:pt x="810234" y="1192276"/>
                  </a:lnTo>
                  <a:lnTo>
                    <a:pt x="781685" y="1192276"/>
                  </a:lnTo>
                  <a:lnTo>
                    <a:pt x="810247" y="1192199"/>
                  </a:lnTo>
                  <a:lnTo>
                    <a:pt x="812800" y="1179703"/>
                  </a:lnTo>
                  <a:close/>
                </a:path>
                <a:path w="812800" h="1217929">
                  <a:moveTo>
                    <a:pt x="812800" y="798703"/>
                  </a:moveTo>
                  <a:lnTo>
                    <a:pt x="809802" y="783844"/>
                  </a:lnTo>
                  <a:lnTo>
                    <a:pt x="801662" y="771690"/>
                  </a:lnTo>
                  <a:lnTo>
                    <a:pt x="789597" y="763485"/>
                  </a:lnTo>
                  <a:lnTo>
                    <a:pt x="774827" y="760476"/>
                  </a:lnTo>
                  <a:lnTo>
                    <a:pt x="759955" y="763473"/>
                  </a:lnTo>
                  <a:lnTo>
                    <a:pt x="747801" y="771613"/>
                  </a:lnTo>
                  <a:lnTo>
                    <a:pt x="739597" y="783678"/>
                  </a:lnTo>
                  <a:lnTo>
                    <a:pt x="739165" y="785799"/>
                  </a:lnTo>
                  <a:lnTo>
                    <a:pt x="12700" y="784225"/>
                  </a:lnTo>
                  <a:lnTo>
                    <a:pt x="5715" y="784225"/>
                  </a:lnTo>
                  <a:lnTo>
                    <a:pt x="0" y="789940"/>
                  </a:lnTo>
                  <a:lnTo>
                    <a:pt x="0" y="803910"/>
                  </a:lnTo>
                  <a:lnTo>
                    <a:pt x="5715" y="809625"/>
                  </a:lnTo>
                  <a:lnTo>
                    <a:pt x="739152" y="811199"/>
                  </a:lnTo>
                  <a:lnTo>
                    <a:pt x="774700" y="811276"/>
                  </a:lnTo>
                  <a:lnTo>
                    <a:pt x="739165" y="811276"/>
                  </a:lnTo>
                  <a:lnTo>
                    <a:pt x="739584" y="813320"/>
                  </a:lnTo>
                  <a:lnTo>
                    <a:pt x="747725" y="825474"/>
                  </a:lnTo>
                  <a:lnTo>
                    <a:pt x="759790" y="833678"/>
                  </a:lnTo>
                  <a:lnTo>
                    <a:pt x="774573" y="836676"/>
                  </a:lnTo>
                  <a:lnTo>
                    <a:pt x="789432" y="833691"/>
                  </a:lnTo>
                  <a:lnTo>
                    <a:pt x="801585" y="825550"/>
                  </a:lnTo>
                  <a:lnTo>
                    <a:pt x="809790" y="813485"/>
                  </a:lnTo>
                  <a:lnTo>
                    <a:pt x="810234" y="811276"/>
                  </a:lnTo>
                  <a:lnTo>
                    <a:pt x="781685" y="811276"/>
                  </a:lnTo>
                  <a:lnTo>
                    <a:pt x="810247" y="811199"/>
                  </a:lnTo>
                  <a:lnTo>
                    <a:pt x="812800" y="798703"/>
                  </a:lnTo>
                  <a:close/>
                </a:path>
                <a:path w="812800" h="1217929">
                  <a:moveTo>
                    <a:pt x="812800" y="417703"/>
                  </a:moveTo>
                  <a:lnTo>
                    <a:pt x="809802" y="402844"/>
                  </a:lnTo>
                  <a:lnTo>
                    <a:pt x="801662" y="390690"/>
                  </a:lnTo>
                  <a:lnTo>
                    <a:pt x="789597" y="382485"/>
                  </a:lnTo>
                  <a:lnTo>
                    <a:pt x="774827" y="379476"/>
                  </a:lnTo>
                  <a:lnTo>
                    <a:pt x="759955" y="382473"/>
                  </a:lnTo>
                  <a:lnTo>
                    <a:pt x="747801" y="390613"/>
                  </a:lnTo>
                  <a:lnTo>
                    <a:pt x="739597" y="402678"/>
                  </a:lnTo>
                  <a:lnTo>
                    <a:pt x="739165" y="404799"/>
                  </a:lnTo>
                  <a:lnTo>
                    <a:pt x="12700" y="403225"/>
                  </a:lnTo>
                  <a:lnTo>
                    <a:pt x="5715" y="403225"/>
                  </a:lnTo>
                  <a:lnTo>
                    <a:pt x="0" y="408940"/>
                  </a:lnTo>
                  <a:lnTo>
                    <a:pt x="0" y="423037"/>
                  </a:lnTo>
                  <a:lnTo>
                    <a:pt x="5715" y="428625"/>
                  </a:lnTo>
                  <a:lnTo>
                    <a:pt x="739152" y="430199"/>
                  </a:lnTo>
                  <a:lnTo>
                    <a:pt x="774700" y="430276"/>
                  </a:lnTo>
                  <a:lnTo>
                    <a:pt x="739165" y="430276"/>
                  </a:lnTo>
                  <a:lnTo>
                    <a:pt x="739584" y="432320"/>
                  </a:lnTo>
                  <a:lnTo>
                    <a:pt x="747725" y="444474"/>
                  </a:lnTo>
                  <a:lnTo>
                    <a:pt x="759790" y="452678"/>
                  </a:lnTo>
                  <a:lnTo>
                    <a:pt x="774573" y="455676"/>
                  </a:lnTo>
                  <a:lnTo>
                    <a:pt x="789432" y="452691"/>
                  </a:lnTo>
                  <a:lnTo>
                    <a:pt x="801585" y="444550"/>
                  </a:lnTo>
                  <a:lnTo>
                    <a:pt x="809790" y="432485"/>
                  </a:lnTo>
                  <a:lnTo>
                    <a:pt x="810234" y="430276"/>
                  </a:lnTo>
                  <a:lnTo>
                    <a:pt x="781685" y="430276"/>
                  </a:lnTo>
                  <a:lnTo>
                    <a:pt x="810247" y="430199"/>
                  </a:lnTo>
                  <a:lnTo>
                    <a:pt x="812800" y="417703"/>
                  </a:lnTo>
                  <a:close/>
                </a:path>
                <a:path w="812800" h="1217929">
                  <a:moveTo>
                    <a:pt x="812800" y="38227"/>
                  </a:moveTo>
                  <a:lnTo>
                    <a:pt x="809802" y="23380"/>
                  </a:lnTo>
                  <a:lnTo>
                    <a:pt x="801662" y="11264"/>
                  </a:lnTo>
                  <a:lnTo>
                    <a:pt x="789597" y="3073"/>
                  </a:lnTo>
                  <a:lnTo>
                    <a:pt x="774827" y="0"/>
                  </a:lnTo>
                  <a:lnTo>
                    <a:pt x="759955" y="2997"/>
                  </a:lnTo>
                  <a:lnTo>
                    <a:pt x="747801" y="11150"/>
                  </a:lnTo>
                  <a:lnTo>
                    <a:pt x="739597" y="23253"/>
                  </a:lnTo>
                  <a:lnTo>
                    <a:pt x="739178" y="25336"/>
                  </a:lnTo>
                  <a:lnTo>
                    <a:pt x="12700" y="23876"/>
                  </a:lnTo>
                  <a:lnTo>
                    <a:pt x="5715" y="23876"/>
                  </a:lnTo>
                  <a:lnTo>
                    <a:pt x="0" y="29591"/>
                  </a:lnTo>
                  <a:lnTo>
                    <a:pt x="0" y="43561"/>
                  </a:lnTo>
                  <a:lnTo>
                    <a:pt x="5715" y="49276"/>
                  </a:lnTo>
                  <a:lnTo>
                    <a:pt x="739140" y="50736"/>
                  </a:lnTo>
                  <a:lnTo>
                    <a:pt x="739584" y="52959"/>
                  </a:lnTo>
                  <a:lnTo>
                    <a:pt x="747725" y="65062"/>
                  </a:lnTo>
                  <a:lnTo>
                    <a:pt x="759790" y="73215"/>
                  </a:lnTo>
                  <a:lnTo>
                    <a:pt x="774573" y="76200"/>
                  </a:lnTo>
                  <a:lnTo>
                    <a:pt x="789432" y="73291"/>
                  </a:lnTo>
                  <a:lnTo>
                    <a:pt x="801585" y="65176"/>
                  </a:lnTo>
                  <a:lnTo>
                    <a:pt x="809790" y="53073"/>
                  </a:lnTo>
                  <a:lnTo>
                    <a:pt x="810221" y="50927"/>
                  </a:lnTo>
                  <a:lnTo>
                    <a:pt x="812800" y="3822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7813" y="3852290"/>
              <a:ext cx="91439" cy="914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212708" y="3725036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1" y="0"/>
                  </a:moveTo>
                  <a:lnTo>
                    <a:pt x="232156" y="16510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6" y="49530"/>
                  </a:lnTo>
                  <a:lnTo>
                    <a:pt x="260731" y="66039"/>
                  </a:lnTo>
                  <a:lnTo>
                    <a:pt x="274700" y="13969"/>
                  </a:lnTo>
                  <a:lnTo>
                    <a:pt x="2226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9338" y="4233290"/>
              <a:ext cx="91439" cy="914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20455" y="408584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09"/>
                  </a:lnTo>
                  <a:lnTo>
                    <a:pt x="0" y="150494"/>
                  </a:lnTo>
                  <a:lnTo>
                    <a:pt x="19050" y="183514"/>
                  </a:lnTo>
                  <a:lnTo>
                    <a:pt x="251205" y="49529"/>
                  </a:lnTo>
                  <a:lnTo>
                    <a:pt x="260730" y="66039"/>
                  </a:lnTo>
                  <a:lnTo>
                    <a:pt x="274700" y="13969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960" y="4982844"/>
              <a:ext cx="91440" cy="914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20455" y="4874133"/>
              <a:ext cx="274955" cy="183515"/>
            </a:xfrm>
            <a:custGeom>
              <a:avLst/>
              <a:gdLst/>
              <a:ahLst/>
              <a:cxnLst/>
              <a:rect l="l" t="t" r="r" b="b"/>
              <a:pathLst>
                <a:path w="274954" h="183514">
                  <a:moveTo>
                    <a:pt x="222630" y="0"/>
                  </a:moveTo>
                  <a:lnTo>
                    <a:pt x="232155" y="16510"/>
                  </a:lnTo>
                  <a:lnTo>
                    <a:pt x="0" y="150495"/>
                  </a:lnTo>
                  <a:lnTo>
                    <a:pt x="19050" y="183515"/>
                  </a:lnTo>
                  <a:lnTo>
                    <a:pt x="251205" y="49403"/>
                  </a:lnTo>
                  <a:lnTo>
                    <a:pt x="260730" y="65913"/>
                  </a:lnTo>
                  <a:lnTo>
                    <a:pt x="274700" y="13843"/>
                  </a:lnTo>
                  <a:lnTo>
                    <a:pt x="222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085" y="4605019"/>
              <a:ext cx="91440" cy="914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18805" y="4603241"/>
              <a:ext cx="306705" cy="76200"/>
            </a:xfrm>
            <a:custGeom>
              <a:avLst/>
              <a:gdLst/>
              <a:ahLst/>
              <a:cxnLst/>
              <a:rect l="l" t="t" r="r" b="b"/>
              <a:pathLst>
                <a:path w="306704" h="76200">
                  <a:moveTo>
                    <a:pt x="268097" y="0"/>
                  </a:moveTo>
                  <a:lnTo>
                    <a:pt x="268097" y="19049"/>
                  </a:lnTo>
                  <a:lnTo>
                    <a:pt x="0" y="19049"/>
                  </a:lnTo>
                  <a:lnTo>
                    <a:pt x="0" y="57149"/>
                  </a:lnTo>
                  <a:lnTo>
                    <a:pt x="268097" y="57149"/>
                  </a:lnTo>
                  <a:lnTo>
                    <a:pt x="268097" y="76199"/>
                  </a:lnTo>
                  <a:lnTo>
                    <a:pt x="306197" y="38099"/>
                  </a:lnTo>
                  <a:lnTo>
                    <a:pt x="26809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6740" y="940053"/>
            <a:ext cx="18745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7127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M=4  M=2</a:t>
            </a:r>
            <a:r>
              <a:rPr sz="1800" spc="-7" baseline="25462" dirty="0">
                <a:latin typeface="Times New Roman"/>
                <a:cs typeface="Times New Roman"/>
              </a:rPr>
              <a:t>2  </a:t>
            </a:r>
            <a:r>
              <a:rPr sz="1800" spc="-5" dirty="0">
                <a:latin typeface="Times New Roman"/>
                <a:cs typeface="Times New Roman"/>
              </a:rPr>
              <a:t>M=2</a:t>
            </a:r>
            <a:r>
              <a:rPr sz="1800" spc="-7" baseline="25462" dirty="0">
                <a:latin typeface="Times New Roman"/>
                <a:cs typeface="Times New Roman"/>
              </a:rPr>
              <a:t>N</a:t>
            </a:r>
            <a:endParaRPr sz="1800" baseline="25462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‘M’ is the input</a:t>
            </a:r>
            <a:r>
              <a:rPr sz="1800" spc="-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 ‘N’ is the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00009" y="5844007"/>
            <a:ext cx="74358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8426957" y="6464909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45994" y="3449218"/>
            <a:ext cx="248920" cy="12814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00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dirty="0">
                <a:latin typeface="Times New Roman"/>
                <a:cs typeface="Times New Roman"/>
              </a:rPr>
              <a:t>01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95"/>
              </a:spcBef>
            </a:pPr>
            <a:r>
              <a:rPr sz="160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50"/>
              </a:spcBef>
            </a:pPr>
            <a:r>
              <a:rPr sz="1600" spc="-60" dirty="0">
                <a:latin typeface="Times New Roman"/>
                <a:cs typeface="Times New Roman"/>
              </a:rPr>
              <a:t>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1228" y="380403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2946" y="429869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00009" y="4355972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71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67639" y="94712"/>
            <a:ext cx="8768715" cy="530914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DECODER</a:t>
            </a:r>
            <a:endParaRPr sz="2600" dirty="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latin typeface="Times New Roman"/>
                <a:cs typeface="Times New Roman"/>
              </a:rPr>
              <a:t>A decoder is a combinational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circuit.</a:t>
            </a:r>
            <a:endParaRPr sz="2600" dirty="0">
              <a:latin typeface="Times New Roman"/>
              <a:cs typeface="Times New Roman"/>
            </a:endParaRPr>
          </a:p>
          <a:p>
            <a:pPr marL="419100" marR="5715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latin typeface="Times New Roman"/>
                <a:cs typeface="Times New Roman"/>
              </a:rPr>
              <a:t>A decoder </a:t>
            </a:r>
            <a:r>
              <a:rPr sz="2600" spc="-5" dirty="0">
                <a:latin typeface="Times New Roman"/>
                <a:cs typeface="Times New Roman"/>
              </a:rPr>
              <a:t>accepts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set </a:t>
            </a:r>
            <a:r>
              <a:rPr sz="2600" dirty="0">
                <a:latin typeface="Times New Roman"/>
                <a:cs typeface="Times New Roman"/>
              </a:rPr>
              <a:t>of inputs that </a:t>
            </a:r>
            <a:r>
              <a:rPr sz="2600" spc="-5" dirty="0">
                <a:latin typeface="Times New Roman"/>
                <a:cs typeface="Times New Roman"/>
              </a:rPr>
              <a:t>represents </a:t>
            </a:r>
            <a:r>
              <a:rPr sz="2600" dirty="0">
                <a:latin typeface="Times New Roman"/>
                <a:cs typeface="Times New Roman"/>
              </a:rPr>
              <a:t>a binary  number and </a:t>
            </a:r>
            <a:r>
              <a:rPr sz="2600" spc="-5" dirty="0">
                <a:latin typeface="Times New Roman"/>
                <a:cs typeface="Times New Roman"/>
              </a:rPr>
              <a:t>activates </a:t>
            </a:r>
            <a:r>
              <a:rPr sz="2600" dirty="0">
                <a:latin typeface="Times New Roman"/>
                <a:cs typeface="Times New Roman"/>
              </a:rPr>
              <a:t>only that output corresponding to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 input </a:t>
            </a:r>
            <a:r>
              <a:rPr sz="2600" spc="-25" dirty="0">
                <a:latin typeface="Times New Roman"/>
                <a:cs typeface="Times New Roman"/>
              </a:rPr>
              <a:t>number. </a:t>
            </a:r>
            <a:r>
              <a:rPr sz="2600" dirty="0">
                <a:latin typeface="Times New Roman"/>
                <a:cs typeface="Times New Roman"/>
              </a:rPr>
              <a:t>All other outputs </a:t>
            </a:r>
            <a:r>
              <a:rPr sz="2600" spc="-5" dirty="0">
                <a:latin typeface="Times New Roman"/>
                <a:cs typeface="Times New Roman"/>
              </a:rPr>
              <a:t>remain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inactive.</a:t>
            </a:r>
            <a:endParaRPr sz="2600" dirty="0">
              <a:latin typeface="Times New Roman"/>
              <a:cs typeface="Times New Roman"/>
            </a:endParaRPr>
          </a:p>
          <a:p>
            <a:pPr marL="419100" marR="8128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600" spc="-5" dirty="0">
                <a:latin typeface="Times New Roman"/>
                <a:cs typeface="Times New Roman"/>
              </a:rPr>
              <a:t>Fig. </a:t>
            </a:r>
            <a:r>
              <a:rPr sz="2600" dirty="0">
                <a:latin typeface="Times New Roman"/>
                <a:cs typeface="Times New Roman"/>
              </a:rPr>
              <a:t>1 shows the block diagram of decoder </a:t>
            </a:r>
            <a:r>
              <a:rPr sz="2600" spc="-5" dirty="0">
                <a:latin typeface="Times New Roman"/>
                <a:cs typeface="Times New Roman"/>
              </a:rPr>
              <a:t>with </a:t>
            </a:r>
            <a:r>
              <a:rPr sz="2600" dirty="0">
                <a:latin typeface="Times New Roman"/>
                <a:cs typeface="Times New Roman"/>
              </a:rPr>
              <a:t>‘N’ inputs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 </a:t>
            </a:r>
            <a:r>
              <a:rPr sz="2600" dirty="0" smtClean="0">
                <a:latin typeface="Times New Roman"/>
                <a:cs typeface="Times New Roman"/>
              </a:rPr>
              <a:t>‘</a:t>
            </a:r>
            <a:r>
              <a:rPr lang="en-US" sz="2800" spc="10" dirty="0" smtClean="0">
                <a:latin typeface="Times New Roman"/>
                <a:cs typeface="Times New Roman"/>
              </a:rPr>
              <a:t>2</a:t>
            </a:r>
            <a:r>
              <a:rPr lang="en-US" sz="2800" spc="15" baseline="26143" dirty="0" smtClean="0">
                <a:latin typeface="Times New Roman"/>
                <a:cs typeface="Times New Roman"/>
              </a:rPr>
              <a:t>N </a:t>
            </a:r>
            <a:r>
              <a:rPr sz="2600" dirty="0" smtClean="0">
                <a:latin typeface="Times New Roman"/>
                <a:cs typeface="Times New Roman"/>
              </a:rPr>
              <a:t>outputs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419100" marR="37846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600" dirty="0">
                <a:latin typeface="Times New Roman"/>
                <a:cs typeface="Times New Roman"/>
              </a:rPr>
              <a:t>There are </a:t>
            </a:r>
            <a:r>
              <a:rPr sz="2600" spc="10" dirty="0">
                <a:latin typeface="Times New Roman"/>
                <a:cs typeface="Times New Roman"/>
              </a:rPr>
              <a:t>2</a:t>
            </a:r>
            <a:r>
              <a:rPr sz="2550" spc="15" baseline="26143" dirty="0">
                <a:latin typeface="Times New Roman"/>
                <a:cs typeface="Times New Roman"/>
              </a:rPr>
              <a:t>N </a:t>
            </a:r>
            <a:r>
              <a:rPr sz="2600" dirty="0">
                <a:latin typeface="Times New Roman"/>
                <a:cs typeface="Times New Roman"/>
              </a:rPr>
              <a:t>possible input combinations, for </a:t>
            </a:r>
            <a:r>
              <a:rPr sz="2600" spc="-5" dirty="0">
                <a:latin typeface="Times New Roman"/>
                <a:cs typeface="Times New Roman"/>
              </a:rPr>
              <a:t>each </a:t>
            </a:r>
            <a:r>
              <a:rPr sz="2600" dirty="0">
                <a:latin typeface="Times New Roman"/>
                <a:cs typeface="Times New Roman"/>
              </a:rPr>
              <a:t>of these  input combination only one output will be HIGH </a:t>
            </a:r>
            <a:r>
              <a:rPr sz="2600" spc="-5" dirty="0">
                <a:latin typeface="Times New Roman"/>
                <a:cs typeface="Times New Roman"/>
              </a:rPr>
              <a:t>(active)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  </a:t>
            </a:r>
            <a:r>
              <a:rPr sz="2600" dirty="0">
                <a:latin typeface="Times New Roman"/>
                <a:cs typeface="Times New Roman"/>
              </a:rPr>
              <a:t>other outputs are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LOW</a:t>
            </a:r>
          </a:p>
          <a:p>
            <a:pPr marL="419100" marR="16129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418465" algn="l"/>
                <a:tab pos="419100" algn="l"/>
                <a:tab pos="6728459" algn="l"/>
              </a:tabLst>
            </a:pPr>
            <a:r>
              <a:rPr sz="2600" spc="-5" dirty="0">
                <a:latin typeface="Times New Roman"/>
                <a:cs typeface="Times New Roman"/>
              </a:rPr>
              <a:t>Some </a:t>
            </a:r>
            <a:r>
              <a:rPr sz="2600" dirty="0">
                <a:latin typeface="Times New Roman"/>
                <a:cs typeface="Times New Roman"/>
              </a:rPr>
              <a:t>decoder have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more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ENABLE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(E)	inputs that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  used to control the operation of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decoder.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4752"/>
            <a:ext cx="4290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OCTAL </a:t>
            </a:r>
            <a:r>
              <a:rPr spc="-30" dirty="0"/>
              <a:t>TO BINARY</a:t>
            </a:r>
            <a:r>
              <a:rPr spc="-165" dirty="0"/>
              <a:t> </a:t>
            </a:r>
            <a:r>
              <a:rPr spc="-5" dirty="0"/>
              <a:t>ENCODER: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541362"/>
            <a:ext cx="7418705" cy="197103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Block Diagram of Octal to Binary Encoder is shown in </a:t>
            </a:r>
            <a:r>
              <a:rPr sz="2200" dirty="0">
                <a:latin typeface="Times New Roman"/>
                <a:cs typeface="Times New Roman"/>
              </a:rPr>
              <a:t>Fig.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21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has eight inputs and three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outputs.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Only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input has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value at any given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  <a:tab pos="1122045" algn="l"/>
                <a:tab pos="1905635" algn="l"/>
                <a:tab pos="3463290" algn="l"/>
                <a:tab pos="3890010" algn="l"/>
                <a:tab pos="4609465" algn="l"/>
                <a:tab pos="5359400" algn="l"/>
                <a:tab pos="6082030" algn="l"/>
                <a:tab pos="669163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	inp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corresp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eac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oc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al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digit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n</a:t>
            </a: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5" dirty="0">
                <a:latin typeface="Times New Roman"/>
                <a:cs typeface="Times New Roman"/>
              </a:rPr>
              <a:t>tput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corresponding Binary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2597" y="1816354"/>
            <a:ext cx="10788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gener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7348" y="3264408"/>
            <a:ext cx="2454275" cy="2761615"/>
            <a:chOff x="2657348" y="3264408"/>
            <a:chExt cx="2454275" cy="27616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132" y="3264408"/>
              <a:ext cx="1769363" cy="27614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57348" y="3529202"/>
              <a:ext cx="705485" cy="2239645"/>
            </a:xfrm>
            <a:custGeom>
              <a:avLst/>
              <a:gdLst/>
              <a:ahLst/>
              <a:cxnLst/>
              <a:rect l="l" t="t" r="r" b="b"/>
              <a:pathLst>
                <a:path w="705485" h="2239645">
                  <a:moveTo>
                    <a:pt x="672033" y="650494"/>
                  </a:moveTo>
                  <a:lnTo>
                    <a:pt x="670052" y="650494"/>
                  </a:lnTo>
                  <a:lnTo>
                    <a:pt x="640524" y="650494"/>
                  </a:lnTo>
                  <a:lnTo>
                    <a:pt x="589788" y="679958"/>
                  </a:lnTo>
                  <a:lnTo>
                    <a:pt x="585978" y="682117"/>
                  </a:lnTo>
                  <a:lnTo>
                    <a:pt x="584708" y="686943"/>
                  </a:lnTo>
                  <a:lnTo>
                    <a:pt x="586994" y="690753"/>
                  </a:lnTo>
                  <a:lnTo>
                    <a:pt x="589153" y="694563"/>
                  </a:lnTo>
                  <a:lnTo>
                    <a:pt x="593979" y="695833"/>
                  </a:lnTo>
                  <a:lnTo>
                    <a:pt x="597789" y="693674"/>
                  </a:lnTo>
                  <a:lnTo>
                    <a:pt x="672033" y="650494"/>
                  </a:lnTo>
                  <a:close/>
                </a:path>
                <a:path w="705485" h="2239645">
                  <a:moveTo>
                    <a:pt x="681685" y="1869694"/>
                  </a:moveTo>
                  <a:lnTo>
                    <a:pt x="679704" y="1869694"/>
                  </a:lnTo>
                  <a:lnTo>
                    <a:pt x="650176" y="1869694"/>
                  </a:lnTo>
                  <a:lnTo>
                    <a:pt x="599440" y="1899158"/>
                  </a:lnTo>
                  <a:lnTo>
                    <a:pt x="595630" y="1901317"/>
                  </a:lnTo>
                  <a:lnTo>
                    <a:pt x="594360" y="1906143"/>
                  </a:lnTo>
                  <a:lnTo>
                    <a:pt x="596506" y="1909953"/>
                  </a:lnTo>
                  <a:lnTo>
                    <a:pt x="598805" y="1913763"/>
                  </a:lnTo>
                  <a:lnTo>
                    <a:pt x="603618" y="1915033"/>
                  </a:lnTo>
                  <a:lnTo>
                    <a:pt x="607441" y="1912874"/>
                  </a:lnTo>
                  <a:lnTo>
                    <a:pt x="681685" y="1869694"/>
                  </a:lnTo>
                  <a:close/>
                </a:path>
                <a:path w="705485" h="2239645">
                  <a:moveTo>
                    <a:pt x="681685" y="61722"/>
                  </a:moveTo>
                  <a:lnTo>
                    <a:pt x="679704" y="61722"/>
                  </a:lnTo>
                  <a:lnTo>
                    <a:pt x="650176" y="61722"/>
                  </a:lnTo>
                  <a:lnTo>
                    <a:pt x="599440" y="91186"/>
                  </a:lnTo>
                  <a:lnTo>
                    <a:pt x="595630" y="93345"/>
                  </a:lnTo>
                  <a:lnTo>
                    <a:pt x="594360" y="98171"/>
                  </a:lnTo>
                  <a:lnTo>
                    <a:pt x="596506" y="101981"/>
                  </a:lnTo>
                  <a:lnTo>
                    <a:pt x="598805" y="105791"/>
                  </a:lnTo>
                  <a:lnTo>
                    <a:pt x="603618" y="107061"/>
                  </a:lnTo>
                  <a:lnTo>
                    <a:pt x="607441" y="104902"/>
                  </a:lnTo>
                  <a:lnTo>
                    <a:pt x="681685" y="61722"/>
                  </a:lnTo>
                  <a:close/>
                </a:path>
                <a:path w="705485" h="2239645">
                  <a:moveTo>
                    <a:pt x="681875" y="974471"/>
                  </a:moveTo>
                  <a:lnTo>
                    <a:pt x="679704" y="974471"/>
                  </a:lnTo>
                  <a:lnTo>
                    <a:pt x="650316" y="974471"/>
                  </a:lnTo>
                  <a:lnTo>
                    <a:pt x="599440" y="1003935"/>
                  </a:lnTo>
                  <a:lnTo>
                    <a:pt x="595630" y="1006221"/>
                  </a:lnTo>
                  <a:lnTo>
                    <a:pt x="594360" y="1011047"/>
                  </a:lnTo>
                  <a:lnTo>
                    <a:pt x="596506" y="1014857"/>
                  </a:lnTo>
                  <a:lnTo>
                    <a:pt x="598805" y="1018667"/>
                  </a:lnTo>
                  <a:lnTo>
                    <a:pt x="603618" y="1019937"/>
                  </a:lnTo>
                  <a:lnTo>
                    <a:pt x="607441" y="1017651"/>
                  </a:lnTo>
                  <a:lnTo>
                    <a:pt x="681875" y="974471"/>
                  </a:lnTo>
                  <a:close/>
                </a:path>
                <a:path w="705485" h="2239645">
                  <a:moveTo>
                    <a:pt x="681875" y="364871"/>
                  </a:moveTo>
                  <a:lnTo>
                    <a:pt x="679704" y="364871"/>
                  </a:lnTo>
                  <a:lnTo>
                    <a:pt x="650316" y="364871"/>
                  </a:lnTo>
                  <a:lnTo>
                    <a:pt x="599440" y="394335"/>
                  </a:lnTo>
                  <a:lnTo>
                    <a:pt x="595630" y="396621"/>
                  </a:lnTo>
                  <a:lnTo>
                    <a:pt x="594360" y="401447"/>
                  </a:lnTo>
                  <a:lnTo>
                    <a:pt x="596506" y="405257"/>
                  </a:lnTo>
                  <a:lnTo>
                    <a:pt x="598805" y="409067"/>
                  </a:lnTo>
                  <a:lnTo>
                    <a:pt x="603618" y="410337"/>
                  </a:lnTo>
                  <a:lnTo>
                    <a:pt x="607441" y="408051"/>
                  </a:lnTo>
                  <a:lnTo>
                    <a:pt x="681875" y="364871"/>
                  </a:lnTo>
                  <a:close/>
                </a:path>
                <a:path w="705485" h="2239645">
                  <a:moveTo>
                    <a:pt x="685800" y="642493"/>
                  </a:moveTo>
                  <a:lnTo>
                    <a:pt x="598030" y="591058"/>
                  </a:lnTo>
                  <a:lnTo>
                    <a:pt x="594220" y="588772"/>
                  </a:lnTo>
                  <a:lnTo>
                    <a:pt x="589407" y="590042"/>
                  </a:lnTo>
                  <a:lnTo>
                    <a:pt x="587121" y="593852"/>
                  </a:lnTo>
                  <a:lnTo>
                    <a:pt x="584962" y="597662"/>
                  </a:lnTo>
                  <a:lnTo>
                    <a:pt x="586232" y="602488"/>
                  </a:lnTo>
                  <a:lnTo>
                    <a:pt x="590042" y="604774"/>
                  </a:lnTo>
                  <a:lnTo>
                    <a:pt x="640842" y="634555"/>
                  </a:lnTo>
                  <a:lnTo>
                    <a:pt x="0" y="632968"/>
                  </a:lnTo>
                  <a:lnTo>
                    <a:pt x="0" y="648843"/>
                  </a:lnTo>
                  <a:lnTo>
                    <a:pt x="640651" y="650430"/>
                  </a:lnTo>
                  <a:lnTo>
                    <a:pt x="670052" y="650494"/>
                  </a:lnTo>
                  <a:lnTo>
                    <a:pt x="672160" y="650430"/>
                  </a:lnTo>
                  <a:lnTo>
                    <a:pt x="685800" y="642493"/>
                  </a:lnTo>
                  <a:close/>
                </a:path>
                <a:path w="705485" h="2239645">
                  <a:moveTo>
                    <a:pt x="691337" y="1280922"/>
                  </a:moveTo>
                  <a:lnTo>
                    <a:pt x="689356" y="1280922"/>
                  </a:lnTo>
                  <a:lnTo>
                    <a:pt x="659828" y="1280922"/>
                  </a:lnTo>
                  <a:lnTo>
                    <a:pt x="609092" y="1310386"/>
                  </a:lnTo>
                  <a:lnTo>
                    <a:pt x="605269" y="1312545"/>
                  </a:lnTo>
                  <a:lnTo>
                    <a:pt x="604012" y="1317371"/>
                  </a:lnTo>
                  <a:lnTo>
                    <a:pt x="608330" y="1324991"/>
                  </a:lnTo>
                  <a:lnTo>
                    <a:pt x="613270" y="1326261"/>
                  </a:lnTo>
                  <a:lnTo>
                    <a:pt x="617080" y="1324102"/>
                  </a:lnTo>
                  <a:lnTo>
                    <a:pt x="691337" y="1280922"/>
                  </a:lnTo>
                  <a:close/>
                </a:path>
                <a:path w="705485" h="2239645">
                  <a:moveTo>
                    <a:pt x="691489" y="2193696"/>
                  </a:moveTo>
                  <a:lnTo>
                    <a:pt x="689356" y="2193696"/>
                  </a:lnTo>
                  <a:lnTo>
                    <a:pt x="659879" y="2193696"/>
                  </a:lnTo>
                  <a:lnTo>
                    <a:pt x="605269" y="2225370"/>
                  </a:lnTo>
                  <a:lnTo>
                    <a:pt x="604012" y="2230221"/>
                  </a:lnTo>
                  <a:lnTo>
                    <a:pt x="608330" y="2237803"/>
                  </a:lnTo>
                  <a:lnTo>
                    <a:pt x="613270" y="2239099"/>
                  </a:lnTo>
                  <a:lnTo>
                    <a:pt x="691489" y="2193696"/>
                  </a:lnTo>
                  <a:close/>
                </a:path>
                <a:path w="705485" h="2239645">
                  <a:moveTo>
                    <a:pt x="691527" y="1584071"/>
                  </a:moveTo>
                  <a:lnTo>
                    <a:pt x="689356" y="1584071"/>
                  </a:lnTo>
                  <a:lnTo>
                    <a:pt x="659968" y="1584071"/>
                  </a:lnTo>
                  <a:lnTo>
                    <a:pt x="609092" y="1613535"/>
                  </a:lnTo>
                  <a:lnTo>
                    <a:pt x="605269" y="1615821"/>
                  </a:lnTo>
                  <a:lnTo>
                    <a:pt x="604012" y="1620647"/>
                  </a:lnTo>
                  <a:lnTo>
                    <a:pt x="608330" y="1628267"/>
                  </a:lnTo>
                  <a:lnTo>
                    <a:pt x="613270" y="1629537"/>
                  </a:lnTo>
                  <a:lnTo>
                    <a:pt x="617080" y="1627251"/>
                  </a:lnTo>
                  <a:lnTo>
                    <a:pt x="691527" y="1584071"/>
                  </a:lnTo>
                  <a:close/>
                </a:path>
                <a:path w="705485" h="2239645">
                  <a:moveTo>
                    <a:pt x="695452" y="1861693"/>
                  </a:moveTo>
                  <a:lnTo>
                    <a:pt x="607682" y="1810258"/>
                  </a:lnTo>
                  <a:lnTo>
                    <a:pt x="603885" y="1807972"/>
                  </a:lnTo>
                  <a:lnTo>
                    <a:pt x="599059" y="1809242"/>
                  </a:lnTo>
                  <a:lnTo>
                    <a:pt x="596773" y="1813052"/>
                  </a:lnTo>
                  <a:lnTo>
                    <a:pt x="594614" y="1816862"/>
                  </a:lnTo>
                  <a:lnTo>
                    <a:pt x="595884" y="1821688"/>
                  </a:lnTo>
                  <a:lnTo>
                    <a:pt x="599567" y="1823974"/>
                  </a:lnTo>
                  <a:lnTo>
                    <a:pt x="650455" y="1853755"/>
                  </a:lnTo>
                  <a:lnTo>
                    <a:pt x="9652" y="1852168"/>
                  </a:lnTo>
                  <a:lnTo>
                    <a:pt x="9652" y="1868043"/>
                  </a:lnTo>
                  <a:lnTo>
                    <a:pt x="650303" y="1869630"/>
                  </a:lnTo>
                  <a:lnTo>
                    <a:pt x="679704" y="1869694"/>
                  </a:lnTo>
                  <a:lnTo>
                    <a:pt x="681812" y="1869630"/>
                  </a:lnTo>
                  <a:lnTo>
                    <a:pt x="695452" y="1861693"/>
                  </a:lnTo>
                  <a:close/>
                </a:path>
                <a:path w="705485" h="2239645">
                  <a:moveTo>
                    <a:pt x="695452" y="966597"/>
                  </a:moveTo>
                  <a:lnTo>
                    <a:pt x="607682" y="915035"/>
                  </a:lnTo>
                  <a:lnTo>
                    <a:pt x="603885" y="912876"/>
                  </a:lnTo>
                  <a:lnTo>
                    <a:pt x="599059" y="914146"/>
                  </a:lnTo>
                  <a:lnTo>
                    <a:pt x="596773" y="917956"/>
                  </a:lnTo>
                  <a:lnTo>
                    <a:pt x="594614" y="921639"/>
                  </a:lnTo>
                  <a:lnTo>
                    <a:pt x="595884" y="926592"/>
                  </a:lnTo>
                  <a:lnTo>
                    <a:pt x="650316" y="958532"/>
                  </a:lnTo>
                  <a:lnTo>
                    <a:pt x="9652" y="957072"/>
                  </a:lnTo>
                  <a:lnTo>
                    <a:pt x="9652" y="972947"/>
                  </a:lnTo>
                  <a:lnTo>
                    <a:pt x="650430" y="974407"/>
                  </a:lnTo>
                  <a:lnTo>
                    <a:pt x="679704" y="974471"/>
                  </a:lnTo>
                  <a:lnTo>
                    <a:pt x="681990" y="974407"/>
                  </a:lnTo>
                  <a:lnTo>
                    <a:pt x="695452" y="966597"/>
                  </a:lnTo>
                  <a:close/>
                </a:path>
                <a:path w="705485" h="2239645">
                  <a:moveTo>
                    <a:pt x="695452" y="356997"/>
                  </a:moveTo>
                  <a:lnTo>
                    <a:pt x="607682" y="305435"/>
                  </a:lnTo>
                  <a:lnTo>
                    <a:pt x="603885" y="303276"/>
                  </a:lnTo>
                  <a:lnTo>
                    <a:pt x="599059" y="304546"/>
                  </a:lnTo>
                  <a:lnTo>
                    <a:pt x="596773" y="308356"/>
                  </a:lnTo>
                  <a:lnTo>
                    <a:pt x="594614" y="312039"/>
                  </a:lnTo>
                  <a:lnTo>
                    <a:pt x="595884" y="316992"/>
                  </a:lnTo>
                  <a:lnTo>
                    <a:pt x="650316" y="348932"/>
                  </a:lnTo>
                  <a:lnTo>
                    <a:pt x="9652" y="347472"/>
                  </a:lnTo>
                  <a:lnTo>
                    <a:pt x="9652" y="363347"/>
                  </a:lnTo>
                  <a:lnTo>
                    <a:pt x="650430" y="364807"/>
                  </a:lnTo>
                  <a:lnTo>
                    <a:pt x="679704" y="364871"/>
                  </a:lnTo>
                  <a:lnTo>
                    <a:pt x="681990" y="364807"/>
                  </a:lnTo>
                  <a:lnTo>
                    <a:pt x="695452" y="356997"/>
                  </a:lnTo>
                  <a:close/>
                </a:path>
                <a:path w="705485" h="2239645">
                  <a:moveTo>
                    <a:pt x="695452" y="53721"/>
                  </a:moveTo>
                  <a:lnTo>
                    <a:pt x="607682" y="2286"/>
                  </a:lnTo>
                  <a:lnTo>
                    <a:pt x="603885" y="0"/>
                  </a:lnTo>
                  <a:lnTo>
                    <a:pt x="599059" y="1270"/>
                  </a:lnTo>
                  <a:lnTo>
                    <a:pt x="596773" y="5092"/>
                  </a:lnTo>
                  <a:lnTo>
                    <a:pt x="594614" y="8890"/>
                  </a:lnTo>
                  <a:lnTo>
                    <a:pt x="595884" y="13728"/>
                  </a:lnTo>
                  <a:lnTo>
                    <a:pt x="599567" y="16002"/>
                  </a:lnTo>
                  <a:lnTo>
                    <a:pt x="650455" y="45783"/>
                  </a:lnTo>
                  <a:lnTo>
                    <a:pt x="9652" y="44196"/>
                  </a:lnTo>
                  <a:lnTo>
                    <a:pt x="9652" y="60071"/>
                  </a:lnTo>
                  <a:lnTo>
                    <a:pt x="650303" y="61658"/>
                  </a:lnTo>
                  <a:lnTo>
                    <a:pt x="679704" y="61722"/>
                  </a:lnTo>
                  <a:lnTo>
                    <a:pt x="681812" y="61658"/>
                  </a:lnTo>
                  <a:lnTo>
                    <a:pt x="695452" y="53721"/>
                  </a:lnTo>
                  <a:close/>
                </a:path>
                <a:path w="705485" h="2239645">
                  <a:moveTo>
                    <a:pt x="705104" y="2185797"/>
                  </a:moveTo>
                  <a:lnTo>
                    <a:pt x="617207" y="2134285"/>
                  </a:lnTo>
                  <a:lnTo>
                    <a:pt x="613537" y="2132063"/>
                  </a:lnTo>
                  <a:lnTo>
                    <a:pt x="608584" y="2133333"/>
                  </a:lnTo>
                  <a:lnTo>
                    <a:pt x="606425" y="2137118"/>
                  </a:lnTo>
                  <a:lnTo>
                    <a:pt x="604139" y="2140902"/>
                  </a:lnTo>
                  <a:lnTo>
                    <a:pt x="605409" y="2145766"/>
                  </a:lnTo>
                  <a:lnTo>
                    <a:pt x="659968" y="2177758"/>
                  </a:lnTo>
                  <a:lnTo>
                    <a:pt x="19304" y="2176272"/>
                  </a:lnTo>
                  <a:lnTo>
                    <a:pt x="19304" y="2192147"/>
                  </a:lnTo>
                  <a:lnTo>
                    <a:pt x="659993" y="2193633"/>
                  </a:lnTo>
                  <a:lnTo>
                    <a:pt x="689356" y="2193696"/>
                  </a:lnTo>
                  <a:lnTo>
                    <a:pt x="691603" y="2193633"/>
                  </a:lnTo>
                  <a:lnTo>
                    <a:pt x="705104" y="2185797"/>
                  </a:lnTo>
                  <a:close/>
                </a:path>
                <a:path w="705485" h="2239645">
                  <a:moveTo>
                    <a:pt x="705104" y="1576197"/>
                  </a:moveTo>
                  <a:lnTo>
                    <a:pt x="613537" y="1522476"/>
                  </a:lnTo>
                  <a:lnTo>
                    <a:pt x="608584" y="1523746"/>
                  </a:lnTo>
                  <a:lnTo>
                    <a:pt x="606425" y="1527556"/>
                  </a:lnTo>
                  <a:lnTo>
                    <a:pt x="604139" y="1531239"/>
                  </a:lnTo>
                  <a:lnTo>
                    <a:pt x="605409" y="1536192"/>
                  </a:lnTo>
                  <a:lnTo>
                    <a:pt x="609206" y="1538351"/>
                  </a:lnTo>
                  <a:lnTo>
                    <a:pt x="659892" y="1568132"/>
                  </a:lnTo>
                  <a:lnTo>
                    <a:pt x="19304" y="1566672"/>
                  </a:lnTo>
                  <a:lnTo>
                    <a:pt x="19304" y="1582547"/>
                  </a:lnTo>
                  <a:lnTo>
                    <a:pt x="660082" y="1584007"/>
                  </a:lnTo>
                  <a:lnTo>
                    <a:pt x="689356" y="1584071"/>
                  </a:lnTo>
                  <a:lnTo>
                    <a:pt x="691642" y="1584007"/>
                  </a:lnTo>
                  <a:lnTo>
                    <a:pt x="705104" y="1576197"/>
                  </a:lnTo>
                  <a:close/>
                </a:path>
                <a:path w="705485" h="2239645">
                  <a:moveTo>
                    <a:pt x="705104" y="1272921"/>
                  </a:moveTo>
                  <a:lnTo>
                    <a:pt x="617207" y="1221486"/>
                  </a:lnTo>
                  <a:lnTo>
                    <a:pt x="613537" y="1219200"/>
                  </a:lnTo>
                  <a:lnTo>
                    <a:pt x="608584" y="1220470"/>
                  </a:lnTo>
                  <a:lnTo>
                    <a:pt x="606425" y="1224280"/>
                  </a:lnTo>
                  <a:lnTo>
                    <a:pt x="604139" y="1228090"/>
                  </a:lnTo>
                  <a:lnTo>
                    <a:pt x="605409" y="1232916"/>
                  </a:lnTo>
                  <a:lnTo>
                    <a:pt x="609206" y="1235202"/>
                  </a:lnTo>
                  <a:lnTo>
                    <a:pt x="660019" y="1264983"/>
                  </a:lnTo>
                  <a:lnTo>
                    <a:pt x="673608" y="1272921"/>
                  </a:lnTo>
                  <a:lnTo>
                    <a:pt x="660019" y="1264983"/>
                  </a:lnTo>
                  <a:lnTo>
                    <a:pt x="19304" y="1263396"/>
                  </a:lnTo>
                  <a:lnTo>
                    <a:pt x="19304" y="1279271"/>
                  </a:lnTo>
                  <a:lnTo>
                    <a:pt x="659955" y="1280858"/>
                  </a:lnTo>
                  <a:lnTo>
                    <a:pt x="689356" y="1280922"/>
                  </a:lnTo>
                  <a:lnTo>
                    <a:pt x="691464" y="1280858"/>
                  </a:lnTo>
                  <a:lnTo>
                    <a:pt x="705104" y="1272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7339" y="3386201"/>
            <a:ext cx="329565" cy="24574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 marR="30480" indent="1270" algn="just">
              <a:lnSpc>
                <a:spcPct val="110700"/>
              </a:lnSpc>
              <a:spcBef>
                <a:spcPts val="114"/>
              </a:spcBef>
            </a:pP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0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1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2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3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4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5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6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baseline="-20833" dirty="0">
                <a:latin typeface="Times New Roman"/>
                <a:cs typeface="Times New Roman"/>
              </a:rPr>
              <a:t>7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5400" y="3757802"/>
            <a:ext cx="609600" cy="1781810"/>
          </a:xfrm>
          <a:custGeom>
            <a:avLst/>
            <a:gdLst/>
            <a:ahLst/>
            <a:cxnLst/>
            <a:rect l="l" t="t" r="r" b="b"/>
            <a:pathLst>
              <a:path w="609600" h="1781810">
                <a:moveTo>
                  <a:pt x="609600" y="1728597"/>
                </a:moveTo>
                <a:lnTo>
                  <a:pt x="521843" y="1677035"/>
                </a:lnTo>
                <a:lnTo>
                  <a:pt x="518033" y="1674876"/>
                </a:lnTo>
                <a:lnTo>
                  <a:pt x="513207" y="1676146"/>
                </a:lnTo>
                <a:lnTo>
                  <a:pt x="510921" y="1679829"/>
                </a:lnTo>
                <a:lnTo>
                  <a:pt x="508762" y="1683639"/>
                </a:lnTo>
                <a:lnTo>
                  <a:pt x="510032" y="1688592"/>
                </a:lnTo>
                <a:lnTo>
                  <a:pt x="513842" y="1690751"/>
                </a:lnTo>
                <a:lnTo>
                  <a:pt x="564489" y="1720532"/>
                </a:lnTo>
                <a:lnTo>
                  <a:pt x="0" y="1719072"/>
                </a:lnTo>
                <a:lnTo>
                  <a:pt x="0" y="1734947"/>
                </a:lnTo>
                <a:lnTo>
                  <a:pt x="564591" y="1736407"/>
                </a:lnTo>
                <a:lnTo>
                  <a:pt x="513588" y="1765935"/>
                </a:lnTo>
                <a:lnTo>
                  <a:pt x="509778" y="1768094"/>
                </a:lnTo>
                <a:lnTo>
                  <a:pt x="508508" y="1773047"/>
                </a:lnTo>
                <a:lnTo>
                  <a:pt x="510667" y="1776730"/>
                </a:lnTo>
                <a:lnTo>
                  <a:pt x="512953" y="1780540"/>
                </a:lnTo>
                <a:lnTo>
                  <a:pt x="517779" y="1781810"/>
                </a:lnTo>
                <a:lnTo>
                  <a:pt x="521589" y="1779651"/>
                </a:lnTo>
                <a:lnTo>
                  <a:pt x="596023" y="1736471"/>
                </a:lnTo>
                <a:lnTo>
                  <a:pt x="609600" y="1728597"/>
                </a:lnTo>
                <a:close/>
              </a:path>
              <a:path w="609600" h="1781810">
                <a:moveTo>
                  <a:pt x="609600" y="891921"/>
                </a:moveTo>
                <a:lnTo>
                  <a:pt x="521843" y="840486"/>
                </a:lnTo>
                <a:lnTo>
                  <a:pt x="518033" y="838200"/>
                </a:lnTo>
                <a:lnTo>
                  <a:pt x="513207" y="839470"/>
                </a:lnTo>
                <a:lnTo>
                  <a:pt x="510921" y="843280"/>
                </a:lnTo>
                <a:lnTo>
                  <a:pt x="508762" y="847090"/>
                </a:lnTo>
                <a:lnTo>
                  <a:pt x="510032" y="851916"/>
                </a:lnTo>
                <a:lnTo>
                  <a:pt x="513842" y="854202"/>
                </a:lnTo>
                <a:lnTo>
                  <a:pt x="564629" y="883970"/>
                </a:lnTo>
                <a:lnTo>
                  <a:pt x="0" y="882396"/>
                </a:lnTo>
                <a:lnTo>
                  <a:pt x="0" y="898271"/>
                </a:lnTo>
                <a:lnTo>
                  <a:pt x="564464" y="899845"/>
                </a:lnTo>
                <a:lnTo>
                  <a:pt x="513588" y="929386"/>
                </a:lnTo>
                <a:lnTo>
                  <a:pt x="509778" y="931545"/>
                </a:lnTo>
                <a:lnTo>
                  <a:pt x="508508" y="936371"/>
                </a:lnTo>
                <a:lnTo>
                  <a:pt x="510667" y="940181"/>
                </a:lnTo>
                <a:lnTo>
                  <a:pt x="512953" y="943991"/>
                </a:lnTo>
                <a:lnTo>
                  <a:pt x="517779" y="945261"/>
                </a:lnTo>
                <a:lnTo>
                  <a:pt x="521589" y="943102"/>
                </a:lnTo>
                <a:lnTo>
                  <a:pt x="595833" y="899922"/>
                </a:lnTo>
                <a:lnTo>
                  <a:pt x="609600" y="891921"/>
                </a:lnTo>
                <a:close/>
              </a:path>
              <a:path w="609600" h="1781810">
                <a:moveTo>
                  <a:pt x="609600" y="53721"/>
                </a:moveTo>
                <a:lnTo>
                  <a:pt x="521843" y="2286"/>
                </a:lnTo>
                <a:lnTo>
                  <a:pt x="518033" y="0"/>
                </a:lnTo>
                <a:lnTo>
                  <a:pt x="513207" y="1270"/>
                </a:lnTo>
                <a:lnTo>
                  <a:pt x="510921" y="5080"/>
                </a:lnTo>
                <a:lnTo>
                  <a:pt x="508762" y="8890"/>
                </a:lnTo>
                <a:lnTo>
                  <a:pt x="510032" y="13716"/>
                </a:lnTo>
                <a:lnTo>
                  <a:pt x="513842" y="16002"/>
                </a:lnTo>
                <a:lnTo>
                  <a:pt x="564629" y="45770"/>
                </a:lnTo>
                <a:lnTo>
                  <a:pt x="0" y="44196"/>
                </a:lnTo>
                <a:lnTo>
                  <a:pt x="0" y="60071"/>
                </a:lnTo>
                <a:lnTo>
                  <a:pt x="564464" y="61645"/>
                </a:lnTo>
                <a:lnTo>
                  <a:pt x="513588" y="91186"/>
                </a:lnTo>
                <a:lnTo>
                  <a:pt x="509778" y="93345"/>
                </a:lnTo>
                <a:lnTo>
                  <a:pt x="508508" y="98171"/>
                </a:lnTo>
                <a:lnTo>
                  <a:pt x="510667" y="101981"/>
                </a:lnTo>
                <a:lnTo>
                  <a:pt x="512953" y="105791"/>
                </a:lnTo>
                <a:lnTo>
                  <a:pt x="517779" y="107061"/>
                </a:lnTo>
                <a:lnTo>
                  <a:pt x="521589" y="104902"/>
                </a:lnTo>
                <a:lnTo>
                  <a:pt x="595833" y="61722"/>
                </a:lnTo>
                <a:lnTo>
                  <a:pt x="609600" y="53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65672" y="3615054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48ED4"/>
                </a:solidFill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727953" y="4434966"/>
            <a:ext cx="209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48ED4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5038" y="5331053"/>
            <a:ext cx="180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48ED4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994" y="5892495"/>
            <a:ext cx="776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74707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974707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974707"/>
                </a:solidFill>
                <a:latin typeface="Times New Roman"/>
                <a:cs typeface="Times New Roman"/>
              </a:rPr>
              <a:t>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6028" y="5873292"/>
            <a:ext cx="1031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74707"/>
                </a:solidFill>
                <a:latin typeface="Times New Roman"/>
                <a:cs typeface="Times New Roman"/>
              </a:rPr>
              <a:t>O</a:t>
            </a:r>
            <a:r>
              <a:rPr sz="2000" spc="5" dirty="0">
                <a:solidFill>
                  <a:srgbClr val="974707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974707"/>
                </a:solidFill>
                <a:latin typeface="Times New Roman"/>
                <a:cs typeface="Times New Roman"/>
              </a:rPr>
              <a:t>TPUT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3175" y="4445889"/>
            <a:ext cx="110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ENCO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71409" y="5435295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Fig.</a:t>
            </a:r>
            <a:r>
              <a:rPr sz="20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04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6275"/>
            <a:ext cx="197421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TRUTH</a:t>
            </a:r>
            <a:r>
              <a:rPr sz="2200" spc="-100" dirty="0"/>
              <a:t> </a:t>
            </a:r>
            <a:r>
              <a:rPr sz="2200" spc="-35" dirty="0"/>
              <a:t>TABLE:</a:t>
            </a:r>
            <a:endParaRPr sz="2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831850"/>
          <a:ext cx="7774298" cy="5410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755"/>
                <a:gridCol w="706755"/>
                <a:gridCol w="706754"/>
                <a:gridCol w="706755"/>
                <a:gridCol w="706755"/>
                <a:gridCol w="706754"/>
                <a:gridCol w="706754"/>
                <a:gridCol w="706754"/>
                <a:gridCol w="706754"/>
                <a:gridCol w="706754"/>
                <a:gridCol w="706754"/>
              </a:tblGrid>
              <a:tr h="54102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5689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Z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9593"/>
                    </a:solidFill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8956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8100" y="3224533"/>
            <a:ext cx="307340" cy="745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85"/>
              </a:lnSpc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Fig.</a:t>
            </a:r>
            <a:r>
              <a:rPr sz="20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22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88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6275"/>
            <a:ext cx="19958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none" spc="-5" dirty="0"/>
              <a:t>From </a:t>
            </a:r>
            <a:r>
              <a:rPr sz="2200" u="none" spc="-20" dirty="0"/>
              <a:t>Truth</a:t>
            </a:r>
            <a:r>
              <a:rPr sz="2200" u="none" spc="-95" dirty="0"/>
              <a:t> </a:t>
            </a:r>
            <a:r>
              <a:rPr sz="2200" u="none" spc="-5" dirty="0"/>
              <a:t>table: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67639" y="484313"/>
            <a:ext cx="8727440" cy="5351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14295" marR="3763645" algn="just">
              <a:lnSpc>
                <a:spcPct val="129500"/>
              </a:lnSpc>
              <a:spcBef>
                <a:spcPts val="90"/>
              </a:spcBef>
            </a:pPr>
            <a:r>
              <a:rPr sz="2000" spc="40" dirty="0">
                <a:latin typeface="Times New Roman"/>
                <a:cs typeface="Times New Roman"/>
              </a:rPr>
              <a:t>X </a:t>
            </a:r>
            <a:r>
              <a:rPr sz="2000" spc="30" dirty="0">
                <a:latin typeface="Symbol"/>
                <a:cs typeface="Symbol"/>
              </a:rPr>
              <a:t>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D</a:t>
            </a:r>
            <a:r>
              <a:rPr sz="1725" spc="112" baseline="-24154" dirty="0">
                <a:latin typeface="Times New Roman"/>
                <a:cs typeface="Times New Roman"/>
              </a:rPr>
              <a:t>4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5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6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7  </a:t>
            </a:r>
            <a:r>
              <a:rPr sz="2000" spc="40" dirty="0">
                <a:latin typeface="Times New Roman"/>
                <a:cs typeface="Times New Roman"/>
              </a:rPr>
              <a:t>Y </a:t>
            </a:r>
            <a:r>
              <a:rPr sz="2000" spc="30" dirty="0">
                <a:latin typeface="Symbol"/>
                <a:cs typeface="Symbol"/>
              </a:rPr>
              <a:t>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D</a:t>
            </a:r>
            <a:r>
              <a:rPr sz="1725" spc="112" baseline="-24154" dirty="0">
                <a:latin typeface="Times New Roman"/>
                <a:cs typeface="Times New Roman"/>
              </a:rPr>
              <a:t>2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3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6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7  </a:t>
            </a:r>
            <a:r>
              <a:rPr sz="2000" i="1" spc="30" dirty="0">
                <a:latin typeface="Times New Roman"/>
                <a:cs typeface="Times New Roman"/>
              </a:rPr>
              <a:t>Z </a:t>
            </a:r>
            <a:r>
              <a:rPr sz="2000" spc="30" dirty="0">
                <a:latin typeface="Symbol"/>
                <a:cs typeface="Symbol"/>
              </a:rPr>
              <a:t>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725" spc="15" baseline="-24154" dirty="0">
                <a:latin typeface="Times New Roman"/>
                <a:cs typeface="Times New Roman"/>
              </a:rPr>
              <a:t>1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3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5 </a:t>
            </a:r>
            <a:r>
              <a:rPr sz="2000" spc="30" dirty="0">
                <a:latin typeface="Symbol"/>
                <a:cs typeface="Symbol"/>
              </a:rPr>
              <a:t>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7</a:t>
            </a:r>
            <a:endParaRPr sz="1725" baseline="-24154">
              <a:latin typeface="Times New Roman"/>
              <a:cs typeface="Times New Roman"/>
            </a:endParaRPr>
          </a:p>
          <a:p>
            <a:pPr marL="419100" marR="81280" indent="-34290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spc="-5" dirty="0">
                <a:latin typeface="Times New Roman"/>
                <a:cs typeface="Times New Roman"/>
              </a:rPr>
              <a:t>It is </a:t>
            </a: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latin typeface="Times New Roman"/>
                <a:cs typeface="Times New Roman"/>
              </a:rPr>
              <a:t>that only one input is HIGH at any given time. If two outputs  are HIGH then undefined </a:t>
            </a:r>
            <a:r>
              <a:rPr sz="2200" dirty="0">
                <a:latin typeface="Times New Roman"/>
                <a:cs typeface="Times New Roman"/>
              </a:rPr>
              <a:t>output </a:t>
            </a:r>
            <a:r>
              <a:rPr sz="2200" spc="-5" dirty="0">
                <a:latin typeface="Times New Roman"/>
                <a:cs typeface="Times New Roman"/>
              </a:rPr>
              <a:t>will produced. For example </a:t>
            </a:r>
            <a:r>
              <a:rPr sz="2200" spc="15" dirty="0">
                <a:latin typeface="Times New Roman"/>
                <a:cs typeface="Times New Roman"/>
              </a:rPr>
              <a:t>D</a:t>
            </a:r>
            <a:r>
              <a:rPr sz="2175" spc="22" baseline="-21072" dirty="0">
                <a:latin typeface="Times New Roman"/>
                <a:cs typeface="Times New Roman"/>
              </a:rPr>
              <a:t>3 </a:t>
            </a:r>
            <a:r>
              <a:rPr sz="2200" spc="-5" dirty="0">
                <a:latin typeface="Times New Roman"/>
                <a:cs typeface="Times New Roman"/>
              </a:rPr>
              <a:t>and D</a:t>
            </a:r>
            <a:r>
              <a:rPr sz="2175" spc="-7" baseline="-21072" dirty="0">
                <a:latin typeface="Times New Roman"/>
                <a:cs typeface="Times New Roman"/>
              </a:rPr>
              <a:t>6  </a:t>
            </a:r>
            <a:r>
              <a:rPr sz="2200" spc="-5" dirty="0">
                <a:latin typeface="Times New Roman"/>
                <a:cs typeface="Times New Roman"/>
              </a:rPr>
              <a:t>are HIGH, then output of Encoder will be </a:t>
            </a:r>
            <a:r>
              <a:rPr sz="2200" spc="-45" dirty="0">
                <a:latin typeface="Times New Roman"/>
                <a:cs typeface="Times New Roman"/>
              </a:rPr>
              <a:t>111. </a:t>
            </a:r>
            <a:r>
              <a:rPr sz="2200" spc="-5" dirty="0">
                <a:latin typeface="Times New Roman"/>
                <a:cs typeface="Times New Roman"/>
              </a:rPr>
              <a:t>This </a:t>
            </a:r>
            <a:r>
              <a:rPr sz="2200" dirty="0">
                <a:latin typeface="Times New Roman"/>
                <a:cs typeface="Times New Roman"/>
              </a:rPr>
              <a:t>output </a:t>
            </a:r>
            <a:r>
              <a:rPr sz="2200" spc="-5" dirty="0">
                <a:latin typeface="Times New Roman"/>
                <a:cs typeface="Times New Roman"/>
              </a:rPr>
              <a:t>neither  equivalent code corresponding to </a:t>
            </a:r>
            <a:r>
              <a:rPr sz="2200" spc="5" dirty="0">
                <a:latin typeface="Times New Roman"/>
                <a:cs typeface="Times New Roman"/>
              </a:rPr>
              <a:t>D</a:t>
            </a:r>
            <a:r>
              <a:rPr sz="2175" spc="7" baseline="-21072" dirty="0">
                <a:latin typeface="Times New Roman"/>
                <a:cs typeface="Times New Roman"/>
              </a:rPr>
              <a:t>3 </a:t>
            </a:r>
            <a:r>
              <a:rPr sz="2200" spc="-5" dirty="0">
                <a:latin typeface="Times New Roman"/>
                <a:cs typeface="Times New Roman"/>
              </a:rPr>
              <a:t>nor to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175" baseline="-21072" dirty="0">
                <a:latin typeface="Times New Roman"/>
                <a:cs typeface="Times New Roman"/>
              </a:rPr>
              <a:t>6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overcome this problem, priorities should be assigned to each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input.</a:t>
            </a:r>
            <a:endParaRPr sz="2200">
              <a:latin typeface="Times New Roman"/>
              <a:cs typeface="Times New Roman"/>
            </a:endParaRPr>
          </a:p>
          <a:p>
            <a:pPr marL="419100" marR="34480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spc="-5" dirty="0">
                <a:latin typeface="Times New Roman"/>
                <a:cs typeface="Times New Roman"/>
              </a:rPr>
              <a:t>Form the truth table it is clear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output X becomes 1 if any of </a:t>
            </a:r>
            <a:r>
              <a:rPr sz="220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digit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175" baseline="-21072" dirty="0">
                <a:latin typeface="Times New Roman"/>
                <a:cs typeface="Times New Roman"/>
              </a:rPr>
              <a:t>4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175" baseline="-21072" dirty="0">
                <a:latin typeface="Times New Roman"/>
                <a:cs typeface="Times New Roman"/>
              </a:rPr>
              <a:t>5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175" baseline="-21072" dirty="0">
                <a:latin typeface="Times New Roman"/>
                <a:cs typeface="Times New Roman"/>
              </a:rPr>
              <a:t>6 </a:t>
            </a:r>
            <a:r>
              <a:rPr sz="2200" spc="-5" dirty="0">
                <a:latin typeface="Times New Roman"/>
                <a:cs typeface="Times New Roman"/>
              </a:rPr>
              <a:t>or 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175" baseline="-21072" dirty="0">
                <a:latin typeface="Times New Roman"/>
                <a:cs typeface="Times New Roman"/>
              </a:rPr>
              <a:t>7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spc="-5" dirty="0">
                <a:latin typeface="Times New Roman"/>
                <a:cs typeface="Times New Roman"/>
              </a:rPr>
              <a:t>D</a:t>
            </a:r>
            <a:r>
              <a:rPr sz="2175" spc="-7" baseline="-21072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is considered as don’t care because it is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shown in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expression.</a:t>
            </a:r>
            <a:endParaRPr sz="2200">
              <a:latin typeface="Times New Roman"/>
              <a:cs typeface="Times New Roman"/>
            </a:endParaRPr>
          </a:p>
          <a:p>
            <a:pPr marL="419100" marR="677545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inputs </a:t>
            </a:r>
            <a:r>
              <a:rPr sz="2200" spc="-5" dirty="0">
                <a:latin typeface="Times New Roman"/>
                <a:cs typeface="Times New Roman"/>
              </a:rPr>
              <a:t>are zero then output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zero. Similarly if </a:t>
            </a:r>
            <a:r>
              <a:rPr sz="2200" spc="15" dirty="0">
                <a:latin typeface="Times New Roman"/>
                <a:cs typeface="Times New Roman"/>
              </a:rPr>
              <a:t>D</a:t>
            </a:r>
            <a:r>
              <a:rPr sz="2175" spc="22" baseline="-21072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is one, the  output will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zero.</a:t>
            </a:r>
            <a:endParaRPr sz="22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9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800" y="125538"/>
            <a:ext cx="2451100" cy="1210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055" marR="43180" algn="just">
              <a:lnSpc>
                <a:spcPct val="129500"/>
              </a:lnSpc>
              <a:spcBef>
                <a:spcPts val="90"/>
              </a:spcBef>
            </a:pPr>
            <a:r>
              <a:rPr sz="2000" u="none" spc="40" dirty="0">
                <a:solidFill>
                  <a:srgbClr val="000000"/>
                </a:solidFill>
              </a:rPr>
              <a:t>X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75" dirty="0">
                <a:solidFill>
                  <a:srgbClr val="000000"/>
                </a:solidFill>
              </a:rPr>
              <a:t>D</a:t>
            </a:r>
            <a:r>
              <a:rPr sz="1725" u="none" spc="112" baseline="-24154" dirty="0">
                <a:solidFill>
                  <a:srgbClr val="000000"/>
                </a:solidFill>
              </a:rPr>
              <a:t>4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55" dirty="0">
                <a:solidFill>
                  <a:srgbClr val="000000"/>
                </a:solidFill>
              </a:rPr>
              <a:t>D</a:t>
            </a:r>
            <a:r>
              <a:rPr sz="1725" u="none" spc="82" baseline="-24154" dirty="0">
                <a:solidFill>
                  <a:srgbClr val="000000"/>
                </a:solidFill>
              </a:rPr>
              <a:t>5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65" dirty="0">
                <a:solidFill>
                  <a:srgbClr val="000000"/>
                </a:solidFill>
              </a:rPr>
              <a:t>D</a:t>
            </a:r>
            <a:r>
              <a:rPr sz="1725" u="none" spc="97" baseline="-24154" dirty="0">
                <a:solidFill>
                  <a:srgbClr val="000000"/>
                </a:solidFill>
              </a:rPr>
              <a:t>6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65" dirty="0">
                <a:solidFill>
                  <a:srgbClr val="000000"/>
                </a:solidFill>
              </a:rPr>
              <a:t>D</a:t>
            </a:r>
            <a:r>
              <a:rPr sz="1725" u="none" spc="97" baseline="-24154" dirty="0">
                <a:solidFill>
                  <a:srgbClr val="000000"/>
                </a:solidFill>
              </a:rPr>
              <a:t>7  </a:t>
            </a:r>
            <a:r>
              <a:rPr sz="2000" u="none" spc="40" dirty="0">
                <a:solidFill>
                  <a:srgbClr val="000000"/>
                </a:solidFill>
              </a:rPr>
              <a:t>Y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75" dirty="0">
                <a:solidFill>
                  <a:srgbClr val="000000"/>
                </a:solidFill>
              </a:rPr>
              <a:t>D</a:t>
            </a:r>
            <a:r>
              <a:rPr sz="1725" u="none" spc="112" baseline="-24154" dirty="0">
                <a:solidFill>
                  <a:srgbClr val="000000"/>
                </a:solidFill>
              </a:rPr>
              <a:t>2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55" dirty="0">
                <a:solidFill>
                  <a:srgbClr val="000000"/>
                </a:solidFill>
              </a:rPr>
              <a:t>D</a:t>
            </a:r>
            <a:r>
              <a:rPr sz="1725" u="none" spc="82" baseline="-24154" dirty="0">
                <a:solidFill>
                  <a:srgbClr val="000000"/>
                </a:solidFill>
              </a:rPr>
              <a:t>3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65" dirty="0">
                <a:solidFill>
                  <a:srgbClr val="000000"/>
                </a:solidFill>
              </a:rPr>
              <a:t>D</a:t>
            </a:r>
            <a:r>
              <a:rPr sz="1725" u="none" spc="97" baseline="-24154" dirty="0">
                <a:solidFill>
                  <a:srgbClr val="000000"/>
                </a:solidFill>
              </a:rPr>
              <a:t>6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65" dirty="0">
                <a:solidFill>
                  <a:srgbClr val="000000"/>
                </a:solidFill>
              </a:rPr>
              <a:t>D</a:t>
            </a:r>
            <a:r>
              <a:rPr sz="1725" u="none" spc="97" baseline="-24154" dirty="0">
                <a:solidFill>
                  <a:srgbClr val="000000"/>
                </a:solidFill>
              </a:rPr>
              <a:t>7  </a:t>
            </a:r>
            <a:r>
              <a:rPr sz="2000" i="1" u="none" spc="30" dirty="0">
                <a:solidFill>
                  <a:srgbClr val="000000"/>
                </a:solidFill>
                <a:latin typeface="Times New Roman"/>
                <a:cs typeface="Times New Roman"/>
              </a:rPr>
              <a:t>Z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10" dirty="0">
                <a:solidFill>
                  <a:srgbClr val="000000"/>
                </a:solidFill>
              </a:rPr>
              <a:t>D</a:t>
            </a:r>
            <a:r>
              <a:rPr sz="1725" u="none" spc="15" baseline="-24154" dirty="0">
                <a:solidFill>
                  <a:srgbClr val="000000"/>
                </a:solidFill>
              </a:rPr>
              <a:t>1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55" dirty="0">
                <a:solidFill>
                  <a:srgbClr val="000000"/>
                </a:solidFill>
              </a:rPr>
              <a:t>D</a:t>
            </a:r>
            <a:r>
              <a:rPr sz="1725" u="none" spc="82" baseline="-24154" dirty="0">
                <a:solidFill>
                  <a:srgbClr val="000000"/>
                </a:solidFill>
              </a:rPr>
              <a:t>3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30" dirty="0">
                <a:solidFill>
                  <a:srgbClr val="000000"/>
                </a:solidFill>
              </a:rPr>
              <a:t> </a:t>
            </a:r>
            <a:r>
              <a:rPr sz="2000" u="none" spc="55" dirty="0">
                <a:solidFill>
                  <a:srgbClr val="000000"/>
                </a:solidFill>
              </a:rPr>
              <a:t>D</a:t>
            </a:r>
            <a:r>
              <a:rPr sz="1725" u="none" spc="82" baseline="-24154" dirty="0">
                <a:solidFill>
                  <a:srgbClr val="000000"/>
                </a:solidFill>
              </a:rPr>
              <a:t>5 </a:t>
            </a:r>
            <a:r>
              <a:rPr sz="2000" u="none" spc="3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2000" u="none" spc="-170" dirty="0">
                <a:solidFill>
                  <a:srgbClr val="000000"/>
                </a:solidFill>
              </a:rPr>
              <a:t> </a:t>
            </a:r>
            <a:r>
              <a:rPr sz="2000" u="none" spc="65" dirty="0">
                <a:solidFill>
                  <a:srgbClr val="000000"/>
                </a:solidFill>
              </a:rPr>
              <a:t>D</a:t>
            </a:r>
            <a:r>
              <a:rPr sz="1725" u="none" spc="97" baseline="-24154" dirty="0">
                <a:solidFill>
                  <a:srgbClr val="000000"/>
                </a:solidFill>
              </a:rPr>
              <a:t>7</a:t>
            </a:r>
            <a:endParaRPr sz="1725" baseline="-24154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81100" y="2286000"/>
            <a:ext cx="6429375" cy="3846195"/>
            <a:chOff x="1181100" y="2286000"/>
            <a:chExt cx="6429375" cy="3846195"/>
          </a:xfrm>
        </p:grpSpPr>
        <p:sp>
          <p:nvSpPr>
            <p:cNvPr id="4" name="object 4"/>
            <p:cNvSpPr/>
            <p:nvPr/>
          </p:nvSpPr>
          <p:spPr>
            <a:xfrm>
              <a:off x="6226809" y="3202813"/>
              <a:ext cx="1371600" cy="1270"/>
            </a:xfrm>
            <a:custGeom>
              <a:avLst/>
              <a:gdLst/>
              <a:ahLst/>
              <a:cxnLst/>
              <a:rect l="l" t="t" r="r" b="b"/>
              <a:pathLst>
                <a:path w="1371600" h="1269">
                  <a:moveTo>
                    <a:pt x="0" y="1015"/>
                  </a:moveTo>
                  <a:lnTo>
                    <a:pt x="1371599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70500" y="2819400"/>
              <a:ext cx="953769" cy="762000"/>
            </a:xfrm>
            <a:custGeom>
              <a:avLst/>
              <a:gdLst/>
              <a:ahLst/>
              <a:cxnLst/>
              <a:rect l="l" t="t" r="r" b="b"/>
              <a:pathLst>
                <a:path w="953770" h="762000">
                  <a:moveTo>
                    <a:pt x="126" y="0"/>
                  </a:moveTo>
                  <a:lnTo>
                    <a:pt x="0" y="762000"/>
                  </a:lnTo>
                  <a:lnTo>
                    <a:pt x="459232" y="758698"/>
                  </a:lnTo>
                  <a:lnTo>
                    <a:pt x="505505" y="752438"/>
                  </a:lnTo>
                  <a:lnTo>
                    <a:pt x="553185" y="739932"/>
                  </a:lnTo>
                  <a:lnTo>
                    <a:pt x="601499" y="721935"/>
                  </a:lnTo>
                  <a:lnTo>
                    <a:pt x="649672" y="699204"/>
                  </a:lnTo>
                  <a:lnTo>
                    <a:pt x="696930" y="672493"/>
                  </a:lnTo>
                  <a:lnTo>
                    <a:pt x="742499" y="642558"/>
                  </a:lnTo>
                  <a:lnTo>
                    <a:pt x="785606" y="610155"/>
                  </a:lnTo>
                  <a:lnTo>
                    <a:pt x="825476" y="576040"/>
                  </a:lnTo>
                  <a:lnTo>
                    <a:pt x="861335" y="540967"/>
                  </a:lnTo>
                  <a:lnTo>
                    <a:pt x="892411" y="505694"/>
                  </a:lnTo>
                  <a:lnTo>
                    <a:pt x="917928" y="470974"/>
                  </a:lnTo>
                  <a:lnTo>
                    <a:pt x="937112" y="437564"/>
                  </a:lnTo>
                  <a:lnTo>
                    <a:pt x="953388" y="377698"/>
                  </a:lnTo>
                  <a:lnTo>
                    <a:pt x="949062" y="349225"/>
                  </a:lnTo>
                  <a:lnTo>
                    <a:pt x="916952" y="284877"/>
                  </a:lnTo>
                  <a:lnTo>
                    <a:pt x="890833" y="250513"/>
                  </a:lnTo>
                  <a:lnTo>
                    <a:pt x="859117" y="215697"/>
                  </a:lnTo>
                  <a:lnTo>
                    <a:pt x="822637" y="181185"/>
                  </a:lnTo>
                  <a:lnTo>
                    <a:pt x="782224" y="147732"/>
                  </a:lnTo>
                  <a:lnTo>
                    <a:pt x="738713" y="116095"/>
                  </a:lnTo>
                  <a:lnTo>
                    <a:pt x="692937" y="87030"/>
                  </a:lnTo>
                  <a:lnTo>
                    <a:pt x="645728" y="61292"/>
                  </a:lnTo>
                  <a:lnTo>
                    <a:pt x="597920" y="39637"/>
                  </a:lnTo>
                  <a:lnTo>
                    <a:pt x="550346" y="22821"/>
                  </a:lnTo>
                  <a:lnTo>
                    <a:pt x="503839" y="11600"/>
                  </a:lnTo>
                  <a:lnTo>
                    <a:pt x="459232" y="673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28163" y="2306066"/>
              <a:ext cx="3395979" cy="3826510"/>
            </a:xfrm>
            <a:custGeom>
              <a:avLst/>
              <a:gdLst/>
              <a:ahLst/>
              <a:cxnLst/>
              <a:rect l="l" t="t" r="r" b="b"/>
              <a:pathLst>
                <a:path w="3395979" h="3826510">
                  <a:moveTo>
                    <a:pt x="2442464" y="513334"/>
                  </a:moveTo>
                  <a:lnTo>
                    <a:pt x="2901569" y="520064"/>
                  </a:lnTo>
                  <a:lnTo>
                    <a:pt x="2946176" y="524934"/>
                  </a:lnTo>
                  <a:lnTo>
                    <a:pt x="2992683" y="536155"/>
                  </a:lnTo>
                  <a:lnTo>
                    <a:pt x="3040257" y="552971"/>
                  </a:lnTo>
                  <a:lnTo>
                    <a:pt x="3088065" y="574626"/>
                  </a:lnTo>
                  <a:lnTo>
                    <a:pt x="3135274" y="600364"/>
                  </a:lnTo>
                  <a:lnTo>
                    <a:pt x="3181050" y="629429"/>
                  </a:lnTo>
                  <a:lnTo>
                    <a:pt x="3224561" y="661066"/>
                  </a:lnTo>
                  <a:lnTo>
                    <a:pt x="3264974" y="694519"/>
                  </a:lnTo>
                  <a:lnTo>
                    <a:pt x="3301454" y="729031"/>
                  </a:lnTo>
                  <a:lnTo>
                    <a:pt x="3333170" y="763847"/>
                  </a:lnTo>
                  <a:lnTo>
                    <a:pt x="3359289" y="798211"/>
                  </a:lnTo>
                  <a:lnTo>
                    <a:pt x="3378976" y="831367"/>
                  </a:lnTo>
                  <a:lnTo>
                    <a:pt x="3395726" y="891032"/>
                  </a:lnTo>
                  <a:lnTo>
                    <a:pt x="3391527" y="919554"/>
                  </a:lnTo>
                  <a:lnTo>
                    <a:pt x="3360265" y="984308"/>
                  </a:lnTo>
                  <a:lnTo>
                    <a:pt x="3334748" y="1019028"/>
                  </a:lnTo>
                  <a:lnTo>
                    <a:pt x="3303672" y="1054301"/>
                  </a:lnTo>
                  <a:lnTo>
                    <a:pt x="3267813" y="1089374"/>
                  </a:lnTo>
                  <a:lnTo>
                    <a:pt x="3227943" y="1123489"/>
                  </a:lnTo>
                  <a:lnTo>
                    <a:pt x="3184836" y="1155892"/>
                  </a:lnTo>
                  <a:lnTo>
                    <a:pt x="3139267" y="1185827"/>
                  </a:lnTo>
                  <a:lnTo>
                    <a:pt x="3092009" y="1212538"/>
                  </a:lnTo>
                  <a:lnTo>
                    <a:pt x="3043836" y="1235269"/>
                  </a:lnTo>
                  <a:lnTo>
                    <a:pt x="2995522" y="1253266"/>
                  </a:lnTo>
                  <a:lnTo>
                    <a:pt x="2947842" y="1265772"/>
                  </a:lnTo>
                  <a:lnTo>
                    <a:pt x="2901569" y="1272032"/>
                  </a:lnTo>
                  <a:lnTo>
                    <a:pt x="2442337" y="1275334"/>
                  </a:lnTo>
                </a:path>
                <a:path w="3395979" h="3826510">
                  <a:moveTo>
                    <a:pt x="2435479" y="1275334"/>
                  </a:moveTo>
                  <a:lnTo>
                    <a:pt x="2475548" y="1242316"/>
                  </a:lnTo>
                  <a:lnTo>
                    <a:pt x="2491848" y="1205662"/>
                  </a:lnTo>
                  <a:lnTo>
                    <a:pt x="2505651" y="1159682"/>
                  </a:lnTo>
                  <a:lnTo>
                    <a:pt x="2516954" y="1107455"/>
                  </a:lnTo>
                  <a:lnTo>
                    <a:pt x="2525752" y="1052058"/>
                  </a:lnTo>
                  <a:lnTo>
                    <a:pt x="2532042" y="996570"/>
                  </a:lnTo>
                  <a:lnTo>
                    <a:pt x="2535819" y="944070"/>
                  </a:lnTo>
                  <a:lnTo>
                    <a:pt x="2537079" y="897636"/>
                  </a:lnTo>
                  <a:lnTo>
                    <a:pt x="2535823" y="851041"/>
                  </a:lnTo>
                  <a:lnTo>
                    <a:pt x="2532058" y="797970"/>
                  </a:lnTo>
                  <a:lnTo>
                    <a:pt x="2525785" y="741614"/>
                  </a:lnTo>
                  <a:lnTo>
                    <a:pt x="2517007" y="685167"/>
                  </a:lnTo>
                  <a:lnTo>
                    <a:pt x="2505725" y="631822"/>
                  </a:lnTo>
                  <a:lnTo>
                    <a:pt x="2491942" y="584773"/>
                  </a:lnTo>
                  <a:lnTo>
                    <a:pt x="2475659" y="547213"/>
                  </a:lnTo>
                  <a:lnTo>
                    <a:pt x="2456880" y="522336"/>
                  </a:lnTo>
                  <a:lnTo>
                    <a:pt x="2435606" y="513334"/>
                  </a:lnTo>
                </a:path>
                <a:path w="3395979" h="3826510">
                  <a:moveTo>
                    <a:pt x="0" y="0"/>
                  </a:moveTo>
                  <a:lnTo>
                    <a:pt x="0" y="3809987"/>
                  </a:lnTo>
                </a:path>
                <a:path w="3395979" h="3826510">
                  <a:moveTo>
                    <a:pt x="524637" y="0"/>
                  </a:moveTo>
                  <a:lnTo>
                    <a:pt x="524637" y="3809987"/>
                  </a:lnTo>
                </a:path>
                <a:path w="3395979" h="3826510">
                  <a:moveTo>
                    <a:pt x="1067689" y="8000"/>
                  </a:moveTo>
                  <a:lnTo>
                    <a:pt x="1067689" y="3818013"/>
                  </a:lnTo>
                </a:path>
                <a:path w="3395979" h="3826510">
                  <a:moveTo>
                    <a:pt x="1667637" y="16001"/>
                  </a:moveTo>
                  <a:lnTo>
                    <a:pt x="1667637" y="382602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1300" y="2933699"/>
              <a:ext cx="2583180" cy="533400"/>
            </a:xfrm>
            <a:custGeom>
              <a:avLst/>
              <a:gdLst/>
              <a:ahLst/>
              <a:cxnLst/>
              <a:rect l="l" t="t" r="r" b="b"/>
              <a:pathLst>
                <a:path w="2583179" h="533400">
                  <a:moveTo>
                    <a:pt x="2552700" y="488950"/>
                  </a:moveTo>
                  <a:lnTo>
                    <a:pt x="1750974" y="487375"/>
                  </a:lnTo>
                  <a:lnTo>
                    <a:pt x="1749602" y="480568"/>
                  </a:lnTo>
                  <a:lnTo>
                    <a:pt x="1741462" y="468414"/>
                  </a:lnTo>
                  <a:lnTo>
                    <a:pt x="1729397" y="460209"/>
                  </a:lnTo>
                  <a:lnTo>
                    <a:pt x="1714627" y="457200"/>
                  </a:lnTo>
                  <a:lnTo>
                    <a:pt x="1699755" y="460197"/>
                  </a:lnTo>
                  <a:lnTo>
                    <a:pt x="1687601" y="468337"/>
                  </a:lnTo>
                  <a:lnTo>
                    <a:pt x="1679397" y="480402"/>
                  </a:lnTo>
                  <a:lnTo>
                    <a:pt x="1676400" y="495173"/>
                  </a:lnTo>
                  <a:lnTo>
                    <a:pt x="1679384" y="510044"/>
                  </a:lnTo>
                  <a:lnTo>
                    <a:pt x="1687525" y="522198"/>
                  </a:lnTo>
                  <a:lnTo>
                    <a:pt x="1699590" y="530402"/>
                  </a:lnTo>
                  <a:lnTo>
                    <a:pt x="1714373" y="533400"/>
                  </a:lnTo>
                  <a:lnTo>
                    <a:pt x="1729232" y="530415"/>
                  </a:lnTo>
                  <a:lnTo>
                    <a:pt x="1741385" y="522274"/>
                  </a:lnTo>
                  <a:lnTo>
                    <a:pt x="1749590" y="510209"/>
                  </a:lnTo>
                  <a:lnTo>
                    <a:pt x="1750999" y="503250"/>
                  </a:lnTo>
                  <a:lnTo>
                    <a:pt x="2552700" y="504825"/>
                  </a:lnTo>
                  <a:lnTo>
                    <a:pt x="2552700" y="488950"/>
                  </a:lnTo>
                  <a:close/>
                </a:path>
                <a:path w="2583179" h="533400">
                  <a:moveTo>
                    <a:pt x="2552700" y="31750"/>
                  </a:moveTo>
                  <a:lnTo>
                    <a:pt x="74587" y="30124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895"/>
                  </a:lnTo>
                  <a:lnTo>
                    <a:pt x="11137" y="65011"/>
                  </a:lnTo>
                  <a:lnTo>
                    <a:pt x="23241" y="73202"/>
                  </a:lnTo>
                  <a:lnTo>
                    <a:pt x="38100" y="76200"/>
                  </a:lnTo>
                  <a:lnTo>
                    <a:pt x="52908" y="73202"/>
                  </a:lnTo>
                  <a:lnTo>
                    <a:pt x="64998" y="65062"/>
                  </a:lnTo>
                  <a:lnTo>
                    <a:pt x="73190" y="52959"/>
                  </a:lnTo>
                  <a:lnTo>
                    <a:pt x="74599" y="45999"/>
                  </a:lnTo>
                  <a:lnTo>
                    <a:pt x="2552700" y="47625"/>
                  </a:lnTo>
                  <a:lnTo>
                    <a:pt x="2552700" y="31750"/>
                  </a:lnTo>
                  <a:close/>
                </a:path>
                <a:path w="2583179" h="533400">
                  <a:moveTo>
                    <a:pt x="2567940" y="336550"/>
                  </a:moveTo>
                  <a:lnTo>
                    <a:pt x="1141387" y="334949"/>
                  </a:lnTo>
                  <a:lnTo>
                    <a:pt x="1140002" y="328117"/>
                  </a:lnTo>
                  <a:lnTo>
                    <a:pt x="1131849" y="316001"/>
                  </a:lnTo>
                  <a:lnTo>
                    <a:pt x="1119746" y="307809"/>
                  </a:lnTo>
                  <a:lnTo>
                    <a:pt x="1104900" y="304800"/>
                  </a:lnTo>
                  <a:lnTo>
                    <a:pt x="1090079" y="307809"/>
                  </a:lnTo>
                  <a:lnTo>
                    <a:pt x="1077988" y="315950"/>
                  </a:lnTo>
                  <a:lnTo>
                    <a:pt x="1069797" y="328053"/>
                  </a:lnTo>
                  <a:lnTo>
                    <a:pt x="1066800" y="342900"/>
                  </a:lnTo>
                  <a:lnTo>
                    <a:pt x="1069784" y="357695"/>
                  </a:lnTo>
                  <a:lnTo>
                    <a:pt x="1077937" y="369811"/>
                  </a:lnTo>
                  <a:lnTo>
                    <a:pt x="1090041" y="378002"/>
                  </a:lnTo>
                  <a:lnTo>
                    <a:pt x="1104900" y="381000"/>
                  </a:lnTo>
                  <a:lnTo>
                    <a:pt x="1119708" y="378002"/>
                  </a:lnTo>
                  <a:lnTo>
                    <a:pt x="1131798" y="369862"/>
                  </a:lnTo>
                  <a:lnTo>
                    <a:pt x="1139990" y="357759"/>
                  </a:lnTo>
                  <a:lnTo>
                    <a:pt x="1141387" y="350824"/>
                  </a:lnTo>
                  <a:lnTo>
                    <a:pt x="2567940" y="352425"/>
                  </a:lnTo>
                  <a:lnTo>
                    <a:pt x="2567940" y="336550"/>
                  </a:lnTo>
                  <a:close/>
                </a:path>
                <a:path w="2583179" h="533400">
                  <a:moveTo>
                    <a:pt x="2583180" y="184150"/>
                  </a:moveTo>
                  <a:lnTo>
                    <a:pt x="607987" y="182537"/>
                  </a:lnTo>
                  <a:lnTo>
                    <a:pt x="606602" y="175717"/>
                  </a:lnTo>
                  <a:lnTo>
                    <a:pt x="598449" y="163601"/>
                  </a:lnTo>
                  <a:lnTo>
                    <a:pt x="586346" y="155409"/>
                  </a:lnTo>
                  <a:lnTo>
                    <a:pt x="571500" y="152400"/>
                  </a:lnTo>
                  <a:lnTo>
                    <a:pt x="556679" y="155409"/>
                  </a:lnTo>
                  <a:lnTo>
                    <a:pt x="544588" y="163550"/>
                  </a:lnTo>
                  <a:lnTo>
                    <a:pt x="536397" y="175653"/>
                  </a:lnTo>
                  <a:lnTo>
                    <a:pt x="533400" y="190500"/>
                  </a:lnTo>
                  <a:lnTo>
                    <a:pt x="536384" y="205295"/>
                  </a:lnTo>
                  <a:lnTo>
                    <a:pt x="544537" y="217411"/>
                  </a:lnTo>
                  <a:lnTo>
                    <a:pt x="556641" y="225602"/>
                  </a:lnTo>
                  <a:lnTo>
                    <a:pt x="571500" y="228600"/>
                  </a:lnTo>
                  <a:lnTo>
                    <a:pt x="586308" y="225602"/>
                  </a:lnTo>
                  <a:lnTo>
                    <a:pt x="598398" y="217462"/>
                  </a:lnTo>
                  <a:lnTo>
                    <a:pt x="606590" y="205359"/>
                  </a:lnTo>
                  <a:lnTo>
                    <a:pt x="607987" y="198412"/>
                  </a:lnTo>
                  <a:lnTo>
                    <a:pt x="2583180" y="200025"/>
                  </a:lnTo>
                  <a:lnTo>
                    <a:pt x="2583180" y="184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0620" y="4117213"/>
              <a:ext cx="1371600" cy="1270"/>
            </a:xfrm>
            <a:custGeom>
              <a:avLst/>
              <a:gdLst/>
              <a:ahLst/>
              <a:cxnLst/>
              <a:rect l="l" t="t" r="r" b="b"/>
              <a:pathLst>
                <a:path w="1371600" h="1270">
                  <a:moveTo>
                    <a:pt x="0" y="1016"/>
                  </a:moveTo>
                  <a:lnTo>
                    <a:pt x="13716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74309" y="3733800"/>
              <a:ext cx="953769" cy="762000"/>
            </a:xfrm>
            <a:custGeom>
              <a:avLst/>
              <a:gdLst/>
              <a:ahLst/>
              <a:cxnLst/>
              <a:rect l="l" t="t" r="r" b="b"/>
              <a:pathLst>
                <a:path w="953770" h="762000">
                  <a:moveTo>
                    <a:pt x="126" y="0"/>
                  </a:moveTo>
                  <a:lnTo>
                    <a:pt x="0" y="762000"/>
                  </a:lnTo>
                  <a:lnTo>
                    <a:pt x="459231" y="758698"/>
                  </a:lnTo>
                  <a:lnTo>
                    <a:pt x="505505" y="752438"/>
                  </a:lnTo>
                  <a:lnTo>
                    <a:pt x="553185" y="739932"/>
                  </a:lnTo>
                  <a:lnTo>
                    <a:pt x="601499" y="721935"/>
                  </a:lnTo>
                  <a:lnTo>
                    <a:pt x="649672" y="699204"/>
                  </a:lnTo>
                  <a:lnTo>
                    <a:pt x="696930" y="672493"/>
                  </a:lnTo>
                  <a:lnTo>
                    <a:pt x="742499" y="642558"/>
                  </a:lnTo>
                  <a:lnTo>
                    <a:pt x="785606" y="610155"/>
                  </a:lnTo>
                  <a:lnTo>
                    <a:pt x="825476" y="576040"/>
                  </a:lnTo>
                  <a:lnTo>
                    <a:pt x="861335" y="540967"/>
                  </a:lnTo>
                  <a:lnTo>
                    <a:pt x="892411" y="505694"/>
                  </a:lnTo>
                  <a:lnTo>
                    <a:pt x="917928" y="470974"/>
                  </a:lnTo>
                  <a:lnTo>
                    <a:pt x="937112" y="437564"/>
                  </a:lnTo>
                  <a:lnTo>
                    <a:pt x="953388" y="377698"/>
                  </a:lnTo>
                  <a:lnTo>
                    <a:pt x="949062" y="349225"/>
                  </a:lnTo>
                  <a:lnTo>
                    <a:pt x="916952" y="284877"/>
                  </a:lnTo>
                  <a:lnTo>
                    <a:pt x="890833" y="250513"/>
                  </a:lnTo>
                  <a:lnTo>
                    <a:pt x="859117" y="215697"/>
                  </a:lnTo>
                  <a:lnTo>
                    <a:pt x="822637" y="181185"/>
                  </a:lnTo>
                  <a:lnTo>
                    <a:pt x="782224" y="147732"/>
                  </a:lnTo>
                  <a:lnTo>
                    <a:pt x="738713" y="116095"/>
                  </a:lnTo>
                  <a:lnTo>
                    <a:pt x="692937" y="87030"/>
                  </a:lnTo>
                  <a:lnTo>
                    <a:pt x="645728" y="61292"/>
                  </a:lnTo>
                  <a:lnTo>
                    <a:pt x="597920" y="39637"/>
                  </a:lnTo>
                  <a:lnTo>
                    <a:pt x="550346" y="22821"/>
                  </a:lnTo>
                  <a:lnTo>
                    <a:pt x="503839" y="11600"/>
                  </a:lnTo>
                  <a:lnTo>
                    <a:pt x="459231" y="673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67452" y="3733800"/>
              <a:ext cx="2325370" cy="1308735"/>
            </a:xfrm>
            <a:custGeom>
              <a:avLst/>
              <a:gdLst/>
              <a:ahLst/>
              <a:cxnLst/>
              <a:rect l="l" t="t" r="r" b="b"/>
              <a:pathLst>
                <a:path w="2325370" h="1308735">
                  <a:moveTo>
                    <a:pt x="6985" y="0"/>
                  </a:moveTo>
                  <a:lnTo>
                    <a:pt x="466089" y="6731"/>
                  </a:lnTo>
                  <a:lnTo>
                    <a:pt x="510697" y="11600"/>
                  </a:lnTo>
                  <a:lnTo>
                    <a:pt x="557204" y="22821"/>
                  </a:lnTo>
                  <a:lnTo>
                    <a:pt x="604778" y="39637"/>
                  </a:lnTo>
                  <a:lnTo>
                    <a:pt x="652586" y="61292"/>
                  </a:lnTo>
                  <a:lnTo>
                    <a:pt x="699795" y="87030"/>
                  </a:lnTo>
                  <a:lnTo>
                    <a:pt x="745571" y="116095"/>
                  </a:lnTo>
                  <a:lnTo>
                    <a:pt x="789082" y="147732"/>
                  </a:lnTo>
                  <a:lnTo>
                    <a:pt x="829495" y="181185"/>
                  </a:lnTo>
                  <a:lnTo>
                    <a:pt x="865975" y="215697"/>
                  </a:lnTo>
                  <a:lnTo>
                    <a:pt x="897691" y="250513"/>
                  </a:lnTo>
                  <a:lnTo>
                    <a:pt x="923810" y="284877"/>
                  </a:lnTo>
                  <a:lnTo>
                    <a:pt x="943497" y="318033"/>
                  </a:lnTo>
                  <a:lnTo>
                    <a:pt x="960247" y="377698"/>
                  </a:lnTo>
                  <a:lnTo>
                    <a:pt x="956048" y="406220"/>
                  </a:lnTo>
                  <a:lnTo>
                    <a:pt x="924786" y="470974"/>
                  </a:lnTo>
                  <a:lnTo>
                    <a:pt x="899269" y="505694"/>
                  </a:lnTo>
                  <a:lnTo>
                    <a:pt x="868193" y="540967"/>
                  </a:lnTo>
                  <a:lnTo>
                    <a:pt x="832334" y="576040"/>
                  </a:lnTo>
                  <a:lnTo>
                    <a:pt x="792464" y="610155"/>
                  </a:lnTo>
                  <a:lnTo>
                    <a:pt x="749357" y="642558"/>
                  </a:lnTo>
                  <a:lnTo>
                    <a:pt x="703788" y="672493"/>
                  </a:lnTo>
                  <a:lnTo>
                    <a:pt x="656530" y="699204"/>
                  </a:lnTo>
                  <a:lnTo>
                    <a:pt x="608357" y="721935"/>
                  </a:lnTo>
                  <a:lnTo>
                    <a:pt x="560043" y="739932"/>
                  </a:lnTo>
                  <a:lnTo>
                    <a:pt x="512363" y="752438"/>
                  </a:lnTo>
                  <a:lnTo>
                    <a:pt x="466089" y="758698"/>
                  </a:lnTo>
                  <a:lnTo>
                    <a:pt x="6858" y="762000"/>
                  </a:lnTo>
                </a:path>
                <a:path w="2325370" h="1308735">
                  <a:moveTo>
                    <a:pt x="0" y="762000"/>
                  </a:moveTo>
                  <a:lnTo>
                    <a:pt x="40053" y="728982"/>
                  </a:lnTo>
                  <a:lnTo>
                    <a:pt x="56336" y="692328"/>
                  </a:lnTo>
                  <a:lnTo>
                    <a:pt x="70119" y="646348"/>
                  </a:lnTo>
                  <a:lnTo>
                    <a:pt x="81401" y="594121"/>
                  </a:lnTo>
                  <a:lnTo>
                    <a:pt x="90179" y="538724"/>
                  </a:lnTo>
                  <a:lnTo>
                    <a:pt x="96452" y="483236"/>
                  </a:lnTo>
                  <a:lnTo>
                    <a:pt x="100217" y="430736"/>
                  </a:lnTo>
                  <a:lnTo>
                    <a:pt x="101473" y="384301"/>
                  </a:lnTo>
                  <a:lnTo>
                    <a:pt x="100221" y="337707"/>
                  </a:lnTo>
                  <a:lnTo>
                    <a:pt x="96468" y="284636"/>
                  </a:lnTo>
                  <a:lnTo>
                    <a:pt x="90212" y="228280"/>
                  </a:lnTo>
                  <a:lnTo>
                    <a:pt x="81454" y="171833"/>
                  </a:lnTo>
                  <a:lnTo>
                    <a:pt x="70193" y="118488"/>
                  </a:lnTo>
                  <a:lnTo>
                    <a:pt x="56430" y="71439"/>
                  </a:lnTo>
                  <a:lnTo>
                    <a:pt x="40164" y="33879"/>
                  </a:lnTo>
                  <a:lnTo>
                    <a:pt x="21397" y="9002"/>
                  </a:lnTo>
                  <a:lnTo>
                    <a:pt x="126" y="0"/>
                  </a:lnTo>
                </a:path>
                <a:path w="2325370" h="1308735">
                  <a:moveTo>
                    <a:pt x="953515" y="1308354"/>
                  </a:moveTo>
                  <a:lnTo>
                    <a:pt x="2325116" y="1307464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4658" y="4657851"/>
              <a:ext cx="953769" cy="762000"/>
            </a:xfrm>
            <a:custGeom>
              <a:avLst/>
              <a:gdLst/>
              <a:ahLst/>
              <a:cxnLst/>
              <a:rect l="l" t="t" r="r" b="b"/>
              <a:pathLst>
                <a:path w="953770" h="762000">
                  <a:moveTo>
                    <a:pt x="126" y="0"/>
                  </a:moveTo>
                  <a:lnTo>
                    <a:pt x="0" y="762000"/>
                  </a:lnTo>
                  <a:lnTo>
                    <a:pt x="459231" y="758571"/>
                  </a:lnTo>
                  <a:lnTo>
                    <a:pt x="505505" y="752336"/>
                  </a:lnTo>
                  <a:lnTo>
                    <a:pt x="553185" y="739852"/>
                  </a:lnTo>
                  <a:lnTo>
                    <a:pt x="601499" y="721874"/>
                  </a:lnTo>
                  <a:lnTo>
                    <a:pt x="649672" y="699157"/>
                  </a:lnTo>
                  <a:lnTo>
                    <a:pt x="696930" y="672459"/>
                  </a:lnTo>
                  <a:lnTo>
                    <a:pt x="742499" y="642534"/>
                  </a:lnTo>
                  <a:lnTo>
                    <a:pt x="785606" y="610139"/>
                  </a:lnTo>
                  <a:lnTo>
                    <a:pt x="825476" y="576030"/>
                  </a:lnTo>
                  <a:lnTo>
                    <a:pt x="861335" y="540961"/>
                  </a:lnTo>
                  <a:lnTo>
                    <a:pt x="892411" y="505691"/>
                  </a:lnTo>
                  <a:lnTo>
                    <a:pt x="917928" y="470973"/>
                  </a:lnTo>
                  <a:lnTo>
                    <a:pt x="937112" y="437564"/>
                  </a:lnTo>
                  <a:lnTo>
                    <a:pt x="953388" y="377698"/>
                  </a:lnTo>
                  <a:lnTo>
                    <a:pt x="949062" y="349225"/>
                  </a:lnTo>
                  <a:lnTo>
                    <a:pt x="916952" y="284877"/>
                  </a:lnTo>
                  <a:lnTo>
                    <a:pt x="890833" y="250513"/>
                  </a:lnTo>
                  <a:lnTo>
                    <a:pt x="859117" y="215697"/>
                  </a:lnTo>
                  <a:lnTo>
                    <a:pt x="822637" y="181185"/>
                  </a:lnTo>
                  <a:lnTo>
                    <a:pt x="782224" y="147732"/>
                  </a:lnTo>
                  <a:lnTo>
                    <a:pt x="738713" y="116095"/>
                  </a:lnTo>
                  <a:lnTo>
                    <a:pt x="692937" y="87030"/>
                  </a:lnTo>
                  <a:lnTo>
                    <a:pt x="645728" y="61292"/>
                  </a:lnTo>
                  <a:lnTo>
                    <a:pt x="597920" y="39637"/>
                  </a:lnTo>
                  <a:lnTo>
                    <a:pt x="550346" y="22821"/>
                  </a:lnTo>
                  <a:lnTo>
                    <a:pt x="503839" y="11600"/>
                  </a:lnTo>
                  <a:lnTo>
                    <a:pt x="459231" y="6731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57800" y="4657851"/>
              <a:ext cx="960755" cy="762000"/>
            </a:xfrm>
            <a:custGeom>
              <a:avLst/>
              <a:gdLst/>
              <a:ahLst/>
              <a:cxnLst/>
              <a:rect l="l" t="t" r="r" b="b"/>
              <a:pathLst>
                <a:path w="960754" h="762000">
                  <a:moveTo>
                    <a:pt x="6985" y="0"/>
                  </a:moveTo>
                  <a:lnTo>
                    <a:pt x="466089" y="6731"/>
                  </a:lnTo>
                  <a:lnTo>
                    <a:pt x="510697" y="11600"/>
                  </a:lnTo>
                  <a:lnTo>
                    <a:pt x="557204" y="22821"/>
                  </a:lnTo>
                  <a:lnTo>
                    <a:pt x="604778" y="39637"/>
                  </a:lnTo>
                  <a:lnTo>
                    <a:pt x="652586" y="61292"/>
                  </a:lnTo>
                  <a:lnTo>
                    <a:pt x="699795" y="87030"/>
                  </a:lnTo>
                  <a:lnTo>
                    <a:pt x="745571" y="116095"/>
                  </a:lnTo>
                  <a:lnTo>
                    <a:pt x="789082" y="147732"/>
                  </a:lnTo>
                  <a:lnTo>
                    <a:pt x="829495" y="181185"/>
                  </a:lnTo>
                  <a:lnTo>
                    <a:pt x="865975" y="215697"/>
                  </a:lnTo>
                  <a:lnTo>
                    <a:pt x="897691" y="250513"/>
                  </a:lnTo>
                  <a:lnTo>
                    <a:pt x="923810" y="284877"/>
                  </a:lnTo>
                  <a:lnTo>
                    <a:pt x="943497" y="318033"/>
                  </a:lnTo>
                  <a:lnTo>
                    <a:pt x="960247" y="377698"/>
                  </a:lnTo>
                  <a:lnTo>
                    <a:pt x="956048" y="406220"/>
                  </a:lnTo>
                  <a:lnTo>
                    <a:pt x="924786" y="470973"/>
                  </a:lnTo>
                  <a:lnTo>
                    <a:pt x="899269" y="505691"/>
                  </a:lnTo>
                  <a:lnTo>
                    <a:pt x="868193" y="540961"/>
                  </a:lnTo>
                  <a:lnTo>
                    <a:pt x="832334" y="576030"/>
                  </a:lnTo>
                  <a:lnTo>
                    <a:pt x="792464" y="610139"/>
                  </a:lnTo>
                  <a:lnTo>
                    <a:pt x="749357" y="642534"/>
                  </a:lnTo>
                  <a:lnTo>
                    <a:pt x="703788" y="672459"/>
                  </a:lnTo>
                  <a:lnTo>
                    <a:pt x="656530" y="699157"/>
                  </a:lnTo>
                  <a:lnTo>
                    <a:pt x="608357" y="721874"/>
                  </a:lnTo>
                  <a:lnTo>
                    <a:pt x="560043" y="739852"/>
                  </a:lnTo>
                  <a:lnTo>
                    <a:pt x="512363" y="752336"/>
                  </a:lnTo>
                  <a:lnTo>
                    <a:pt x="466089" y="758571"/>
                  </a:lnTo>
                  <a:lnTo>
                    <a:pt x="6858" y="762000"/>
                  </a:lnTo>
                </a:path>
                <a:path w="960754" h="762000">
                  <a:moveTo>
                    <a:pt x="0" y="762000"/>
                  </a:moveTo>
                  <a:lnTo>
                    <a:pt x="40053" y="728968"/>
                  </a:lnTo>
                  <a:lnTo>
                    <a:pt x="56336" y="692300"/>
                  </a:lnTo>
                  <a:lnTo>
                    <a:pt x="70119" y="646307"/>
                  </a:lnTo>
                  <a:lnTo>
                    <a:pt x="81401" y="594069"/>
                  </a:lnTo>
                  <a:lnTo>
                    <a:pt x="90179" y="538668"/>
                  </a:lnTo>
                  <a:lnTo>
                    <a:pt x="96452" y="483185"/>
                  </a:lnTo>
                  <a:lnTo>
                    <a:pt x="100217" y="430703"/>
                  </a:lnTo>
                  <a:lnTo>
                    <a:pt x="101473" y="384302"/>
                  </a:lnTo>
                  <a:lnTo>
                    <a:pt x="100221" y="337707"/>
                  </a:lnTo>
                  <a:lnTo>
                    <a:pt x="96468" y="284636"/>
                  </a:lnTo>
                  <a:lnTo>
                    <a:pt x="90212" y="228280"/>
                  </a:lnTo>
                  <a:lnTo>
                    <a:pt x="81454" y="171833"/>
                  </a:lnTo>
                  <a:lnTo>
                    <a:pt x="70193" y="118488"/>
                  </a:lnTo>
                  <a:lnTo>
                    <a:pt x="56430" y="71439"/>
                  </a:lnTo>
                  <a:lnTo>
                    <a:pt x="40164" y="33879"/>
                  </a:lnTo>
                  <a:lnTo>
                    <a:pt x="21397" y="9002"/>
                  </a:lnTo>
                  <a:lnTo>
                    <a:pt x="126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48100" y="4151248"/>
              <a:ext cx="1501140" cy="1143000"/>
            </a:xfrm>
            <a:custGeom>
              <a:avLst/>
              <a:gdLst/>
              <a:ahLst/>
              <a:cxnLst/>
              <a:rect l="l" t="t" r="r" b="b"/>
              <a:pathLst>
                <a:path w="1501139" h="1143000">
                  <a:moveTo>
                    <a:pt x="1485900" y="1098550"/>
                  </a:moveTo>
                  <a:lnTo>
                    <a:pt x="684199" y="1097102"/>
                  </a:lnTo>
                  <a:lnTo>
                    <a:pt x="682802" y="1090180"/>
                  </a:lnTo>
                  <a:lnTo>
                    <a:pt x="674662" y="1078064"/>
                  </a:lnTo>
                  <a:lnTo>
                    <a:pt x="662597" y="1069873"/>
                  </a:lnTo>
                  <a:lnTo>
                    <a:pt x="647827" y="1066800"/>
                  </a:lnTo>
                  <a:lnTo>
                    <a:pt x="632955" y="1069797"/>
                  </a:lnTo>
                  <a:lnTo>
                    <a:pt x="620801" y="1077950"/>
                  </a:lnTo>
                  <a:lnTo>
                    <a:pt x="612597" y="1090053"/>
                  </a:lnTo>
                  <a:lnTo>
                    <a:pt x="609600" y="1104900"/>
                  </a:lnTo>
                  <a:lnTo>
                    <a:pt x="612584" y="1119759"/>
                  </a:lnTo>
                  <a:lnTo>
                    <a:pt x="620725" y="1131862"/>
                  </a:lnTo>
                  <a:lnTo>
                    <a:pt x="632790" y="1140015"/>
                  </a:lnTo>
                  <a:lnTo>
                    <a:pt x="647573" y="1143000"/>
                  </a:lnTo>
                  <a:lnTo>
                    <a:pt x="662432" y="1140091"/>
                  </a:lnTo>
                  <a:lnTo>
                    <a:pt x="674585" y="1131976"/>
                  </a:lnTo>
                  <a:lnTo>
                    <a:pt x="682790" y="1119873"/>
                  </a:lnTo>
                  <a:lnTo>
                    <a:pt x="684187" y="1112977"/>
                  </a:lnTo>
                  <a:lnTo>
                    <a:pt x="1485900" y="1114425"/>
                  </a:lnTo>
                  <a:lnTo>
                    <a:pt x="1485900" y="1098550"/>
                  </a:lnTo>
                  <a:close/>
                </a:path>
                <a:path w="1501139" h="1143000">
                  <a:moveTo>
                    <a:pt x="1485900" y="184150"/>
                  </a:moveTo>
                  <a:lnTo>
                    <a:pt x="684199" y="182702"/>
                  </a:lnTo>
                  <a:lnTo>
                    <a:pt x="682802" y="175780"/>
                  </a:lnTo>
                  <a:lnTo>
                    <a:pt x="674662" y="163664"/>
                  </a:lnTo>
                  <a:lnTo>
                    <a:pt x="662597" y="155473"/>
                  </a:lnTo>
                  <a:lnTo>
                    <a:pt x="647827" y="152400"/>
                  </a:lnTo>
                  <a:lnTo>
                    <a:pt x="632955" y="155397"/>
                  </a:lnTo>
                  <a:lnTo>
                    <a:pt x="620801" y="163550"/>
                  </a:lnTo>
                  <a:lnTo>
                    <a:pt x="612597" y="175653"/>
                  </a:lnTo>
                  <a:lnTo>
                    <a:pt x="609600" y="190500"/>
                  </a:lnTo>
                  <a:lnTo>
                    <a:pt x="612584" y="205359"/>
                  </a:lnTo>
                  <a:lnTo>
                    <a:pt x="620725" y="217462"/>
                  </a:lnTo>
                  <a:lnTo>
                    <a:pt x="632790" y="225615"/>
                  </a:lnTo>
                  <a:lnTo>
                    <a:pt x="647573" y="228600"/>
                  </a:lnTo>
                  <a:lnTo>
                    <a:pt x="662432" y="225691"/>
                  </a:lnTo>
                  <a:lnTo>
                    <a:pt x="674585" y="217576"/>
                  </a:lnTo>
                  <a:lnTo>
                    <a:pt x="682790" y="205473"/>
                  </a:lnTo>
                  <a:lnTo>
                    <a:pt x="684187" y="198577"/>
                  </a:lnTo>
                  <a:lnTo>
                    <a:pt x="1485900" y="200025"/>
                  </a:lnTo>
                  <a:lnTo>
                    <a:pt x="1485900" y="184150"/>
                  </a:lnTo>
                  <a:close/>
                </a:path>
                <a:path w="1501139" h="1143000">
                  <a:moveTo>
                    <a:pt x="1501140" y="31750"/>
                  </a:moveTo>
                  <a:lnTo>
                    <a:pt x="74587" y="30264"/>
                  </a:lnTo>
                  <a:lnTo>
                    <a:pt x="73202" y="23380"/>
                  </a:lnTo>
                  <a:lnTo>
                    <a:pt x="65049" y="11264"/>
                  </a:lnTo>
                  <a:lnTo>
                    <a:pt x="52946" y="3073"/>
                  </a:lnTo>
                  <a:lnTo>
                    <a:pt x="38100" y="0"/>
                  </a:lnTo>
                  <a:lnTo>
                    <a:pt x="23304" y="2997"/>
                  </a:lnTo>
                  <a:lnTo>
                    <a:pt x="11188" y="11150"/>
                  </a:lnTo>
                  <a:lnTo>
                    <a:pt x="2997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882" y="73279"/>
                  </a:lnTo>
                  <a:lnTo>
                    <a:pt x="64998" y="65125"/>
                  </a:lnTo>
                  <a:lnTo>
                    <a:pt x="73190" y="53022"/>
                  </a:lnTo>
                  <a:lnTo>
                    <a:pt x="74587" y="46139"/>
                  </a:lnTo>
                  <a:lnTo>
                    <a:pt x="1501140" y="47625"/>
                  </a:lnTo>
                  <a:lnTo>
                    <a:pt x="150114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4763" y="2303652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0"/>
                  </a:moveTo>
                  <a:lnTo>
                    <a:pt x="0" y="38100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7900" y="4000500"/>
              <a:ext cx="3121025" cy="76200"/>
            </a:xfrm>
            <a:custGeom>
              <a:avLst/>
              <a:gdLst/>
              <a:ahLst/>
              <a:cxnLst/>
              <a:rect l="l" t="t" r="r" b="b"/>
              <a:pathLst>
                <a:path w="312102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615" y="45974"/>
                  </a:lnTo>
                  <a:lnTo>
                    <a:pt x="38100" y="45974"/>
                  </a:lnTo>
                  <a:lnTo>
                    <a:pt x="38100" y="30099"/>
                  </a:lnTo>
                  <a:lnTo>
                    <a:pt x="74589" y="30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3121025" h="76200">
                  <a:moveTo>
                    <a:pt x="74589" y="30099"/>
                  </a:moveTo>
                  <a:lnTo>
                    <a:pt x="38100" y="30099"/>
                  </a:lnTo>
                  <a:lnTo>
                    <a:pt x="38100" y="45974"/>
                  </a:lnTo>
                  <a:lnTo>
                    <a:pt x="74615" y="45974"/>
                  </a:lnTo>
                  <a:lnTo>
                    <a:pt x="76200" y="38100"/>
                  </a:lnTo>
                  <a:lnTo>
                    <a:pt x="74589" y="30099"/>
                  </a:lnTo>
                  <a:close/>
                </a:path>
                <a:path w="3121025" h="76200">
                  <a:moveTo>
                    <a:pt x="3121025" y="30099"/>
                  </a:moveTo>
                  <a:lnTo>
                    <a:pt x="74589" y="30099"/>
                  </a:lnTo>
                  <a:lnTo>
                    <a:pt x="76200" y="38100"/>
                  </a:lnTo>
                  <a:lnTo>
                    <a:pt x="74615" y="45974"/>
                  </a:lnTo>
                  <a:lnTo>
                    <a:pt x="3121025" y="45974"/>
                  </a:lnTo>
                  <a:lnTo>
                    <a:pt x="3121025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5162" y="2286000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0"/>
                  </a:moveTo>
                  <a:lnTo>
                    <a:pt x="0" y="38100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7939" y="3829684"/>
              <a:ext cx="3726179" cy="1313815"/>
            </a:xfrm>
            <a:custGeom>
              <a:avLst/>
              <a:gdLst/>
              <a:ahLst/>
              <a:cxnLst/>
              <a:rect l="l" t="t" r="r" b="b"/>
              <a:pathLst>
                <a:path w="3726179" h="1313814">
                  <a:moveTo>
                    <a:pt x="3695712" y="30099"/>
                  </a:moveTo>
                  <a:lnTo>
                    <a:pt x="74587" y="30099"/>
                  </a:lnTo>
                  <a:lnTo>
                    <a:pt x="73202" y="23253"/>
                  </a:lnTo>
                  <a:lnTo>
                    <a:pt x="65011" y="11150"/>
                  </a:lnTo>
                  <a:lnTo>
                    <a:pt x="52895" y="2997"/>
                  </a:lnTo>
                  <a:lnTo>
                    <a:pt x="38112" y="0"/>
                  </a:lnTo>
                  <a:lnTo>
                    <a:pt x="23253" y="2997"/>
                  </a:lnTo>
                  <a:lnTo>
                    <a:pt x="11150" y="11150"/>
                  </a:lnTo>
                  <a:lnTo>
                    <a:pt x="2997" y="23253"/>
                  </a:lnTo>
                  <a:lnTo>
                    <a:pt x="0" y="38100"/>
                  </a:lnTo>
                  <a:lnTo>
                    <a:pt x="2997" y="52895"/>
                  </a:lnTo>
                  <a:lnTo>
                    <a:pt x="11150" y="65011"/>
                  </a:lnTo>
                  <a:lnTo>
                    <a:pt x="23253" y="73202"/>
                  </a:lnTo>
                  <a:lnTo>
                    <a:pt x="38112" y="76200"/>
                  </a:lnTo>
                  <a:lnTo>
                    <a:pt x="52895" y="73202"/>
                  </a:lnTo>
                  <a:lnTo>
                    <a:pt x="65011" y="65011"/>
                  </a:lnTo>
                  <a:lnTo>
                    <a:pt x="73202" y="52895"/>
                  </a:lnTo>
                  <a:lnTo>
                    <a:pt x="74612" y="45974"/>
                  </a:lnTo>
                  <a:lnTo>
                    <a:pt x="3695712" y="45974"/>
                  </a:lnTo>
                  <a:lnTo>
                    <a:pt x="3695712" y="30099"/>
                  </a:lnTo>
                  <a:close/>
                </a:path>
                <a:path w="3726179" h="1313814">
                  <a:moveTo>
                    <a:pt x="3720985" y="1115314"/>
                  </a:moveTo>
                  <a:lnTo>
                    <a:pt x="674547" y="1115314"/>
                  </a:lnTo>
                  <a:lnTo>
                    <a:pt x="673163" y="1108468"/>
                  </a:lnTo>
                  <a:lnTo>
                    <a:pt x="665010" y="1096365"/>
                  </a:lnTo>
                  <a:lnTo>
                    <a:pt x="652907" y="1088212"/>
                  </a:lnTo>
                  <a:lnTo>
                    <a:pt x="638060" y="1085215"/>
                  </a:lnTo>
                  <a:lnTo>
                    <a:pt x="623201" y="1088212"/>
                  </a:lnTo>
                  <a:lnTo>
                    <a:pt x="611098" y="1096365"/>
                  </a:lnTo>
                  <a:lnTo>
                    <a:pt x="602945" y="1108468"/>
                  </a:lnTo>
                  <a:lnTo>
                    <a:pt x="599960" y="1123315"/>
                  </a:lnTo>
                  <a:lnTo>
                    <a:pt x="602945" y="1138174"/>
                  </a:lnTo>
                  <a:lnTo>
                    <a:pt x="611098" y="1150277"/>
                  </a:lnTo>
                  <a:lnTo>
                    <a:pt x="623201" y="1158430"/>
                  </a:lnTo>
                  <a:lnTo>
                    <a:pt x="638060" y="1161415"/>
                  </a:lnTo>
                  <a:lnTo>
                    <a:pt x="652907" y="1158430"/>
                  </a:lnTo>
                  <a:lnTo>
                    <a:pt x="665010" y="1150277"/>
                  </a:lnTo>
                  <a:lnTo>
                    <a:pt x="673163" y="1138174"/>
                  </a:lnTo>
                  <a:lnTo>
                    <a:pt x="674573" y="1131189"/>
                  </a:lnTo>
                  <a:lnTo>
                    <a:pt x="3720985" y="1131189"/>
                  </a:lnTo>
                  <a:lnTo>
                    <a:pt x="3720985" y="1115314"/>
                  </a:lnTo>
                  <a:close/>
                </a:path>
                <a:path w="3726179" h="1313814">
                  <a:moveTo>
                    <a:pt x="3725684" y="1269365"/>
                  </a:moveTo>
                  <a:lnTo>
                    <a:pt x="1741347" y="1267752"/>
                  </a:lnTo>
                  <a:lnTo>
                    <a:pt x="1739963" y="1260932"/>
                  </a:lnTo>
                  <a:lnTo>
                    <a:pt x="1731810" y="1248816"/>
                  </a:lnTo>
                  <a:lnTo>
                    <a:pt x="1719707" y="1240624"/>
                  </a:lnTo>
                  <a:lnTo>
                    <a:pt x="1704860" y="1237615"/>
                  </a:lnTo>
                  <a:lnTo>
                    <a:pt x="1690039" y="1240624"/>
                  </a:lnTo>
                  <a:lnTo>
                    <a:pt x="1677949" y="1248765"/>
                  </a:lnTo>
                  <a:lnTo>
                    <a:pt x="1669757" y="1260868"/>
                  </a:lnTo>
                  <a:lnTo>
                    <a:pt x="1666760" y="1275715"/>
                  </a:lnTo>
                  <a:lnTo>
                    <a:pt x="1669745" y="1290510"/>
                  </a:lnTo>
                  <a:lnTo>
                    <a:pt x="1677898" y="1302626"/>
                  </a:lnTo>
                  <a:lnTo>
                    <a:pt x="1690001" y="1310817"/>
                  </a:lnTo>
                  <a:lnTo>
                    <a:pt x="1704860" y="1313815"/>
                  </a:lnTo>
                  <a:lnTo>
                    <a:pt x="1719668" y="1310817"/>
                  </a:lnTo>
                  <a:lnTo>
                    <a:pt x="1731759" y="1302677"/>
                  </a:lnTo>
                  <a:lnTo>
                    <a:pt x="1739950" y="1290574"/>
                  </a:lnTo>
                  <a:lnTo>
                    <a:pt x="1741347" y="1283627"/>
                  </a:lnTo>
                  <a:lnTo>
                    <a:pt x="3725684" y="1285240"/>
                  </a:lnTo>
                  <a:lnTo>
                    <a:pt x="3725684" y="1269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7599" y="2286000"/>
              <a:ext cx="0" cy="3810000"/>
            </a:xfrm>
            <a:custGeom>
              <a:avLst/>
              <a:gdLst/>
              <a:ahLst/>
              <a:cxnLst/>
              <a:rect l="l" t="t" r="r" b="b"/>
              <a:pathLst>
                <a:path h="3810000">
                  <a:moveTo>
                    <a:pt x="0" y="0"/>
                  </a:moveTo>
                  <a:lnTo>
                    <a:pt x="0" y="38100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1100" y="4762500"/>
              <a:ext cx="4152900" cy="76200"/>
            </a:xfrm>
            <a:custGeom>
              <a:avLst/>
              <a:gdLst/>
              <a:ahLst/>
              <a:cxnLst/>
              <a:rect l="l" t="t" r="r" b="b"/>
              <a:pathLst>
                <a:path w="4152900" h="76200">
                  <a:moveTo>
                    <a:pt x="38100" y="0"/>
                  </a:moveTo>
                  <a:lnTo>
                    <a:pt x="23268" y="2988"/>
                  </a:lnTo>
                  <a:lnTo>
                    <a:pt x="11158" y="11144"/>
                  </a:lnTo>
                  <a:lnTo>
                    <a:pt x="2993" y="23252"/>
                  </a:lnTo>
                  <a:lnTo>
                    <a:pt x="0" y="38100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200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4612" y="45974"/>
                  </a:lnTo>
                  <a:lnTo>
                    <a:pt x="38100" y="45974"/>
                  </a:lnTo>
                  <a:lnTo>
                    <a:pt x="38100" y="30099"/>
                  </a:lnTo>
                  <a:lnTo>
                    <a:pt x="74586" y="30099"/>
                  </a:lnTo>
                  <a:lnTo>
                    <a:pt x="73206" y="23252"/>
                  </a:lnTo>
                  <a:lnTo>
                    <a:pt x="65041" y="11144"/>
                  </a:lnTo>
                  <a:lnTo>
                    <a:pt x="52931" y="2988"/>
                  </a:lnTo>
                  <a:lnTo>
                    <a:pt x="38100" y="0"/>
                  </a:lnTo>
                  <a:close/>
                </a:path>
                <a:path w="4152900" h="76200">
                  <a:moveTo>
                    <a:pt x="74586" y="30099"/>
                  </a:moveTo>
                  <a:lnTo>
                    <a:pt x="38100" y="30099"/>
                  </a:lnTo>
                  <a:lnTo>
                    <a:pt x="38100" y="45974"/>
                  </a:lnTo>
                  <a:lnTo>
                    <a:pt x="74612" y="45974"/>
                  </a:lnTo>
                  <a:lnTo>
                    <a:pt x="76200" y="38100"/>
                  </a:lnTo>
                  <a:lnTo>
                    <a:pt x="74586" y="30099"/>
                  </a:lnTo>
                  <a:close/>
                </a:path>
                <a:path w="4152900" h="76200">
                  <a:moveTo>
                    <a:pt x="4152900" y="30099"/>
                  </a:moveTo>
                  <a:lnTo>
                    <a:pt x="74586" y="30099"/>
                  </a:lnTo>
                  <a:lnTo>
                    <a:pt x="76200" y="38100"/>
                  </a:lnTo>
                  <a:lnTo>
                    <a:pt x="74612" y="45974"/>
                  </a:lnTo>
                  <a:lnTo>
                    <a:pt x="4152900" y="45974"/>
                  </a:lnTo>
                  <a:lnTo>
                    <a:pt x="4152900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39546" y="2268347"/>
            <a:ext cx="0" cy="3810000"/>
          </a:xfrm>
          <a:custGeom>
            <a:avLst/>
            <a:gdLst/>
            <a:ahLst/>
            <a:cxnLst/>
            <a:rect l="l" t="t" r="r" b="b"/>
            <a:pathLst>
              <a:path h="3810000">
                <a:moveTo>
                  <a:pt x="0" y="0"/>
                </a:moveTo>
                <a:lnTo>
                  <a:pt x="0" y="381000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2710" y="1900555"/>
            <a:ext cx="904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83565" algn="l"/>
              </a:tabLst>
            </a:pP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4	</a:t>
            </a: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34340" y="1348714"/>
            <a:ext cx="220472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30480" indent="-124460">
              <a:lnSpc>
                <a:spcPct val="140600"/>
              </a:lnSpc>
              <a:spcBef>
                <a:spcPts val="100"/>
              </a:spcBef>
              <a:tabLst>
                <a:tab pos="619125" algn="l"/>
                <a:tab pos="1076960" algn="l"/>
                <a:tab pos="1686560" algn="l"/>
              </a:tabLst>
            </a:pP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LOGIC</a:t>
            </a:r>
            <a:r>
              <a:rPr sz="2000" u="sng" spc="-7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DIAGRAM: </a:t>
            </a:r>
            <a:r>
              <a:rPr sz="20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0	</a:t>
            </a: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1	</a:t>
            </a: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2	</a:t>
            </a: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0752" y="1917903"/>
            <a:ext cx="3454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40352" y="1955038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solidFill>
                  <a:srgbClr val="943735"/>
                </a:solidFill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solidFill>
                  <a:srgbClr val="943735"/>
                </a:solidFill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6011" y="2730514"/>
            <a:ext cx="2374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latin typeface="Times New Roman"/>
                <a:cs typeface="Times New Roman"/>
              </a:rPr>
              <a:t>X </a:t>
            </a:r>
            <a:r>
              <a:rPr sz="2000" spc="45" dirty="0">
                <a:latin typeface="Symbol"/>
                <a:cs typeface="Symbol"/>
              </a:rPr>
              <a:t>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4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D</a:t>
            </a:r>
            <a:r>
              <a:rPr sz="1725" spc="75" baseline="-24154" dirty="0">
                <a:latin typeface="Times New Roman"/>
                <a:cs typeface="Times New Roman"/>
              </a:rPr>
              <a:t>5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6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7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0959" y="3721114"/>
            <a:ext cx="2435860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2000" spc="65" dirty="0">
                <a:latin typeface="Times New Roman"/>
                <a:cs typeface="Times New Roman"/>
              </a:rPr>
              <a:t>Y </a:t>
            </a:r>
            <a:r>
              <a:rPr sz="2000" spc="45" dirty="0">
                <a:latin typeface="Symbol"/>
                <a:cs typeface="Symbol"/>
              </a:rPr>
              <a:t>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2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D</a:t>
            </a:r>
            <a:r>
              <a:rPr sz="1725" spc="75" baseline="-24154" dirty="0">
                <a:latin typeface="Times New Roman"/>
                <a:cs typeface="Times New Roman"/>
              </a:rPr>
              <a:t>3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6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-40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7</a:t>
            </a:r>
            <a:endParaRPr sz="1725" baseline="-241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1695"/>
              </a:spcBef>
            </a:pPr>
            <a:r>
              <a:rPr sz="2000" i="1" spc="50" dirty="0">
                <a:latin typeface="Times New Roman"/>
                <a:cs typeface="Times New Roman"/>
              </a:rPr>
              <a:t>Z </a:t>
            </a:r>
            <a:r>
              <a:rPr sz="2000" spc="50" dirty="0">
                <a:latin typeface="Symbol"/>
                <a:cs typeface="Symbol"/>
              </a:rPr>
              <a:t>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1725" baseline="-24154" dirty="0">
                <a:latin typeface="Times New Roman"/>
                <a:cs typeface="Times New Roman"/>
              </a:rPr>
              <a:t>1 </a:t>
            </a:r>
            <a:r>
              <a:rPr sz="2000" spc="50" dirty="0">
                <a:latin typeface="Symbol"/>
                <a:cs typeface="Symbol"/>
              </a:rPr>
              <a:t></a:t>
            </a:r>
            <a:r>
              <a:rPr sz="2000" spc="50" dirty="0">
                <a:latin typeface="Times New Roman"/>
                <a:cs typeface="Times New Roman"/>
              </a:rPr>
              <a:t> D</a:t>
            </a:r>
            <a:r>
              <a:rPr sz="1725" spc="75" baseline="-24154" dirty="0">
                <a:latin typeface="Times New Roman"/>
                <a:cs typeface="Times New Roman"/>
              </a:rPr>
              <a:t>3 </a:t>
            </a:r>
            <a:r>
              <a:rPr sz="2000" spc="50" dirty="0">
                <a:latin typeface="Symbol"/>
                <a:cs typeface="Symbol"/>
              </a:rPr>
              <a:t></a:t>
            </a:r>
            <a:r>
              <a:rPr sz="2000" spc="50" dirty="0">
                <a:latin typeface="Times New Roman"/>
                <a:cs typeface="Times New Roman"/>
              </a:rPr>
              <a:t> D</a:t>
            </a:r>
            <a:r>
              <a:rPr sz="1725" spc="75" baseline="-24154" dirty="0">
                <a:latin typeface="Times New Roman"/>
                <a:cs typeface="Times New Roman"/>
              </a:rPr>
              <a:t>5 </a:t>
            </a:r>
            <a:r>
              <a:rPr sz="2000" spc="50" dirty="0">
                <a:latin typeface="Symbol"/>
                <a:cs typeface="Symbol"/>
              </a:rPr>
              <a:t>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</a:t>
            </a:r>
            <a:r>
              <a:rPr sz="1725" spc="82" baseline="-24154" dirty="0">
                <a:latin typeface="Times New Roman"/>
                <a:cs typeface="Times New Roman"/>
              </a:rPr>
              <a:t>7</a:t>
            </a:r>
            <a:endParaRPr sz="1725" baseline="-2415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  <a:spcBef>
                <a:spcPts val="20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23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82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2351"/>
            <a:ext cx="28956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/>
              <a:t>PRIORITY</a:t>
            </a:r>
            <a:r>
              <a:rPr sz="2300" spc="-185" dirty="0"/>
              <a:t> </a:t>
            </a:r>
            <a:r>
              <a:rPr sz="2300" dirty="0"/>
              <a:t>ENCODER:</a:t>
            </a:r>
            <a:endParaRPr sz="2300"/>
          </a:p>
        </p:txBody>
      </p:sp>
      <p:sp>
        <p:nvSpPr>
          <p:cNvPr id="3" name="object 3"/>
          <p:cNvSpPr txBox="1"/>
          <p:nvPr/>
        </p:nvSpPr>
        <p:spPr>
          <a:xfrm>
            <a:off x="231140" y="370795"/>
            <a:ext cx="8608060" cy="160782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As the </a:t>
            </a:r>
            <a:r>
              <a:rPr sz="2200" spc="-10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indicates, the priority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given to inputs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If two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input lines are high 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same time </a:t>
            </a:r>
            <a:r>
              <a:rPr sz="2200" spc="-5" dirty="0">
                <a:latin typeface="Times New Roman"/>
                <a:cs typeface="Times New Roman"/>
              </a:rPr>
              <a:t>i.e 1 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spc="-5" dirty="0">
                <a:latin typeface="Times New Roman"/>
                <a:cs typeface="Times New Roman"/>
              </a:rPr>
              <a:t>time,  then the input line with high priority shall be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considered.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Block diagram and </a:t>
            </a:r>
            <a:r>
              <a:rPr sz="2200" spc="-20" dirty="0">
                <a:latin typeface="Times New Roman"/>
                <a:cs typeface="Times New Roman"/>
              </a:rPr>
              <a:t>Truth </a:t>
            </a:r>
            <a:r>
              <a:rPr sz="2200" spc="-5" dirty="0">
                <a:latin typeface="Times New Roman"/>
                <a:cs typeface="Times New Roman"/>
              </a:rPr>
              <a:t>table of Priority Encoder are shown in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fig.15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8" y="2958083"/>
            <a:ext cx="3068320" cy="2231390"/>
            <a:chOff x="521208" y="2958083"/>
            <a:chExt cx="3068320" cy="2231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883" y="2958083"/>
              <a:ext cx="1394460" cy="22311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" y="3214115"/>
              <a:ext cx="859536" cy="1783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208" y="3721607"/>
              <a:ext cx="859536" cy="1737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208" y="4265675"/>
              <a:ext cx="859536" cy="1737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208" y="4786883"/>
              <a:ext cx="859536" cy="1737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484" y="3369563"/>
              <a:ext cx="859536" cy="1737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9484" y="4613148"/>
              <a:ext cx="859536" cy="17830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0540" y="2933191"/>
            <a:ext cx="317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3</a:t>
            </a:r>
            <a:endParaRPr sz="18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2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540" y="3998721"/>
            <a:ext cx="32956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1</a:t>
            </a:r>
            <a:endParaRPr sz="1800" baseline="-20833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2050"/>
              </a:spcBef>
            </a:pPr>
            <a:r>
              <a:rPr sz="1800" spc="-5" dirty="0">
                <a:latin typeface="Times New Roman"/>
                <a:cs typeface="Times New Roman"/>
              </a:rPr>
              <a:t>D</a:t>
            </a:r>
            <a:r>
              <a:rPr sz="1800" spc="-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5775" y="3097783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575" baseline="-21164" dirty="0">
                <a:latin typeface="Times New Roman"/>
                <a:cs typeface="Times New Roman"/>
              </a:rPr>
              <a:t>1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364" y="4337430"/>
            <a:ext cx="290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Y</a:t>
            </a:r>
            <a:r>
              <a:rPr sz="1575" baseline="-21164" dirty="0">
                <a:latin typeface="Times New Roman"/>
                <a:cs typeface="Times New Roman"/>
              </a:rPr>
              <a:t>0</a:t>
            </a:r>
            <a:endParaRPr sz="1575" baseline="-2116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739" y="2237054"/>
            <a:ext cx="1328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Highest</a:t>
            </a:r>
            <a:r>
              <a:rPr sz="1600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Priority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574" y="2753994"/>
            <a:ext cx="435609" cy="2596515"/>
          </a:xfrm>
          <a:custGeom>
            <a:avLst/>
            <a:gdLst/>
            <a:ahLst/>
            <a:cxnLst/>
            <a:rect l="l" t="t" r="r" b="b"/>
            <a:pathLst>
              <a:path w="435609" h="2596515">
                <a:moveTo>
                  <a:pt x="386638" y="2585212"/>
                </a:moveTo>
                <a:lnTo>
                  <a:pt x="37528" y="2236178"/>
                </a:lnTo>
                <a:lnTo>
                  <a:pt x="98666" y="2252218"/>
                </a:lnTo>
                <a:lnTo>
                  <a:pt x="103009" y="2249678"/>
                </a:lnTo>
                <a:lnTo>
                  <a:pt x="104127" y="2245487"/>
                </a:lnTo>
                <a:lnTo>
                  <a:pt x="105244" y="2241169"/>
                </a:lnTo>
                <a:lnTo>
                  <a:pt x="102704" y="2236851"/>
                </a:lnTo>
                <a:lnTo>
                  <a:pt x="98475" y="2235835"/>
                </a:lnTo>
                <a:lnTo>
                  <a:pt x="21132" y="2215388"/>
                </a:lnTo>
                <a:lnTo>
                  <a:pt x="0" y="2209800"/>
                </a:lnTo>
                <a:lnTo>
                  <a:pt x="25933" y="2308479"/>
                </a:lnTo>
                <a:lnTo>
                  <a:pt x="27025" y="2312543"/>
                </a:lnTo>
                <a:lnTo>
                  <a:pt x="31369" y="2315083"/>
                </a:lnTo>
                <a:lnTo>
                  <a:pt x="35610" y="2313940"/>
                </a:lnTo>
                <a:lnTo>
                  <a:pt x="39852" y="2312924"/>
                </a:lnTo>
                <a:lnTo>
                  <a:pt x="42379" y="2308479"/>
                </a:lnTo>
                <a:lnTo>
                  <a:pt x="41262" y="2304288"/>
                </a:lnTo>
                <a:lnTo>
                  <a:pt x="26263" y="2247328"/>
                </a:lnTo>
                <a:lnTo>
                  <a:pt x="375412" y="2596515"/>
                </a:lnTo>
                <a:lnTo>
                  <a:pt x="386638" y="2585212"/>
                </a:lnTo>
                <a:close/>
              </a:path>
              <a:path w="435609" h="2596515">
                <a:moveTo>
                  <a:pt x="435546" y="12700"/>
                </a:moveTo>
                <a:lnTo>
                  <a:pt x="426021" y="0"/>
                </a:lnTo>
                <a:lnTo>
                  <a:pt x="157327" y="201434"/>
                </a:lnTo>
                <a:lnTo>
                  <a:pt x="181864" y="143256"/>
                </a:lnTo>
                <a:lnTo>
                  <a:pt x="179971" y="138557"/>
                </a:lnTo>
                <a:lnTo>
                  <a:pt x="175933" y="136906"/>
                </a:lnTo>
                <a:lnTo>
                  <a:pt x="171894" y="135128"/>
                </a:lnTo>
                <a:lnTo>
                  <a:pt x="167233" y="137033"/>
                </a:lnTo>
                <a:lnTo>
                  <a:pt x="125958" y="234950"/>
                </a:lnTo>
                <a:lnTo>
                  <a:pt x="153441" y="231775"/>
                </a:lnTo>
                <a:lnTo>
                  <a:pt x="231457" y="222758"/>
                </a:lnTo>
                <a:lnTo>
                  <a:pt x="234581" y="218821"/>
                </a:lnTo>
                <a:lnTo>
                  <a:pt x="233565" y="210058"/>
                </a:lnTo>
                <a:lnTo>
                  <a:pt x="229628" y="206883"/>
                </a:lnTo>
                <a:lnTo>
                  <a:pt x="166801" y="214172"/>
                </a:lnTo>
                <a:lnTo>
                  <a:pt x="435546" y="127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79194" y="3747642"/>
            <a:ext cx="702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Priority  Enc</a:t>
            </a:r>
            <a:r>
              <a:rPr sz="1600" dirty="0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001F5F"/>
                </a:solidFill>
                <a:latin typeface="Times New Roman"/>
                <a:cs typeface="Times New Roman"/>
              </a:rPr>
              <a:t>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40739" y="5285689"/>
            <a:ext cx="2572385" cy="1046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93900" algn="l"/>
              </a:tabLst>
            </a:pP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Lowest P</a:t>
            </a:r>
            <a:r>
              <a:rPr sz="1600" spc="-15" dirty="0">
                <a:solidFill>
                  <a:srgbClr val="00AFEF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iority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Outp</a:t>
            </a:r>
            <a:r>
              <a:rPr sz="1600" dirty="0">
                <a:solidFill>
                  <a:srgbClr val="00AFEF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EF"/>
                </a:solidFill>
                <a:latin typeface="Times New Roman"/>
                <a:cs typeface="Times New Roman"/>
              </a:rPr>
              <a:t>Input</a:t>
            </a:r>
            <a:endParaRPr sz="1600">
              <a:latin typeface="Times New Roman"/>
              <a:cs typeface="Times New Roman"/>
            </a:endParaRPr>
          </a:p>
          <a:p>
            <a:pPr marL="12700" marR="401955">
              <a:lnSpc>
                <a:spcPct val="100000"/>
              </a:lnSpc>
              <a:spcBef>
                <a:spcPts val="360"/>
              </a:spcBef>
            </a:pPr>
            <a:r>
              <a:rPr sz="1600" i="1" spc="-5" dirty="0">
                <a:solidFill>
                  <a:srgbClr val="E36C09"/>
                </a:solidFill>
                <a:latin typeface="Times New Roman"/>
                <a:cs typeface="Times New Roman"/>
              </a:rPr>
              <a:t>Block Diagram of Priority  Encoder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413250" y="3041650"/>
          <a:ext cx="4266562" cy="25603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/>
                <a:gridCol w="544195"/>
                <a:gridCol w="544195"/>
                <a:gridCol w="544194"/>
                <a:gridCol w="544194"/>
                <a:gridCol w="707389"/>
                <a:gridCol w="838200"/>
              </a:tblGrid>
              <a:tr h="365760">
                <a:tc gridSpan="4">
                  <a:txBody>
                    <a:bodyPr/>
                    <a:lstStyle/>
                    <a:p>
                      <a:pPr marL="689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INPUTS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OUTPUTS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marR="26987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28892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498975" y="246443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TRUTH</a:t>
            </a:r>
            <a:r>
              <a:rPr sz="1800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TABLE: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4575" y="5817819"/>
            <a:ext cx="616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Fig.15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59000"/>
            <a:ext cx="9067799" cy="67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99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0952"/>
            <a:ext cx="6025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DIAGRAM OF PRIORITY</a:t>
            </a:r>
            <a:r>
              <a:rPr spc="-45" dirty="0"/>
              <a:t> </a:t>
            </a:r>
            <a:r>
              <a:rPr spc="-5" dirty="0"/>
              <a:t>ENCODER:</a:t>
            </a:r>
          </a:p>
        </p:txBody>
      </p:sp>
      <p:sp>
        <p:nvSpPr>
          <p:cNvPr id="3" name="object 3"/>
          <p:cNvSpPr/>
          <p:nvPr/>
        </p:nvSpPr>
        <p:spPr>
          <a:xfrm>
            <a:off x="1333823" y="1076692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319" y="0"/>
                </a:lnTo>
              </a:path>
            </a:pathLst>
          </a:custGeom>
          <a:ln w="105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49" y="605831"/>
            <a:ext cx="5735320" cy="126555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25"/>
              </a:spcBef>
            </a:pPr>
            <a:r>
              <a:rPr sz="2000" spc="-110" dirty="0">
                <a:latin typeface="Times New Roman"/>
                <a:cs typeface="Times New Roman"/>
              </a:rPr>
              <a:t>Y</a:t>
            </a:r>
            <a:r>
              <a:rPr sz="1725" spc="-165" baseline="-24154" dirty="0">
                <a:latin typeface="Times New Roman"/>
                <a:cs typeface="Times New Roman"/>
              </a:rPr>
              <a:t>1</a:t>
            </a:r>
            <a:r>
              <a:rPr sz="1725" spc="97" baseline="-24154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Symbol"/>
                <a:cs typeface="Symbol"/>
              </a:rPr>
              <a:t>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</a:t>
            </a:r>
            <a:r>
              <a:rPr sz="1725" spc="97" baseline="-24154" dirty="0">
                <a:latin typeface="Times New Roman"/>
                <a:cs typeface="Times New Roman"/>
              </a:rPr>
              <a:t>2 </a:t>
            </a:r>
            <a:r>
              <a:rPr sz="2000" spc="40" dirty="0">
                <a:latin typeface="Symbol"/>
                <a:cs typeface="Symbol"/>
              </a:rPr>
              <a:t>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D</a:t>
            </a:r>
            <a:r>
              <a:rPr sz="1725" spc="67" baseline="-24154" dirty="0">
                <a:latin typeface="Times New Roman"/>
                <a:cs typeface="Times New Roman"/>
              </a:rPr>
              <a:t>3</a:t>
            </a:r>
            <a:endParaRPr sz="1725" baseline="-24154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  <a:spcBef>
                <a:spcPts val="535"/>
              </a:spcBef>
            </a:pPr>
            <a:r>
              <a:rPr sz="2050" spc="-65" dirty="0">
                <a:latin typeface="Times New Roman"/>
                <a:cs typeface="Times New Roman"/>
              </a:rPr>
              <a:t>Y</a:t>
            </a:r>
            <a:r>
              <a:rPr sz="1800" spc="-97" baseline="-23148" dirty="0">
                <a:latin typeface="Times New Roman"/>
                <a:cs typeface="Times New Roman"/>
              </a:rPr>
              <a:t>0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35" dirty="0">
                <a:latin typeface="Times New Roman"/>
                <a:cs typeface="Times New Roman"/>
              </a:rPr>
              <a:t> D</a:t>
            </a:r>
            <a:r>
              <a:rPr sz="1800" spc="52" baseline="-23148" dirty="0">
                <a:latin typeface="Times New Roman"/>
                <a:cs typeface="Times New Roman"/>
              </a:rPr>
              <a:t>3 </a:t>
            </a:r>
            <a:r>
              <a:rPr sz="2050" spc="35" dirty="0">
                <a:latin typeface="Symbol"/>
                <a:cs typeface="Symbol"/>
              </a:rPr>
              <a:t>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D</a:t>
            </a:r>
            <a:r>
              <a:rPr sz="1800" spc="82" baseline="-23148" dirty="0">
                <a:latin typeface="Times New Roman"/>
                <a:cs typeface="Times New Roman"/>
              </a:rPr>
              <a:t>2</a:t>
            </a:r>
            <a:r>
              <a:rPr sz="1800" spc="-82" baseline="-23148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D</a:t>
            </a:r>
            <a:r>
              <a:rPr sz="1800" spc="-15" baseline="-23148" dirty="0">
                <a:latin typeface="Times New Roman"/>
                <a:cs typeface="Times New Roman"/>
              </a:rPr>
              <a:t>1</a:t>
            </a:r>
            <a:endParaRPr sz="1800" baseline="-23148">
              <a:latin typeface="Times New Roman"/>
              <a:cs typeface="Times New Roman"/>
            </a:endParaRPr>
          </a:p>
          <a:p>
            <a:pPr marL="2492375">
              <a:lnSpc>
                <a:spcPct val="100000"/>
              </a:lnSpc>
              <a:spcBef>
                <a:spcPts val="1440"/>
              </a:spcBef>
              <a:tabLst>
                <a:tab pos="3202940" algn="l"/>
                <a:tab pos="4518025" algn="l"/>
                <a:tab pos="5440680" algn="l"/>
              </a:tabLst>
            </a:pPr>
            <a:r>
              <a:rPr sz="3000" spc="15" baseline="-4166" dirty="0">
                <a:latin typeface="Times New Roman"/>
                <a:cs typeface="Times New Roman"/>
              </a:rPr>
              <a:t>D</a:t>
            </a:r>
            <a:r>
              <a:rPr sz="1950" spc="15" baseline="-27777" dirty="0">
                <a:latin typeface="Times New Roman"/>
                <a:cs typeface="Times New Roman"/>
              </a:rPr>
              <a:t>3	</a:t>
            </a:r>
            <a:r>
              <a:rPr sz="3000" spc="15" baseline="-1388" dirty="0">
                <a:latin typeface="Times New Roman"/>
                <a:cs typeface="Times New Roman"/>
              </a:rPr>
              <a:t>D</a:t>
            </a:r>
            <a:r>
              <a:rPr sz="1950" spc="15" baseline="-23504" dirty="0">
                <a:latin typeface="Times New Roman"/>
                <a:cs typeface="Times New Roman"/>
              </a:rPr>
              <a:t>2	</a:t>
            </a:r>
            <a:r>
              <a:rPr sz="3000" spc="15" baseline="1388" dirty="0">
                <a:latin typeface="Times New Roman"/>
                <a:cs typeface="Times New Roman"/>
              </a:rPr>
              <a:t>D</a:t>
            </a:r>
            <a:r>
              <a:rPr sz="1950" spc="15" baseline="-19230" dirty="0">
                <a:latin typeface="Times New Roman"/>
                <a:cs typeface="Times New Roman"/>
              </a:rPr>
              <a:t>1	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81300" y="1897824"/>
            <a:ext cx="5326380" cy="4126865"/>
            <a:chOff x="2781300" y="1897824"/>
            <a:chExt cx="5326380" cy="4126865"/>
          </a:xfrm>
        </p:grpSpPr>
        <p:sp>
          <p:nvSpPr>
            <p:cNvPr id="6" name="object 6"/>
            <p:cNvSpPr/>
            <p:nvPr/>
          </p:nvSpPr>
          <p:spPr>
            <a:xfrm>
              <a:off x="3837432" y="2216022"/>
              <a:ext cx="1905" cy="3738879"/>
            </a:xfrm>
            <a:custGeom>
              <a:avLst/>
              <a:gdLst/>
              <a:ahLst/>
              <a:cxnLst/>
              <a:rect l="l" t="t" r="r" b="b"/>
              <a:pathLst>
                <a:path w="1904" h="3738879">
                  <a:moveTo>
                    <a:pt x="0" y="0"/>
                  </a:moveTo>
                  <a:lnTo>
                    <a:pt x="0" y="229362"/>
                  </a:lnTo>
                </a:path>
                <a:path w="1904" h="3738879">
                  <a:moveTo>
                    <a:pt x="1142" y="629792"/>
                  </a:moveTo>
                  <a:lnTo>
                    <a:pt x="1650" y="373872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1427" y="2797746"/>
              <a:ext cx="75311" cy="821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48328" y="2440431"/>
              <a:ext cx="381000" cy="358775"/>
            </a:xfrm>
            <a:custGeom>
              <a:avLst/>
              <a:gdLst/>
              <a:ahLst/>
              <a:cxnLst/>
              <a:rect l="l" t="t" r="r" b="b"/>
              <a:pathLst>
                <a:path w="381000" h="358775">
                  <a:moveTo>
                    <a:pt x="381000" y="0"/>
                  </a:moveTo>
                  <a:lnTo>
                    <a:pt x="0" y="0"/>
                  </a:lnTo>
                  <a:lnTo>
                    <a:pt x="190500" y="358647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0765" y="1927605"/>
              <a:ext cx="2210435" cy="4088765"/>
            </a:xfrm>
            <a:custGeom>
              <a:avLst/>
              <a:gdLst/>
              <a:ahLst/>
              <a:cxnLst/>
              <a:rect l="l" t="t" r="r" b="b"/>
              <a:pathLst>
                <a:path w="2210435" h="4088765">
                  <a:moveTo>
                    <a:pt x="448563" y="512826"/>
                  </a:moveTo>
                  <a:lnTo>
                    <a:pt x="258063" y="871474"/>
                  </a:lnTo>
                  <a:lnTo>
                    <a:pt x="67563" y="512826"/>
                  </a:lnTo>
                  <a:lnTo>
                    <a:pt x="448563" y="512826"/>
                  </a:lnTo>
                  <a:close/>
                </a:path>
                <a:path w="2210435" h="4088765">
                  <a:moveTo>
                    <a:pt x="2286" y="0"/>
                  </a:moveTo>
                  <a:lnTo>
                    <a:pt x="635" y="4038549"/>
                  </a:lnTo>
                </a:path>
                <a:path w="2210435" h="4088765">
                  <a:moveTo>
                    <a:pt x="256032" y="290830"/>
                  </a:moveTo>
                  <a:lnTo>
                    <a:pt x="0" y="289306"/>
                  </a:lnTo>
                </a:path>
                <a:path w="2210435" h="4088765">
                  <a:moveTo>
                    <a:pt x="1296035" y="25654"/>
                  </a:moveTo>
                  <a:lnTo>
                    <a:pt x="1294384" y="4064203"/>
                  </a:lnTo>
                </a:path>
                <a:path w="2210435" h="4088765">
                  <a:moveTo>
                    <a:pt x="2210435" y="50038"/>
                  </a:moveTo>
                  <a:lnTo>
                    <a:pt x="2208784" y="408866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3300" y="3356355"/>
              <a:ext cx="2745105" cy="76200"/>
            </a:xfrm>
            <a:custGeom>
              <a:avLst/>
              <a:gdLst/>
              <a:ahLst/>
              <a:cxnLst/>
              <a:rect l="l" t="t" r="r" b="b"/>
              <a:pathLst>
                <a:path w="2745104" h="76200">
                  <a:moveTo>
                    <a:pt x="38100" y="0"/>
                  </a:moveTo>
                  <a:lnTo>
                    <a:pt x="23252" y="3006"/>
                  </a:lnTo>
                  <a:lnTo>
                    <a:pt x="11144" y="11191"/>
                  </a:lnTo>
                  <a:lnTo>
                    <a:pt x="2988" y="23306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589" y="46101"/>
                  </a:lnTo>
                  <a:lnTo>
                    <a:pt x="38100" y="46101"/>
                  </a:lnTo>
                  <a:lnTo>
                    <a:pt x="38100" y="30226"/>
                  </a:lnTo>
                  <a:lnTo>
                    <a:pt x="74609" y="30226"/>
                  </a:lnTo>
                  <a:lnTo>
                    <a:pt x="73211" y="23306"/>
                  </a:lnTo>
                  <a:lnTo>
                    <a:pt x="65055" y="11191"/>
                  </a:lnTo>
                  <a:lnTo>
                    <a:pt x="52947" y="3006"/>
                  </a:lnTo>
                  <a:lnTo>
                    <a:pt x="38100" y="0"/>
                  </a:lnTo>
                  <a:close/>
                </a:path>
                <a:path w="2745104" h="76200">
                  <a:moveTo>
                    <a:pt x="74609" y="30226"/>
                  </a:moveTo>
                  <a:lnTo>
                    <a:pt x="38100" y="30226"/>
                  </a:lnTo>
                  <a:lnTo>
                    <a:pt x="38100" y="46101"/>
                  </a:lnTo>
                  <a:lnTo>
                    <a:pt x="74589" y="46101"/>
                  </a:lnTo>
                  <a:lnTo>
                    <a:pt x="76200" y="38100"/>
                  </a:lnTo>
                  <a:lnTo>
                    <a:pt x="74609" y="30226"/>
                  </a:lnTo>
                  <a:close/>
                </a:path>
                <a:path w="2745104" h="76200">
                  <a:moveTo>
                    <a:pt x="2744724" y="30226"/>
                  </a:moveTo>
                  <a:lnTo>
                    <a:pt x="74609" y="30226"/>
                  </a:lnTo>
                  <a:lnTo>
                    <a:pt x="76200" y="38100"/>
                  </a:lnTo>
                  <a:lnTo>
                    <a:pt x="74589" y="46101"/>
                  </a:lnTo>
                  <a:lnTo>
                    <a:pt x="2744724" y="46101"/>
                  </a:lnTo>
                  <a:lnTo>
                    <a:pt x="2744724" y="3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8638" y="1905761"/>
              <a:ext cx="1905" cy="4039235"/>
            </a:xfrm>
            <a:custGeom>
              <a:avLst/>
              <a:gdLst/>
              <a:ahLst/>
              <a:cxnLst/>
              <a:rect l="l" t="t" r="r" b="b"/>
              <a:pathLst>
                <a:path w="1905" h="4039235">
                  <a:moveTo>
                    <a:pt x="1524" y="0"/>
                  </a:moveTo>
                  <a:lnTo>
                    <a:pt x="0" y="403862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1300" y="3127247"/>
              <a:ext cx="3512820" cy="76200"/>
            </a:xfrm>
            <a:custGeom>
              <a:avLst/>
              <a:gdLst/>
              <a:ahLst/>
              <a:cxnLst/>
              <a:rect l="l" t="t" r="r" b="b"/>
              <a:pathLst>
                <a:path w="351282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589" y="46100"/>
                  </a:lnTo>
                  <a:lnTo>
                    <a:pt x="38100" y="46100"/>
                  </a:lnTo>
                  <a:lnTo>
                    <a:pt x="38100" y="30225"/>
                  </a:lnTo>
                  <a:lnTo>
                    <a:pt x="74615" y="30225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3512820" h="76200">
                  <a:moveTo>
                    <a:pt x="74615" y="30225"/>
                  </a:moveTo>
                  <a:lnTo>
                    <a:pt x="38100" y="30225"/>
                  </a:lnTo>
                  <a:lnTo>
                    <a:pt x="38100" y="46100"/>
                  </a:lnTo>
                  <a:lnTo>
                    <a:pt x="74589" y="46100"/>
                  </a:lnTo>
                  <a:lnTo>
                    <a:pt x="76200" y="38100"/>
                  </a:lnTo>
                  <a:lnTo>
                    <a:pt x="74615" y="30225"/>
                  </a:lnTo>
                  <a:close/>
                </a:path>
                <a:path w="3512820" h="76200">
                  <a:moveTo>
                    <a:pt x="3512820" y="30225"/>
                  </a:moveTo>
                  <a:lnTo>
                    <a:pt x="74615" y="30225"/>
                  </a:lnTo>
                  <a:lnTo>
                    <a:pt x="76200" y="38100"/>
                  </a:lnTo>
                  <a:lnTo>
                    <a:pt x="74589" y="46100"/>
                  </a:lnTo>
                  <a:lnTo>
                    <a:pt x="3512820" y="46100"/>
                  </a:lnTo>
                  <a:lnTo>
                    <a:pt x="3512820" y="30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0704" y="3278504"/>
              <a:ext cx="1188720" cy="635"/>
            </a:xfrm>
            <a:custGeom>
              <a:avLst/>
              <a:gdLst/>
              <a:ahLst/>
              <a:cxnLst/>
              <a:rect l="l" t="t" r="r" b="b"/>
              <a:pathLst>
                <a:path w="1188720" h="635">
                  <a:moveTo>
                    <a:pt x="0" y="508"/>
                  </a:moveTo>
                  <a:lnTo>
                    <a:pt x="118872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5700" y="3048888"/>
              <a:ext cx="673100" cy="456565"/>
            </a:xfrm>
            <a:custGeom>
              <a:avLst/>
              <a:gdLst/>
              <a:ahLst/>
              <a:cxnLst/>
              <a:rect l="l" t="t" r="r" b="b"/>
              <a:pathLst>
                <a:path w="673100" h="456564">
                  <a:moveTo>
                    <a:pt x="0" y="0"/>
                  </a:moveTo>
                  <a:lnTo>
                    <a:pt x="0" y="456311"/>
                  </a:lnTo>
                  <a:lnTo>
                    <a:pt x="324103" y="454278"/>
                  </a:lnTo>
                  <a:lnTo>
                    <a:pt x="375365" y="446820"/>
                  </a:lnTo>
                  <a:lnTo>
                    <a:pt x="428296" y="430915"/>
                  </a:lnTo>
                  <a:lnTo>
                    <a:pt x="480840" y="408267"/>
                  </a:lnTo>
                  <a:lnTo>
                    <a:pt x="530942" y="380579"/>
                  </a:lnTo>
                  <a:lnTo>
                    <a:pt x="576544" y="349557"/>
                  </a:lnTo>
                  <a:lnTo>
                    <a:pt x="615592" y="316902"/>
                  </a:lnTo>
                  <a:lnTo>
                    <a:pt x="646029" y="284320"/>
                  </a:lnTo>
                  <a:lnTo>
                    <a:pt x="672846" y="226187"/>
                  </a:lnTo>
                  <a:lnTo>
                    <a:pt x="665590" y="198930"/>
                  </a:lnTo>
                  <a:lnTo>
                    <a:pt x="614181" y="136111"/>
                  </a:lnTo>
                  <a:lnTo>
                    <a:pt x="574454" y="103956"/>
                  </a:lnTo>
                  <a:lnTo>
                    <a:pt x="528329" y="73579"/>
                  </a:lnTo>
                  <a:lnTo>
                    <a:pt x="478018" y="46684"/>
                  </a:lnTo>
                  <a:lnTo>
                    <a:pt x="425735" y="24975"/>
                  </a:lnTo>
                  <a:lnTo>
                    <a:pt x="373693" y="10158"/>
                  </a:lnTo>
                  <a:lnTo>
                    <a:pt x="324103" y="39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30873" y="3048888"/>
              <a:ext cx="678180" cy="456565"/>
            </a:xfrm>
            <a:custGeom>
              <a:avLst/>
              <a:gdLst/>
              <a:ahLst/>
              <a:cxnLst/>
              <a:rect l="l" t="t" r="r" b="b"/>
              <a:pathLst>
                <a:path w="678179" h="456564">
                  <a:moveTo>
                    <a:pt x="4825" y="0"/>
                  </a:moveTo>
                  <a:lnTo>
                    <a:pt x="328929" y="3937"/>
                  </a:lnTo>
                  <a:lnTo>
                    <a:pt x="378519" y="10158"/>
                  </a:lnTo>
                  <a:lnTo>
                    <a:pt x="430561" y="24975"/>
                  </a:lnTo>
                  <a:lnTo>
                    <a:pt x="482844" y="46684"/>
                  </a:lnTo>
                  <a:lnTo>
                    <a:pt x="533155" y="73579"/>
                  </a:lnTo>
                  <a:lnTo>
                    <a:pt x="579280" y="103956"/>
                  </a:lnTo>
                  <a:lnTo>
                    <a:pt x="619007" y="136111"/>
                  </a:lnTo>
                  <a:lnTo>
                    <a:pt x="650123" y="168337"/>
                  </a:lnTo>
                  <a:lnTo>
                    <a:pt x="677672" y="226187"/>
                  </a:lnTo>
                  <a:lnTo>
                    <a:pt x="670625" y="253513"/>
                  </a:lnTo>
                  <a:lnTo>
                    <a:pt x="620418" y="316902"/>
                  </a:lnTo>
                  <a:lnTo>
                    <a:pt x="581370" y="349557"/>
                  </a:lnTo>
                  <a:lnTo>
                    <a:pt x="535768" y="380579"/>
                  </a:lnTo>
                  <a:lnTo>
                    <a:pt x="485666" y="408267"/>
                  </a:lnTo>
                  <a:lnTo>
                    <a:pt x="433122" y="430915"/>
                  </a:lnTo>
                  <a:lnTo>
                    <a:pt x="380191" y="446820"/>
                  </a:lnTo>
                  <a:lnTo>
                    <a:pt x="328929" y="454278"/>
                  </a:lnTo>
                  <a:lnTo>
                    <a:pt x="4825" y="456311"/>
                  </a:lnTo>
                </a:path>
                <a:path w="678179" h="456564">
                  <a:moveTo>
                    <a:pt x="0" y="456311"/>
                  </a:moveTo>
                  <a:lnTo>
                    <a:pt x="45787" y="398602"/>
                  </a:lnTo>
                  <a:lnTo>
                    <a:pt x="60130" y="342605"/>
                  </a:lnTo>
                  <a:lnTo>
                    <a:pt x="68750" y="282859"/>
                  </a:lnTo>
                  <a:lnTo>
                    <a:pt x="71627" y="230124"/>
                  </a:lnTo>
                  <a:lnTo>
                    <a:pt x="69638" y="186663"/>
                  </a:lnTo>
                  <a:lnTo>
                    <a:pt x="63669" y="136651"/>
                  </a:lnTo>
                  <a:lnTo>
                    <a:pt x="53721" y="86534"/>
                  </a:lnTo>
                  <a:lnTo>
                    <a:pt x="39793" y="42756"/>
                  </a:lnTo>
                  <a:lnTo>
                    <a:pt x="21886" y="11763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65009" y="2936239"/>
            <a:ext cx="34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73172" y="4051490"/>
            <a:ext cx="5867400" cy="1122045"/>
            <a:chOff x="2773172" y="4051490"/>
            <a:chExt cx="5867400" cy="1122045"/>
          </a:xfrm>
        </p:grpSpPr>
        <p:sp>
          <p:nvSpPr>
            <p:cNvPr id="18" name="object 18"/>
            <p:cNvSpPr/>
            <p:nvPr/>
          </p:nvSpPr>
          <p:spPr>
            <a:xfrm>
              <a:off x="3796411" y="4150995"/>
              <a:ext cx="2390140" cy="327660"/>
            </a:xfrm>
            <a:custGeom>
              <a:avLst/>
              <a:gdLst/>
              <a:ahLst/>
              <a:cxnLst/>
              <a:rect l="l" t="t" r="r" b="b"/>
              <a:pathLst>
                <a:path w="2390140" h="327660">
                  <a:moveTo>
                    <a:pt x="2369820" y="30099"/>
                  </a:moveTo>
                  <a:lnTo>
                    <a:pt x="74587" y="30099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612" y="45974"/>
                  </a:lnTo>
                  <a:lnTo>
                    <a:pt x="2369820" y="45974"/>
                  </a:lnTo>
                  <a:lnTo>
                    <a:pt x="2369820" y="30099"/>
                  </a:lnTo>
                  <a:close/>
                </a:path>
                <a:path w="2390140" h="327660">
                  <a:moveTo>
                    <a:pt x="2389886" y="281432"/>
                  </a:moveTo>
                  <a:lnTo>
                    <a:pt x="1100505" y="281432"/>
                  </a:lnTo>
                  <a:lnTo>
                    <a:pt x="1099108" y="274523"/>
                  </a:lnTo>
                  <a:lnTo>
                    <a:pt x="1090955" y="262407"/>
                  </a:lnTo>
                  <a:lnTo>
                    <a:pt x="1078852" y="254215"/>
                  </a:lnTo>
                  <a:lnTo>
                    <a:pt x="1064006" y="251206"/>
                  </a:lnTo>
                  <a:lnTo>
                    <a:pt x="1049210" y="254215"/>
                  </a:lnTo>
                  <a:lnTo>
                    <a:pt x="1037094" y="262407"/>
                  </a:lnTo>
                  <a:lnTo>
                    <a:pt x="1028903" y="274523"/>
                  </a:lnTo>
                  <a:lnTo>
                    <a:pt x="1025906" y="289306"/>
                  </a:lnTo>
                  <a:lnTo>
                    <a:pt x="1028903" y="304165"/>
                  </a:lnTo>
                  <a:lnTo>
                    <a:pt x="1037094" y="316268"/>
                  </a:lnTo>
                  <a:lnTo>
                    <a:pt x="1049210" y="324421"/>
                  </a:lnTo>
                  <a:lnTo>
                    <a:pt x="1064006" y="327406"/>
                  </a:lnTo>
                  <a:lnTo>
                    <a:pt x="1078852" y="324421"/>
                  </a:lnTo>
                  <a:lnTo>
                    <a:pt x="1090955" y="316268"/>
                  </a:lnTo>
                  <a:lnTo>
                    <a:pt x="1099108" y="304165"/>
                  </a:lnTo>
                  <a:lnTo>
                    <a:pt x="1100493" y="297307"/>
                  </a:lnTo>
                  <a:lnTo>
                    <a:pt x="2389886" y="297307"/>
                  </a:lnTo>
                  <a:lnTo>
                    <a:pt x="2389886" y="281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3808" y="4316222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0" y="0"/>
                  </a:moveTo>
                  <a:lnTo>
                    <a:pt x="199263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6899" y="4059428"/>
              <a:ext cx="668020" cy="513080"/>
            </a:xfrm>
            <a:custGeom>
              <a:avLst/>
              <a:gdLst/>
              <a:ahLst/>
              <a:cxnLst/>
              <a:rect l="l" t="t" r="r" b="b"/>
              <a:pathLst>
                <a:path w="668020" h="513079">
                  <a:moveTo>
                    <a:pt x="334009" y="0"/>
                  </a:moveTo>
                  <a:lnTo>
                    <a:pt x="0" y="0"/>
                  </a:lnTo>
                  <a:lnTo>
                    <a:pt x="0" y="512572"/>
                  </a:lnTo>
                  <a:lnTo>
                    <a:pt x="334009" y="512572"/>
                  </a:lnTo>
                  <a:lnTo>
                    <a:pt x="388172" y="509219"/>
                  </a:lnTo>
                  <a:lnTo>
                    <a:pt x="439558" y="499512"/>
                  </a:lnTo>
                  <a:lnTo>
                    <a:pt x="487478" y="483977"/>
                  </a:lnTo>
                  <a:lnTo>
                    <a:pt x="531244" y="463141"/>
                  </a:lnTo>
                  <a:lnTo>
                    <a:pt x="570166" y="437530"/>
                  </a:lnTo>
                  <a:lnTo>
                    <a:pt x="603556" y="407672"/>
                  </a:lnTo>
                  <a:lnTo>
                    <a:pt x="630726" y="374091"/>
                  </a:lnTo>
                  <a:lnTo>
                    <a:pt x="650985" y="337316"/>
                  </a:lnTo>
                  <a:lnTo>
                    <a:pt x="663646" y="297872"/>
                  </a:lnTo>
                  <a:lnTo>
                    <a:pt x="668020" y="256286"/>
                  </a:lnTo>
                  <a:lnTo>
                    <a:pt x="663646" y="214730"/>
                  </a:lnTo>
                  <a:lnTo>
                    <a:pt x="650985" y="175304"/>
                  </a:lnTo>
                  <a:lnTo>
                    <a:pt x="630726" y="138536"/>
                  </a:lnTo>
                  <a:lnTo>
                    <a:pt x="603556" y="104954"/>
                  </a:lnTo>
                  <a:lnTo>
                    <a:pt x="570166" y="75088"/>
                  </a:lnTo>
                  <a:lnTo>
                    <a:pt x="531244" y="49467"/>
                  </a:lnTo>
                  <a:lnTo>
                    <a:pt x="487478" y="28618"/>
                  </a:lnTo>
                  <a:lnTo>
                    <a:pt x="439558" y="13071"/>
                  </a:lnTo>
                  <a:lnTo>
                    <a:pt x="388172" y="3356"/>
                  </a:lnTo>
                  <a:lnTo>
                    <a:pt x="3340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6899" y="4059428"/>
              <a:ext cx="668020" cy="513080"/>
            </a:xfrm>
            <a:custGeom>
              <a:avLst/>
              <a:gdLst/>
              <a:ahLst/>
              <a:cxnLst/>
              <a:rect l="l" t="t" r="r" b="b"/>
              <a:pathLst>
                <a:path w="668020" h="513079">
                  <a:moveTo>
                    <a:pt x="0" y="0"/>
                  </a:moveTo>
                  <a:lnTo>
                    <a:pt x="334009" y="0"/>
                  </a:lnTo>
                  <a:lnTo>
                    <a:pt x="388172" y="3356"/>
                  </a:lnTo>
                  <a:lnTo>
                    <a:pt x="439558" y="13071"/>
                  </a:lnTo>
                  <a:lnTo>
                    <a:pt x="487478" y="28618"/>
                  </a:lnTo>
                  <a:lnTo>
                    <a:pt x="531244" y="49467"/>
                  </a:lnTo>
                  <a:lnTo>
                    <a:pt x="570166" y="75088"/>
                  </a:lnTo>
                  <a:lnTo>
                    <a:pt x="603556" y="104954"/>
                  </a:lnTo>
                  <a:lnTo>
                    <a:pt x="630726" y="138536"/>
                  </a:lnTo>
                  <a:lnTo>
                    <a:pt x="650985" y="175304"/>
                  </a:lnTo>
                  <a:lnTo>
                    <a:pt x="663646" y="214730"/>
                  </a:lnTo>
                  <a:lnTo>
                    <a:pt x="668020" y="256286"/>
                  </a:lnTo>
                  <a:lnTo>
                    <a:pt x="663646" y="297872"/>
                  </a:lnTo>
                  <a:lnTo>
                    <a:pt x="650985" y="337316"/>
                  </a:lnTo>
                  <a:lnTo>
                    <a:pt x="630726" y="374091"/>
                  </a:lnTo>
                  <a:lnTo>
                    <a:pt x="603556" y="407672"/>
                  </a:lnTo>
                  <a:lnTo>
                    <a:pt x="570166" y="437530"/>
                  </a:lnTo>
                  <a:lnTo>
                    <a:pt x="531244" y="463141"/>
                  </a:lnTo>
                  <a:lnTo>
                    <a:pt x="487478" y="483977"/>
                  </a:lnTo>
                  <a:lnTo>
                    <a:pt x="439558" y="499512"/>
                  </a:lnTo>
                  <a:lnTo>
                    <a:pt x="388172" y="509219"/>
                  </a:lnTo>
                  <a:lnTo>
                    <a:pt x="334009" y="512572"/>
                  </a:lnTo>
                  <a:lnTo>
                    <a:pt x="0" y="512572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73172" y="4997831"/>
              <a:ext cx="4564380" cy="76200"/>
            </a:xfrm>
            <a:custGeom>
              <a:avLst/>
              <a:gdLst/>
              <a:ahLst/>
              <a:cxnLst/>
              <a:rect l="l" t="t" r="r" b="b"/>
              <a:pathLst>
                <a:path w="456438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893"/>
                  </a:lnTo>
                  <a:lnTo>
                    <a:pt x="11144" y="65008"/>
                  </a:lnTo>
                  <a:lnTo>
                    <a:pt x="23252" y="73193"/>
                  </a:lnTo>
                  <a:lnTo>
                    <a:pt x="38100" y="76200"/>
                  </a:lnTo>
                  <a:lnTo>
                    <a:pt x="52893" y="73193"/>
                  </a:lnTo>
                  <a:lnTo>
                    <a:pt x="65008" y="65008"/>
                  </a:lnTo>
                  <a:lnTo>
                    <a:pt x="73193" y="52893"/>
                  </a:lnTo>
                  <a:lnTo>
                    <a:pt x="74599" y="45974"/>
                  </a:lnTo>
                  <a:lnTo>
                    <a:pt x="38100" y="45974"/>
                  </a:lnTo>
                  <a:lnTo>
                    <a:pt x="38100" y="30099"/>
                  </a:lnTo>
                  <a:lnTo>
                    <a:pt x="74579" y="30099"/>
                  </a:lnTo>
                  <a:lnTo>
                    <a:pt x="73193" y="23252"/>
                  </a:lnTo>
                  <a:lnTo>
                    <a:pt x="65008" y="11144"/>
                  </a:lnTo>
                  <a:lnTo>
                    <a:pt x="52893" y="2988"/>
                  </a:lnTo>
                  <a:lnTo>
                    <a:pt x="38100" y="0"/>
                  </a:lnTo>
                  <a:close/>
                </a:path>
                <a:path w="4564380" h="76200">
                  <a:moveTo>
                    <a:pt x="74579" y="30099"/>
                  </a:moveTo>
                  <a:lnTo>
                    <a:pt x="38100" y="30099"/>
                  </a:lnTo>
                  <a:lnTo>
                    <a:pt x="38100" y="45974"/>
                  </a:lnTo>
                  <a:lnTo>
                    <a:pt x="74599" y="45974"/>
                  </a:lnTo>
                  <a:lnTo>
                    <a:pt x="76200" y="38100"/>
                  </a:lnTo>
                  <a:lnTo>
                    <a:pt x="74579" y="30099"/>
                  </a:lnTo>
                  <a:close/>
                </a:path>
                <a:path w="4564380" h="76200">
                  <a:moveTo>
                    <a:pt x="4564380" y="30099"/>
                  </a:moveTo>
                  <a:lnTo>
                    <a:pt x="74579" y="30099"/>
                  </a:lnTo>
                  <a:lnTo>
                    <a:pt x="76200" y="38100"/>
                  </a:lnTo>
                  <a:lnTo>
                    <a:pt x="74599" y="45974"/>
                  </a:lnTo>
                  <a:lnTo>
                    <a:pt x="4564380" y="45974"/>
                  </a:lnTo>
                  <a:lnTo>
                    <a:pt x="4564380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37577" y="4768088"/>
              <a:ext cx="1594485" cy="133350"/>
            </a:xfrm>
            <a:custGeom>
              <a:avLst/>
              <a:gdLst/>
              <a:ahLst/>
              <a:cxnLst/>
              <a:rect l="l" t="t" r="r" b="b"/>
              <a:pathLst>
                <a:path w="1594484" h="133350">
                  <a:moveTo>
                    <a:pt x="0" y="0"/>
                  </a:moveTo>
                  <a:lnTo>
                    <a:pt x="296672" y="0"/>
                  </a:lnTo>
                </a:path>
                <a:path w="1594484" h="133350">
                  <a:moveTo>
                    <a:pt x="954404" y="132842"/>
                  </a:moveTo>
                  <a:lnTo>
                    <a:pt x="1594485" y="13220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68082" y="4631944"/>
              <a:ext cx="721995" cy="533400"/>
            </a:xfrm>
            <a:custGeom>
              <a:avLst/>
              <a:gdLst/>
              <a:ahLst/>
              <a:cxnLst/>
              <a:rect l="l" t="t" r="r" b="b"/>
              <a:pathLst>
                <a:path w="721995" h="533400">
                  <a:moveTo>
                    <a:pt x="126" y="0"/>
                  </a:moveTo>
                  <a:lnTo>
                    <a:pt x="0" y="533272"/>
                  </a:lnTo>
                  <a:lnTo>
                    <a:pt x="347599" y="530986"/>
                  </a:lnTo>
                  <a:lnTo>
                    <a:pt x="396956" y="523605"/>
                  </a:lnTo>
                  <a:lnTo>
                    <a:pt x="447944" y="508066"/>
                  </a:lnTo>
                  <a:lnTo>
                    <a:pt x="498955" y="485821"/>
                  </a:lnTo>
                  <a:lnTo>
                    <a:pt x="548380" y="458322"/>
                  </a:lnTo>
                  <a:lnTo>
                    <a:pt x="594614" y="427021"/>
                  </a:lnTo>
                  <a:lnTo>
                    <a:pt x="636046" y="393369"/>
                  </a:lnTo>
                  <a:lnTo>
                    <a:pt x="671070" y="358818"/>
                  </a:lnTo>
                  <a:lnTo>
                    <a:pt x="698078" y="324820"/>
                  </a:lnTo>
                  <a:lnTo>
                    <a:pt x="721614" y="264286"/>
                  </a:lnTo>
                  <a:lnTo>
                    <a:pt x="715276" y="235847"/>
                  </a:lnTo>
                  <a:lnTo>
                    <a:pt x="669774" y="170435"/>
                  </a:lnTo>
                  <a:lnTo>
                    <a:pt x="634071" y="136372"/>
                  </a:lnTo>
                  <a:lnTo>
                    <a:pt x="592042" y="103346"/>
                  </a:lnTo>
                  <a:lnTo>
                    <a:pt x="545418" y="72811"/>
                  </a:lnTo>
                  <a:lnTo>
                    <a:pt x="495930" y="46224"/>
                  </a:lnTo>
                  <a:lnTo>
                    <a:pt x="445310" y="25039"/>
                  </a:lnTo>
                  <a:lnTo>
                    <a:pt x="395289" y="10712"/>
                  </a:lnTo>
                  <a:lnTo>
                    <a:pt x="347599" y="4698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42276" y="4311523"/>
              <a:ext cx="947419" cy="854075"/>
            </a:xfrm>
            <a:custGeom>
              <a:avLst/>
              <a:gdLst/>
              <a:ahLst/>
              <a:cxnLst/>
              <a:rect l="l" t="t" r="r" b="b"/>
              <a:pathLst>
                <a:path w="947420" h="854075">
                  <a:moveTo>
                    <a:pt x="225932" y="320420"/>
                  </a:moveTo>
                  <a:lnTo>
                    <a:pt x="573404" y="325119"/>
                  </a:lnTo>
                  <a:lnTo>
                    <a:pt x="621095" y="331133"/>
                  </a:lnTo>
                  <a:lnTo>
                    <a:pt x="671116" y="345460"/>
                  </a:lnTo>
                  <a:lnTo>
                    <a:pt x="721736" y="366645"/>
                  </a:lnTo>
                  <a:lnTo>
                    <a:pt x="771224" y="393232"/>
                  </a:lnTo>
                  <a:lnTo>
                    <a:pt x="817848" y="423767"/>
                  </a:lnTo>
                  <a:lnTo>
                    <a:pt x="859877" y="456793"/>
                  </a:lnTo>
                  <a:lnTo>
                    <a:pt x="895580" y="490856"/>
                  </a:lnTo>
                  <a:lnTo>
                    <a:pt x="923225" y="524499"/>
                  </a:lnTo>
                  <a:lnTo>
                    <a:pt x="947420" y="584707"/>
                  </a:lnTo>
                  <a:lnTo>
                    <a:pt x="941268" y="613246"/>
                  </a:lnTo>
                  <a:lnTo>
                    <a:pt x="896876" y="679239"/>
                  </a:lnTo>
                  <a:lnTo>
                    <a:pt x="861852" y="713790"/>
                  </a:lnTo>
                  <a:lnTo>
                    <a:pt x="820420" y="747442"/>
                  </a:lnTo>
                  <a:lnTo>
                    <a:pt x="774186" y="778743"/>
                  </a:lnTo>
                  <a:lnTo>
                    <a:pt x="724761" y="806242"/>
                  </a:lnTo>
                  <a:lnTo>
                    <a:pt x="673750" y="828487"/>
                  </a:lnTo>
                  <a:lnTo>
                    <a:pt x="622762" y="844026"/>
                  </a:lnTo>
                  <a:lnTo>
                    <a:pt x="573404" y="851407"/>
                  </a:lnTo>
                  <a:lnTo>
                    <a:pt x="225805" y="853694"/>
                  </a:lnTo>
                </a:path>
                <a:path w="947420" h="854075">
                  <a:moveTo>
                    <a:pt x="220599" y="853694"/>
                  </a:moveTo>
                  <a:lnTo>
                    <a:pt x="263266" y="804930"/>
                  </a:lnTo>
                  <a:lnTo>
                    <a:pt x="278209" y="754887"/>
                  </a:lnTo>
                  <a:lnTo>
                    <a:pt x="288887" y="697436"/>
                  </a:lnTo>
                  <a:lnTo>
                    <a:pt x="295296" y="639851"/>
                  </a:lnTo>
                  <a:lnTo>
                    <a:pt x="297433" y="589407"/>
                  </a:lnTo>
                  <a:lnTo>
                    <a:pt x="295306" y="538604"/>
                  </a:lnTo>
                  <a:lnTo>
                    <a:pt x="288920" y="480125"/>
                  </a:lnTo>
                  <a:lnTo>
                    <a:pt x="278272" y="421512"/>
                  </a:lnTo>
                  <a:lnTo>
                    <a:pt x="263360" y="370308"/>
                  </a:lnTo>
                  <a:lnTo>
                    <a:pt x="244179" y="334054"/>
                  </a:lnTo>
                  <a:lnTo>
                    <a:pt x="220725" y="320294"/>
                  </a:lnTo>
                </a:path>
                <a:path w="947420" h="854075">
                  <a:moveTo>
                    <a:pt x="1524" y="0"/>
                  </a:moveTo>
                  <a:lnTo>
                    <a:pt x="0" y="4572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55609" y="4504182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Y</a:t>
            </a:r>
            <a:r>
              <a:rPr sz="1950" spc="15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Syed </a:t>
            </a:r>
            <a:r>
              <a:rPr spc="-5" dirty="0"/>
              <a:t>Hasan Saeed, </a:t>
            </a:r>
            <a:r>
              <a:rPr spc="-10" dirty="0"/>
              <a:t>Integral</a:t>
            </a:r>
            <a:r>
              <a:rPr spc="-35" dirty="0"/>
              <a:t> </a:t>
            </a:r>
            <a:r>
              <a:rPr spc="-15" dirty="0"/>
              <a:t>University,</a:t>
            </a:r>
          </a:p>
          <a:p>
            <a:pPr marL="2540" algn="ctr">
              <a:lnSpc>
                <a:spcPct val="100000"/>
              </a:lnSpc>
            </a:pPr>
            <a:r>
              <a:rPr spc="-5" dirty="0"/>
              <a:t>Lucknow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6480428" y="5740095"/>
            <a:ext cx="7435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Fig.</a:t>
            </a:r>
            <a:r>
              <a:rPr sz="20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17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68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380" y="165608"/>
            <a:ext cx="380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BLOCK </a:t>
            </a:r>
            <a:r>
              <a:rPr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DIAGRAM OF</a:t>
            </a:r>
            <a:r>
              <a:rPr u="heavy" spc="-114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DECODER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3358634" y="1828800"/>
            <a:ext cx="2584966" cy="2093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DECODER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371600" y="2633242"/>
            <a:ext cx="1949559" cy="871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‘N’ inputs</a:t>
            </a:r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943600" y="2453344"/>
            <a:ext cx="1981200" cy="844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‘</a:t>
            </a:r>
            <a:r>
              <a:rPr lang="en-US" spc="10" dirty="0" smtClean="0">
                <a:latin typeface="Times New Roman"/>
                <a:cs typeface="Times New Roman"/>
              </a:rPr>
              <a:t>2</a:t>
            </a:r>
            <a:r>
              <a:rPr lang="en-US" spc="15" baseline="26143" dirty="0" smtClean="0">
                <a:latin typeface="Times New Roman"/>
                <a:cs typeface="Times New Roman"/>
              </a:rPr>
              <a:t>N </a:t>
            </a:r>
            <a:r>
              <a:rPr lang="en-US" dirty="0" smtClean="0">
                <a:latin typeface="Times New Roman"/>
                <a:cs typeface="Times New Roman"/>
              </a:rPr>
              <a:t>outputs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4752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 to 4 Line</a:t>
            </a:r>
            <a:r>
              <a:rPr spc="-135" dirty="0"/>
              <a:t> </a:t>
            </a:r>
            <a:r>
              <a:rPr dirty="0"/>
              <a:t>Decoder: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" y="540449"/>
            <a:ext cx="801370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Block diagram of 2 to 4 decoder is shown in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B are the inputs. ( </a:t>
            </a:r>
            <a:r>
              <a:rPr sz="2400" spc="-10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inputs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=2)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possible input </a:t>
            </a:r>
            <a:r>
              <a:rPr sz="2400" spc="-5" dirty="0">
                <a:latin typeface="Times New Roman"/>
                <a:cs typeface="Times New Roman"/>
              </a:rPr>
              <a:t>combinations: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latin typeface="Times New Roman"/>
                <a:cs typeface="Times New Roman"/>
              </a:rPr>
              <a:t>2</a:t>
            </a:r>
            <a:r>
              <a:rPr sz="2400" spc="5" dirty="0">
                <a:latin typeface="Times New Roman"/>
                <a:cs typeface="Times New Roman"/>
              </a:rPr>
              <a:t>=4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Outputs </a:t>
            </a:r>
            <a:r>
              <a:rPr sz="2400" dirty="0">
                <a:latin typeface="Times New Roman"/>
                <a:cs typeface="Times New Roman"/>
              </a:rPr>
              <a:t>: 2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=4, they are indicated by D</a:t>
            </a:r>
            <a:r>
              <a:rPr sz="2400" baseline="-20833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 D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Truth </a:t>
            </a:r>
            <a:r>
              <a:rPr sz="2400" spc="-35" dirty="0">
                <a:latin typeface="Times New Roman"/>
                <a:cs typeface="Times New Roman"/>
              </a:rPr>
              <a:t>Table </a:t>
            </a:r>
            <a:r>
              <a:rPr sz="2400" dirty="0">
                <a:latin typeface="Times New Roman"/>
                <a:cs typeface="Times New Roman"/>
              </a:rPr>
              <a:t>it is clear that each output is “1” for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  specific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974" y="3415284"/>
            <a:ext cx="2781935" cy="1696720"/>
            <a:chOff x="761974" y="3415284"/>
            <a:chExt cx="2781935" cy="1696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884" y="3415284"/>
              <a:ext cx="1467611" cy="16962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974" y="3679444"/>
              <a:ext cx="2781935" cy="1235710"/>
            </a:xfrm>
            <a:custGeom>
              <a:avLst/>
              <a:gdLst/>
              <a:ahLst/>
              <a:cxnLst/>
              <a:rect l="l" t="t" r="r" b="b"/>
              <a:pathLst>
                <a:path w="2781935" h="1235710">
                  <a:moveTo>
                    <a:pt x="609625" y="968756"/>
                  </a:moveTo>
                  <a:lnTo>
                    <a:pt x="521868" y="917194"/>
                  </a:lnTo>
                  <a:lnTo>
                    <a:pt x="518058" y="915035"/>
                  </a:lnTo>
                  <a:lnTo>
                    <a:pt x="513232" y="916305"/>
                  </a:lnTo>
                  <a:lnTo>
                    <a:pt x="510946" y="919988"/>
                  </a:lnTo>
                  <a:lnTo>
                    <a:pt x="508787" y="923798"/>
                  </a:lnTo>
                  <a:lnTo>
                    <a:pt x="510057" y="928751"/>
                  </a:lnTo>
                  <a:lnTo>
                    <a:pt x="513867" y="930910"/>
                  </a:lnTo>
                  <a:lnTo>
                    <a:pt x="564515" y="960691"/>
                  </a:lnTo>
                  <a:lnTo>
                    <a:pt x="50" y="959231"/>
                  </a:lnTo>
                  <a:lnTo>
                    <a:pt x="0" y="975106"/>
                  </a:lnTo>
                  <a:lnTo>
                    <a:pt x="564616" y="976566"/>
                  </a:lnTo>
                  <a:lnTo>
                    <a:pt x="513613" y="1006094"/>
                  </a:lnTo>
                  <a:lnTo>
                    <a:pt x="509803" y="1008253"/>
                  </a:lnTo>
                  <a:lnTo>
                    <a:pt x="508533" y="1013206"/>
                  </a:lnTo>
                  <a:lnTo>
                    <a:pt x="510692" y="1016889"/>
                  </a:lnTo>
                  <a:lnTo>
                    <a:pt x="512978" y="1020699"/>
                  </a:lnTo>
                  <a:lnTo>
                    <a:pt x="517804" y="1021969"/>
                  </a:lnTo>
                  <a:lnTo>
                    <a:pt x="521614" y="1019810"/>
                  </a:lnTo>
                  <a:lnTo>
                    <a:pt x="596049" y="976630"/>
                  </a:lnTo>
                  <a:lnTo>
                    <a:pt x="609625" y="968756"/>
                  </a:lnTo>
                  <a:close/>
                </a:path>
                <a:path w="2781935" h="1235710">
                  <a:moveTo>
                    <a:pt x="609625" y="132080"/>
                  </a:moveTo>
                  <a:lnTo>
                    <a:pt x="521868" y="80645"/>
                  </a:lnTo>
                  <a:lnTo>
                    <a:pt x="518058" y="78359"/>
                  </a:lnTo>
                  <a:lnTo>
                    <a:pt x="513232" y="79629"/>
                  </a:lnTo>
                  <a:lnTo>
                    <a:pt x="510946" y="83439"/>
                  </a:lnTo>
                  <a:lnTo>
                    <a:pt x="508787" y="87249"/>
                  </a:lnTo>
                  <a:lnTo>
                    <a:pt x="510057" y="92075"/>
                  </a:lnTo>
                  <a:lnTo>
                    <a:pt x="513867" y="94361"/>
                  </a:lnTo>
                  <a:lnTo>
                    <a:pt x="564654" y="124129"/>
                  </a:lnTo>
                  <a:lnTo>
                    <a:pt x="50" y="122555"/>
                  </a:lnTo>
                  <a:lnTo>
                    <a:pt x="0" y="138430"/>
                  </a:lnTo>
                  <a:lnTo>
                    <a:pt x="564489" y="140004"/>
                  </a:lnTo>
                  <a:lnTo>
                    <a:pt x="513613" y="169545"/>
                  </a:lnTo>
                  <a:lnTo>
                    <a:pt x="509803" y="171704"/>
                  </a:lnTo>
                  <a:lnTo>
                    <a:pt x="508533" y="176530"/>
                  </a:lnTo>
                  <a:lnTo>
                    <a:pt x="510692" y="180340"/>
                  </a:lnTo>
                  <a:lnTo>
                    <a:pt x="512978" y="184150"/>
                  </a:lnTo>
                  <a:lnTo>
                    <a:pt x="517804" y="185420"/>
                  </a:lnTo>
                  <a:lnTo>
                    <a:pt x="521614" y="183261"/>
                  </a:lnTo>
                  <a:lnTo>
                    <a:pt x="595858" y="140081"/>
                  </a:lnTo>
                  <a:lnTo>
                    <a:pt x="609625" y="132080"/>
                  </a:lnTo>
                  <a:close/>
                </a:path>
                <a:path w="2781935" h="1235710">
                  <a:moveTo>
                    <a:pt x="2778074" y="425450"/>
                  </a:moveTo>
                  <a:lnTo>
                    <a:pt x="2741574" y="425450"/>
                  </a:lnTo>
                  <a:lnTo>
                    <a:pt x="2705074" y="425450"/>
                  </a:lnTo>
                  <a:lnTo>
                    <a:pt x="2706459" y="432308"/>
                  </a:lnTo>
                  <a:lnTo>
                    <a:pt x="2714612" y="444423"/>
                  </a:lnTo>
                  <a:lnTo>
                    <a:pt x="2726715" y="452615"/>
                  </a:lnTo>
                  <a:lnTo>
                    <a:pt x="2741574" y="455676"/>
                  </a:lnTo>
                  <a:lnTo>
                    <a:pt x="2756357" y="452691"/>
                  </a:lnTo>
                  <a:lnTo>
                    <a:pt x="2768473" y="444538"/>
                  </a:lnTo>
                  <a:lnTo>
                    <a:pt x="2776664" y="432435"/>
                  </a:lnTo>
                  <a:lnTo>
                    <a:pt x="2778074" y="425450"/>
                  </a:lnTo>
                  <a:close/>
                </a:path>
                <a:path w="2781935" h="1235710">
                  <a:moveTo>
                    <a:pt x="2779674" y="417576"/>
                  </a:moveTo>
                  <a:lnTo>
                    <a:pt x="2776753" y="402793"/>
                  </a:lnTo>
                  <a:lnTo>
                    <a:pt x="2768638" y="390677"/>
                  </a:lnTo>
                  <a:lnTo>
                    <a:pt x="2756535" y="382485"/>
                  </a:lnTo>
                  <a:lnTo>
                    <a:pt x="2741701" y="379476"/>
                  </a:lnTo>
                  <a:lnTo>
                    <a:pt x="2726842" y="382397"/>
                  </a:lnTo>
                  <a:lnTo>
                    <a:pt x="2714726" y="390512"/>
                  </a:lnTo>
                  <a:lnTo>
                    <a:pt x="2706535" y="402615"/>
                  </a:lnTo>
                  <a:lnTo>
                    <a:pt x="2705112" y="409498"/>
                  </a:lnTo>
                  <a:lnTo>
                    <a:pt x="2055774" y="408051"/>
                  </a:lnTo>
                  <a:lnTo>
                    <a:pt x="2055774" y="423926"/>
                  </a:lnTo>
                  <a:lnTo>
                    <a:pt x="2705062" y="425373"/>
                  </a:lnTo>
                  <a:lnTo>
                    <a:pt x="2741574" y="425450"/>
                  </a:lnTo>
                  <a:lnTo>
                    <a:pt x="2778087" y="425373"/>
                  </a:lnTo>
                  <a:lnTo>
                    <a:pt x="2779674" y="417576"/>
                  </a:lnTo>
                  <a:close/>
                </a:path>
                <a:path w="2781935" h="1235710">
                  <a:moveTo>
                    <a:pt x="2779712" y="46101"/>
                  </a:moveTo>
                  <a:lnTo>
                    <a:pt x="2743225" y="46101"/>
                  </a:lnTo>
                  <a:lnTo>
                    <a:pt x="2706751" y="46101"/>
                  </a:lnTo>
                  <a:lnTo>
                    <a:pt x="2708110" y="52844"/>
                  </a:lnTo>
                  <a:lnTo>
                    <a:pt x="2716250" y="64998"/>
                  </a:lnTo>
                  <a:lnTo>
                    <a:pt x="2728315" y="73202"/>
                  </a:lnTo>
                  <a:lnTo>
                    <a:pt x="2743098" y="76200"/>
                  </a:lnTo>
                  <a:lnTo>
                    <a:pt x="2757957" y="73215"/>
                  </a:lnTo>
                  <a:lnTo>
                    <a:pt x="2770111" y="65074"/>
                  </a:lnTo>
                  <a:lnTo>
                    <a:pt x="2778315" y="53009"/>
                  </a:lnTo>
                  <a:lnTo>
                    <a:pt x="2779712" y="46101"/>
                  </a:lnTo>
                  <a:close/>
                </a:path>
                <a:path w="2781935" h="1235710">
                  <a:moveTo>
                    <a:pt x="2779725" y="812927"/>
                  </a:moveTo>
                  <a:lnTo>
                    <a:pt x="2743225" y="812927"/>
                  </a:lnTo>
                  <a:lnTo>
                    <a:pt x="2706725" y="812927"/>
                  </a:lnTo>
                  <a:lnTo>
                    <a:pt x="2708110" y="819785"/>
                  </a:lnTo>
                  <a:lnTo>
                    <a:pt x="2716250" y="831900"/>
                  </a:lnTo>
                  <a:lnTo>
                    <a:pt x="2728315" y="840092"/>
                  </a:lnTo>
                  <a:lnTo>
                    <a:pt x="2743098" y="843153"/>
                  </a:lnTo>
                  <a:lnTo>
                    <a:pt x="2757957" y="840168"/>
                  </a:lnTo>
                  <a:lnTo>
                    <a:pt x="2770111" y="832015"/>
                  </a:lnTo>
                  <a:lnTo>
                    <a:pt x="2778315" y="819912"/>
                  </a:lnTo>
                  <a:lnTo>
                    <a:pt x="2779725" y="812927"/>
                  </a:lnTo>
                  <a:close/>
                </a:path>
                <a:path w="2781935" h="1235710">
                  <a:moveTo>
                    <a:pt x="2779738" y="1205230"/>
                  </a:moveTo>
                  <a:lnTo>
                    <a:pt x="2743225" y="1205230"/>
                  </a:lnTo>
                  <a:lnTo>
                    <a:pt x="2706725" y="1205230"/>
                  </a:lnTo>
                  <a:lnTo>
                    <a:pt x="2708110" y="1212100"/>
                  </a:lnTo>
                  <a:lnTo>
                    <a:pt x="2716250" y="1224254"/>
                  </a:lnTo>
                  <a:lnTo>
                    <a:pt x="2728315" y="1232458"/>
                  </a:lnTo>
                  <a:lnTo>
                    <a:pt x="2743098" y="1235456"/>
                  </a:lnTo>
                  <a:lnTo>
                    <a:pt x="2757957" y="1232471"/>
                  </a:lnTo>
                  <a:lnTo>
                    <a:pt x="2770111" y="1224330"/>
                  </a:lnTo>
                  <a:lnTo>
                    <a:pt x="2778315" y="1212265"/>
                  </a:lnTo>
                  <a:lnTo>
                    <a:pt x="2779738" y="1205230"/>
                  </a:lnTo>
                  <a:close/>
                </a:path>
                <a:path w="2781935" h="1235710">
                  <a:moveTo>
                    <a:pt x="2781325" y="1197483"/>
                  </a:moveTo>
                  <a:lnTo>
                    <a:pt x="2778328" y="1182624"/>
                  </a:lnTo>
                  <a:lnTo>
                    <a:pt x="2770187" y="1170470"/>
                  </a:lnTo>
                  <a:lnTo>
                    <a:pt x="2758122" y="1162265"/>
                  </a:lnTo>
                  <a:lnTo>
                    <a:pt x="2743352" y="1159256"/>
                  </a:lnTo>
                  <a:lnTo>
                    <a:pt x="2728480" y="1162253"/>
                  </a:lnTo>
                  <a:lnTo>
                    <a:pt x="2716326" y="1170393"/>
                  </a:lnTo>
                  <a:lnTo>
                    <a:pt x="2708122" y="1182458"/>
                  </a:lnTo>
                  <a:lnTo>
                    <a:pt x="2706738" y="1189278"/>
                  </a:lnTo>
                  <a:lnTo>
                    <a:pt x="2057425" y="1187831"/>
                  </a:lnTo>
                  <a:lnTo>
                    <a:pt x="2057425" y="1203706"/>
                  </a:lnTo>
                  <a:lnTo>
                    <a:pt x="2706713" y="1205153"/>
                  </a:lnTo>
                  <a:lnTo>
                    <a:pt x="2743225" y="1205230"/>
                  </a:lnTo>
                  <a:lnTo>
                    <a:pt x="2779763" y="1205153"/>
                  </a:lnTo>
                  <a:lnTo>
                    <a:pt x="2781325" y="1197483"/>
                  </a:lnTo>
                  <a:close/>
                </a:path>
                <a:path w="2781935" h="1235710">
                  <a:moveTo>
                    <a:pt x="2781325" y="805053"/>
                  </a:moveTo>
                  <a:lnTo>
                    <a:pt x="2778328" y="790270"/>
                  </a:lnTo>
                  <a:lnTo>
                    <a:pt x="2770187" y="778154"/>
                  </a:lnTo>
                  <a:lnTo>
                    <a:pt x="2758122" y="769962"/>
                  </a:lnTo>
                  <a:lnTo>
                    <a:pt x="2743352" y="766953"/>
                  </a:lnTo>
                  <a:lnTo>
                    <a:pt x="2728480" y="769874"/>
                  </a:lnTo>
                  <a:lnTo>
                    <a:pt x="2716326" y="777989"/>
                  </a:lnTo>
                  <a:lnTo>
                    <a:pt x="2708122" y="790092"/>
                  </a:lnTo>
                  <a:lnTo>
                    <a:pt x="2706725" y="796975"/>
                  </a:lnTo>
                  <a:lnTo>
                    <a:pt x="2057425" y="795528"/>
                  </a:lnTo>
                  <a:lnTo>
                    <a:pt x="2057425" y="811403"/>
                  </a:lnTo>
                  <a:lnTo>
                    <a:pt x="2706713" y="812850"/>
                  </a:lnTo>
                  <a:lnTo>
                    <a:pt x="2743225" y="812927"/>
                  </a:lnTo>
                  <a:lnTo>
                    <a:pt x="2779738" y="812850"/>
                  </a:lnTo>
                  <a:lnTo>
                    <a:pt x="2781325" y="805053"/>
                  </a:lnTo>
                  <a:close/>
                </a:path>
                <a:path w="2781935" h="1235710">
                  <a:moveTo>
                    <a:pt x="2781325" y="38227"/>
                  </a:moveTo>
                  <a:lnTo>
                    <a:pt x="2778328" y="23368"/>
                  </a:lnTo>
                  <a:lnTo>
                    <a:pt x="2770187" y="11214"/>
                  </a:lnTo>
                  <a:lnTo>
                    <a:pt x="2758122" y="3009"/>
                  </a:lnTo>
                  <a:lnTo>
                    <a:pt x="2743352" y="0"/>
                  </a:lnTo>
                  <a:lnTo>
                    <a:pt x="2728480" y="2997"/>
                  </a:lnTo>
                  <a:lnTo>
                    <a:pt x="2716326" y="11137"/>
                  </a:lnTo>
                  <a:lnTo>
                    <a:pt x="2708122" y="23202"/>
                  </a:lnTo>
                  <a:lnTo>
                    <a:pt x="2706713" y="30149"/>
                  </a:lnTo>
                  <a:lnTo>
                    <a:pt x="2057425" y="28575"/>
                  </a:lnTo>
                  <a:lnTo>
                    <a:pt x="2057425" y="44450"/>
                  </a:lnTo>
                  <a:lnTo>
                    <a:pt x="2706738" y="46024"/>
                  </a:lnTo>
                  <a:lnTo>
                    <a:pt x="2743225" y="46101"/>
                  </a:lnTo>
                  <a:lnTo>
                    <a:pt x="2779738" y="46024"/>
                  </a:lnTo>
                  <a:lnTo>
                    <a:pt x="2781325" y="38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8340" y="3453510"/>
            <a:ext cx="209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6076" y="4291965"/>
            <a:ext cx="19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8978" y="3658615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4575" y="3396208"/>
            <a:ext cx="209550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  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8978" y="4078604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5083" y="4311777"/>
            <a:ext cx="3454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1458" y="4839080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194" y="3888740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2 X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</a:t>
            </a:r>
            <a:r>
              <a:rPr sz="2000" spc="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65650" y="3712209"/>
          <a:ext cx="3962400" cy="2377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396239">
                <a:tc gridSpan="2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7480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OUTPUTS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962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10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950" spc="15" baseline="-21367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679194" y="558769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2228" y="3281883"/>
            <a:ext cx="17335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TRUTH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540" y="5099430"/>
            <a:ext cx="664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2194" y="4576673"/>
            <a:ext cx="994410" cy="865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1028" y="1289410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5">
                <a:moveTo>
                  <a:pt x="0" y="0"/>
                </a:moveTo>
                <a:lnTo>
                  <a:pt x="213841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92628" y="1289410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>
                <a:moveTo>
                  <a:pt x="0" y="0"/>
                </a:moveTo>
                <a:lnTo>
                  <a:pt x="184357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558" y="1289410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53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5764" y="1820780"/>
            <a:ext cx="185420" cy="0"/>
          </a:xfrm>
          <a:custGeom>
            <a:avLst/>
            <a:gdLst/>
            <a:ahLst/>
            <a:cxnLst/>
            <a:rect l="l" t="t" r="r" b="b"/>
            <a:pathLst>
              <a:path w="185420">
                <a:moveTo>
                  <a:pt x="0" y="0"/>
                </a:moveTo>
                <a:lnTo>
                  <a:pt x="185000" y="0"/>
                </a:lnTo>
              </a:path>
            </a:pathLst>
          </a:custGeom>
          <a:ln w="12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" y="83058"/>
            <a:ext cx="3535045" cy="25412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BOOLEAN</a:t>
            </a:r>
            <a:r>
              <a:rPr sz="2400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EXPRESSION: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spc="-20" dirty="0">
                <a:latin typeface="Times New Roman"/>
                <a:cs typeface="Times New Roman"/>
              </a:rPr>
              <a:t>Truth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2336800">
              <a:lnSpc>
                <a:spcPct val="100000"/>
              </a:lnSpc>
              <a:spcBef>
                <a:spcPts val="830"/>
              </a:spcBef>
            </a:pPr>
            <a:r>
              <a:rPr sz="2450" spc="55" dirty="0">
                <a:latin typeface="Times New Roman"/>
                <a:cs typeface="Times New Roman"/>
              </a:rPr>
              <a:t>D</a:t>
            </a:r>
            <a:r>
              <a:rPr sz="2100" spc="82" baseline="-23809" dirty="0">
                <a:latin typeface="Times New Roman"/>
                <a:cs typeface="Times New Roman"/>
              </a:rPr>
              <a:t>0  </a:t>
            </a: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A</a:t>
            </a:r>
            <a:r>
              <a:rPr sz="2450" spc="-46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  <a:p>
            <a:pPr marL="2336800">
              <a:lnSpc>
                <a:spcPct val="100000"/>
              </a:lnSpc>
              <a:spcBef>
                <a:spcPts val="1245"/>
              </a:spcBef>
            </a:pPr>
            <a:r>
              <a:rPr sz="2450" spc="70" dirty="0">
                <a:latin typeface="Times New Roman"/>
                <a:cs typeface="Times New Roman"/>
              </a:rPr>
              <a:t>D</a:t>
            </a:r>
            <a:r>
              <a:rPr sz="2100" spc="104" baseline="-23809" dirty="0">
                <a:latin typeface="Times New Roman"/>
                <a:cs typeface="Times New Roman"/>
              </a:rPr>
              <a:t>2 </a:t>
            </a:r>
            <a:r>
              <a:rPr sz="2450" spc="20" dirty="0">
                <a:latin typeface="Symbol"/>
                <a:cs typeface="Symbol"/>
              </a:rPr>
              <a:t>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A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  <a:spcBef>
                <a:spcPts val="570"/>
              </a:spcBef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LOGIC</a:t>
            </a:r>
            <a:r>
              <a:rPr sz="24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DIAGRAM: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5171" y="1097424"/>
            <a:ext cx="1201420" cy="108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30480" indent="-3175">
              <a:lnSpc>
                <a:spcPct val="142300"/>
              </a:lnSpc>
              <a:spcBef>
                <a:spcPts val="100"/>
              </a:spcBef>
            </a:pPr>
            <a:r>
              <a:rPr sz="2450" u="none" spc="-10" dirty="0">
                <a:solidFill>
                  <a:srgbClr val="000000"/>
                </a:solidFill>
              </a:rPr>
              <a:t>D</a:t>
            </a:r>
            <a:r>
              <a:rPr sz="2100" u="none" spc="-15" baseline="-23809" dirty="0">
                <a:solidFill>
                  <a:srgbClr val="000000"/>
                </a:solidFill>
              </a:rPr>
              <a:t>1 </a:t>
            </a:r>
            <a:r>
              <a:rPr sz="2450" u="none" spc="2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450" u="none" spc="20" dirty="0">
                <a:solidFill>
                  <a:srgbClr val="000000"/>
                </a:solidFill>
              </a:rPr>
              <a:t> </a:t>
            </a:r>
            <a:r>
              <a:rPr sz="2450" u="none" spc="25" dirty="0">
                <a:solidFill>
                  <a:srgbClr val="000000"/>
                </a:solidFill>
              </a:rPr>
              <a:t>A</a:t>
            </a:r>
            <a:r>
              <a:rPr sz="2450" u="none" spc="-445" dirty="0">
                <a:solidFill>
                  <a:srgbClr val="000000"/>
                </a:solidFill>
              </a:rPr>
              <a:t> </a:t>
            </a:r>
            <a:r>
              <a:rPr sz="2450" u="none" spc="25" dirty="0">
                <a:solidFill>
                  <a:srgbClr val="000000"/>
                </a:solidFill>
              </a:rPr>
              <a:t>B  </a:t>
            </a:r>
            <a:r>
              <a:rPr sz="2450" u="none" spc="45" dirty="0">
                <a:solidFill>
                  <a:srgbClr val="000000"/>
                </a:solidFill>
              </a:rPr>
              <a:t>D</a:t>
            </a:r>
            <a:r>
              <a:rPr sz="2100" u="none" spc="67" baseline="-23809" dirty="0">
                <a:solidFill>
                  <a:srgbClr val="000000"/>
                </a:solidFill>
              </a:rPr>
              <a:t>3 </a:t>
            </a:r>
            <a:r>
              <a:rPr sz="2450" u="none" spc="2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450" u="none" spc="-335" dirty="0">
                <a:solidFill>
                  <a:srgbClr val="000000"/>
                </a:solidFill>
              </a:rPr>
              <a:t> </a:t>
            </a:r>
            <a:r>
              <a:rPr sz="2450" u="none" spc="65" dirty="0">
                <a:solidFill>
                  <a:srgbClr val="000000"/>
                </a:solidFill>
              </a:rPr>
              <a:t>AB</a:t>
            </a:r>
            <a:endParaRPr sz="2450">
              <a:latin typeface="Symbol"/>
              <a:cs typeface="Symbo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8490" y="2887662"/>
            <a:ext cx="3971925" cy="3128645"/>
            <a:chOff x="518490" y="2887662"/>
            <a:chExt cx="3971925" cy="3128645"/>
          </a:xfrm>
        </p:grpSpPr>
        <p:sp>
          <p:nvSpPr>
            <p:cNvPr id="9" name="object 9"/>
            <p:cNvSpPr/>
            <p:nvPr/>
          </p:nvSpPr>
          <p:spPr>
            <a:xfrm>
              <a:off x="532599" y="2895600"/>
              <a:ext cx="485775" cy="3108960"/>
            </a:xfrm>
            <a:custGeom>
              <a:avLst/>
              <a:gdLst/>
              <a:ahLst/>
              <a:cxnLst/>
              <a:rect l="l" t="t" r="r" b="b"/>
              <a:pathLst>
                <a:path w="485775" h="3108960">
                  <a:moveTo>
                    <a:pt x="1600" y="0"/>
                  </a:moveTo>
                  <a:lnTo>
                    <a:pt x="0" y="3108960"/>
                  </a:lnTo>
                </a:path>
                <a:path w="485775" h="3108960">
                  <a:moveTo>
                    <a:pt x="457225" y="261112"/>
                  </a:moveTo>
                  <a:lnTo>
                    <a:pt x="457225" y="424307"/>
                  </a:lnTo>
                </a:path>
                <a:path w="485775" h="3108960">
                  <a:moveTo>
                    <a:pt x="458368" y="726439"/>
                  </a:moveTo>
                  <a:lnTo>
                    <a:pt x="458774" y="3103841"/>
                  </a:lnTo>
                </a:path>
                <a:path w="485775" h="3108960">
                  <a:moveTo>
                    <a:pt x="458787" y="680465"/>
                  </a:moveTo>
                  <a:lnTo>
                    <a:pt x="469117" y="682317"/>
                  </a:lnTo>
                  <a:lnTo>
                    <a:pt x="477554" y="687371"/>
                  </a:lnTo>
                  <a:lnTo>
                    <a:pt x="483244" y="694878"/>
                  </a:lnTo>
                  <a:lnTo>
                    <a:pt x="485330" y="704088"/>
                  </a:lnTo>
                  <a:lnTo>
                    <a:pt x="483244" y="713243"/>
                  </a:lnTo>
                  <a:lnTo>
                    <a:pt x="477554" y="720756"/>
                  </a:lnTo>
                  <a:lnTo>
                    <a:pt x="469117" y="725840"/>
                  </a:lnTo>
                  <a:lnTo>
                    <a:pt x="458787" y="727710"/>
                  </a:lnTo>
                  <a:lnTo>
                    <a:pt x="448451" y="725840"/>
                  </a:lnTo>
                  <a:lnTo>
                    <a:pt x="440015" y="720756"/>
                  </a:lnTo>
                  <a:lnTo>
                    <a:pt x="434329" y="713243"/>
                  </a:lnTo>
                  <a:lnTo>
                    <a:pt x="432244" y="704088"/>
                  </a:lnTo>
                  <a:lnTo>
                    <a:pt x="434329" y="694878"/>
                  </a:lnTo>
                  <a:lnTo>
                    <a:pt x="440015" y="687371"/>
                  </a:lnTo>
                  <a:lnTo>
                    <a:pt x="448451" y="682317"/>
                  </a:lnTo>
                  <a:lnTo>
                    <a:pt x="458787" y="68046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927" y="3316351"/>
              <a:ext cx="340360" cy="255270"/>
            </a:xfrm>
            <a:custGeom>
              <a:avLst/>
              <a:gdLst/>
              <a:ahLst/>
              <a:cxnLst/>
              <a:rect l="l" t="t" r="r" b="b"/>
              <a:pathLst>
                <a:path w="340359" h="255270">
                  <a:moveTo>
                    <a:pt x="340334" y="0"/>
                  </a:moveTo>
                  <a:lnTo>
                    <a:pt x="0" y="0"/>
                  </a:lnTo>
                  <a:lnTo>
                    <a:pt x="170167" y="255015"/>
                  </a:lnTo>
                  <a:lnTo>
                    <a:pt x="34033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427" y="2895600"/>
              <a:ext cx="1423670" cy="3112770"/>
            </a:xfrm>
            <a:custGeom>
              <a:avLst/>
              <a:gdLst/>
              <a:ahLst/>
              <a:cxnLst/>
              <a:rect l="l" t="t" r="r" b="b"/>
              <a:pathLst>
                <a:path w="1423670" h="3112770">
                  <a:moveTo>
                    <a:pt x="634834" y="420750"/>
                  </a:moveTo>
                  <a:lnTo>
                    <a:pt x="464667" y="675766"/>
                  </a:lnTo>
                  <a:lnTo>
                    <a:pt x="294500" y="420750"/>
                  </a:lnTo>
                  <a:lnTo>
                    <a:pt x="634834" y="420750"/>
                  </a:lnTo>
                  <a:close/>
                </a:path>
                <a:path w="1423670" h="3112770">
                  <a:moveTo>
                    <a:pt x="466344" y="262889"/>
                  </a:moveTo>
                  <a:lnTo>
                    <a:pt x="0" y="261238"/>
                  </a:lnTo>
                </a:path>
                <a:path w="1423670" h="3112770">
                  <a:moveTo>
                    <a:pt x="921372" y="0"/>
                  </a:moveTo>
                  <a:lnTo>
                    <a:pt x="919721" y="3108960"/>
                  </a:lnTo>
                </a:path>
                <a:path w="1423670" h="3112770">
                  <a:moveTo>
                    <a:pt x="1387716" y="278638"/>
                  </a:moveTo>
                  <a:lnTo>
                    <a:pt x="921372" y="277113"/>
                  </a:lnTo>
                </a:path>
                <a:path w="1423670" h="3112770">
                  <a:moveTo>
                    <a:pt x="1395082" y="270001"/>
                  </a:moveTo>
                  <a:lnTo>
                    <a:pt x="1395082" y="433070"/>
                  </a:lnTo>
                </a:path>
                <a:path w="1423670" h="3112770">
                  <a:moveTo>
                    <a:pt x="1396225" y="735202"/>
                  </a:moveTo>
                  <a:lnTo>
                    <a:pt x="1396606" y="3112643"/>
                  </a:lnTo>
                </a:path>
                <a:path w="1423670" h="3112770">
                  <a:moveTo>
                    <a:pt x="1396606" y="689355"/>
                  </a:moveTo>
                  <a:lnTo>
                    <a:pt x="1406968" y="691205"/>
                  </a:lnTo>
                  <a:lnTo>
                    <a:pt x="1415402" y="696245"/>
                  </a:lnTo>
                  <a:lnTo>
                    <a:pt x="1421073" y="703714"/>
                  </a:lnTo>
                  <a:lnTo>
                    <a:pt x="1423149" y="712851"/>
                  </a:lnTo>
                  <a:lnTo>
                    <a:pt x="1421073" y="722060"/>
                  </a:lnTo>
                  <a:lnTo>
                    <a:pt x="1415402" y="729567"/>
                  </a:lnTo>
                  <a:lnTo>
                    <a:pt x="1406968" y="734621"/>
                  </a:lnTo>
                  <a:lnTo>
                    <a:pt x="1396606" y="736473"/>
                  </a:lnTo>
                  <a:lnTo>
                    <a:pt x="1386297" y="734621"/>
                  </a:lnTo>
                  <a:lnTo>
                    <a:pt x="1377857" y="729567"/>
                  </a:lnTo>
                  <a:lnTo>
                    <a:pt x="1372156" y="722060"/>
                  </a:lnTo>
                  <a:lnTo>
                    <a:pt x="1370063" y="712851"/>
                  </a:lnTo>
                  <a:lnTo>
                    <a:pt x="1372156" y="703714"/>
                  </a:lnTo>
                  <a:lnTo>
                    <a:pt x="1377857" y="696245"/>
                  </a:lnTo>
                  <a:lnTo>
                    <a:pt x="1386297" y="691205"/>
                  </a:lnTo>
                  <a:lnTo>
                    <a:pt x="1396606" y="68935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600" y="3325113"/>
              <a:ext cx="340360" cy="255270"/>
            </a:xfrm>
            <a:custGeom>
              <a:avLst/>
              <a:gdLst/>
              <a:ahLst/>
              <a:cxnLst/>
              <a:rect l="l" t="t" r="r" b="b"/>
              <a:pathLst>
                <a:path w="340360" h="255270">
                  <a:moveTo>
                    <a:pt x="340360" y="0"/>
                  </a:moveTo>
                  <a:lnTo>
                    <a:pt x="0" y="0"/>
                  </a:lnTo>
                  <a:lnTo>
                    <a:pt x="170180" y="255015"/>
                  </a:lnTo>
                  <a:lnTo>
                    <a:pt x="34036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0600" y="3325113"/>
              <a:ext cx="3491865" cy="692150"/>
            </a:xfrm>
            <a:custGeom>
              <a:avLst/>
              <a:gdLst/>
              <a:ahLst/>
              <a:cxnLst/>
              <a:rect l="l" t="t" r="r" b="b"/>
              <a:pathLst>
                <a:path w="3491865" h="692150">
                  <a:moveTo>
                    <a:pt x="1102360" y="0"/>
                  </a:moveTo>
                  <a:lnTo>
                    <a:pt x="932180" y="255015"/>
                  </a:lnTo>
                  <a:lnTo>
                    <a:pt x="762000" y="0"/>
                  </a:lnTo>
                  <a:lnTo>
                    <a:pt x="1102360" y="0"/>
                  </a:lnTo>
                  <a:close/>
                </a:path>
                <a:path w="3491865" h="692150">
                  <a:moveTo>
                    <a:pt x="927354" y="691769"/>
                  </a:moveTo>
                  <a:lnTo>
                    <a:pt x="2024633" y="691769"/>
                  </a:lnTo>
                </a:path>
                <a:path w="3491865" h="692150">
                  <a:moveTo>
                    <a:pt x="0" y="505079"/>
                  </a:moveTo>
                  <a:lnTo>
                    <a:pt x="2011680" y="505079"/>
                  </a:lnTo>
                </a:path>
                <a:path w="3491865" h="692150">
                  <a:moveTo>
                    <a:pt x="2577338" y="599567"/>
                  </a:moveTo>
                  <a:lnTo>
                    <a:pt x="3491738" y="59956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04184" y="3733800"/>
              <a:ext cx="556260" cy="381000"/>
            </a:xfrm>
            <a:custGeom>
              <a:avLst/>
              <a:gdLst/>
              <a:ahLst/>
              <a:cxnLst/>
              <a:rect l="l" t="t" r="r" b="b"/>
              <a:pathLst>
                <a:path w="556260" h="381000">
                  <a:moveTo>
                    <a:pt x="278129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78129" y="381000"/>
                  </a:lnTo>
                  <a:lnTo>
                    <a:pt x="334164" y="377127"/>
                  </a:lnTo>
                  <a:lnTo>
                    <a:pt x="386363" y="366021"/>
                  </a:lnTo>
                  <a:lnTo>
                    <a:pt x="433607" y="348451"/>
                  </a:lnTo>
                  <a:lnTo>
                    <a:pt x="474773" y="325183"/>
                  </a:lnTo>
                  <a:lnTo>
                    <a:pt x="508742" y="296986"/>
                  </a:lnTo>
                  <a:lnTo>
                    <a:pt x="534394" y="264628"/>
                  </a:lnTo>
                  <a:lnTo>
                    <a:pt x="550606" y="228876"/>
                  </a:lnTo>
                  <a:lnTo>
                    <a:pt x="556260" y="190500"/>
                  </a:lnTo>
                  <a:lnTo>
                    <a:pt x="550606" y="152123"/>
                  </a:lnTo>
                  <a:lnTo>
                    <a:pt x="534394" y="116371"/>
                  </a:lnTo>
                  <a:lnTo>
                    <a:pt x="508742" y="84013"/>
                  </a:lnTo>
                  <a:lnTo>
                    <a:pt x="474773" y="55816"/>
                  </a:lnTo>
                  <a:lnTo>
                    <a:pt x="433607" y="32548"/>
                  </a:lnTo>
                  <a:lnTo>
                    <a:pt x="386363" y="14978"/>
                  </a:lnTo>
                  <a:lnTo>
                    <a:pt x="334164" y="3872"/>
                  </a:lnTo>
                  <a:lnTo>
                    <a:pt x="2781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600" y="3733800"/>
              <a:ext cx="3488690" cy="740410"/>
            </a:xfrm>
            <a:custGeom>
              <a:avLst/>
              <a:gdLst/>
              <a:ahLst/>
              <a:cxnLst/>
              <a:rect l="l" t="t" r="r" b="b"/>
              <a:pathLst>
                <a:path w="3488690" h="740410">
                  <a:moveTo>
                    <a:pt x="2013585" y="0"/>
                  </a:moveTo>
                  <a:lnTo>
                    <a:pt x="2291715" y="0"/>
                  </a:lnTo>
                  <a:lnTo>
                    <a:pt x="2347749" y="3872"/>
                  </a:lnTo>
                  <a:lnTo>
                    <a:pt x="2399948" y="14978"/>
                  </a:lnTo>
                  <a:lnTo>
                    <a:pt x="2447192" y="32548"/>
                  </a:lnTo>
                  <a:lnTo>
                    <a:pt x="2488358" y="55816"/>
                  </a:lnTo>
                  <a:lnTo>
                    <a:pt x="2522327" y="84013"/>
                  </a:lnTo>
                  <a:lnTo>
                    <a:pt x="2547979" y="116371"/>
                  </a:lnTo>
                  <a:lnTo>
                    <a:pt x="2564191" y="152123"/>
                  </a:lnTo>
                  <a:lnTo>
                    <a:pt x="2569845" y="190500"/>
                  </a:lnTo>
                  <a:lnTo>
                    <a:pt x="2564191" y="228876"/>
                  </a:lnTo>
                  <a:lnTo>
                    <a:pt x="2547979" y="264628"/>
                  </a:lnTo>
                  <a:lnTo>
                    <a:pt x="2522327" y="296986"/>
                  </a:lnTo>
                  <a:lnTo>
                    <a:pt x="2488358" y="325183"/>
                  </a:lnTo>
                  <a:lnTo>
                    <a:pt x="2447192" y="348451"/>
                  </a:lnTo>
                  <a:lnTo>
                    <a:pt x="2399948" y="366021"/>
                  </a:lnTo>
                  <a:lnTo>
                    <a:pt x="2347749" y="377127"/>
                  </a:lnTo>
                  <a:lnTo>
                    <a:pt x="2291715" y="381000"/>
                  </a:lnTo>
                  <a:lnTo>
                    <a:pt x="2013585" y="381000"/>
                  </a:lnTo>
                  <a:lnTo>
                    <a:pt x="2013585" y="0"/>
                  </a:lnTo>
                  <a:close/>
                </a:path>
                <a:path w="3488690" h="740410">
                  <a:moveTo>
                    <a:pt x="457200" y="740282"/>
                  </a:moveTo>
                  <a:lnTo>
                    <a:pt x="2011680" y="740282"/>
                  </a:lnTo>
                </a:path>
                <a:path w="3488690" h="740410">
                  <a:moveTo>
                    <a:pt x="0" y="553593"/>
                  </a:moveTo>
                  <a:lnTo>
                    <a:pt x="2011680" y="553593"/>
                  </a:lnTo>
                </a:path>
                <a:path w="3488690" h="740410">
                  <a:moveTo>
                    <a:pt x="2574036" y="648081"/>
                  </a:moveTo>
                  <a:lnTo>
                    <a:pt x="3488436" y="64808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0883" y="4191000"/>
              <a:ext cx="556260" cy="381000"/>
            </a:xfrm>
            <a:custGeom>
              <a:avLst/>
              <a:gdLst/>
              <a:ahLst/>
              <a:cxnLst/>
              <a:rect l="l" t="t" r="r" b="b"/>
              <a:pathLst>
                <a:path w="556260" h="381000">
                  <a:moveTo>
                    <a:pt x="27813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78130" y="381000"/>
                  </a:lnTo>
                  <a:lnTo>
                    <a:pt x="334200" y="377127"/>
                  </a:lnTo>
                  <a:lnTo>
                    <a:pt x="386417" y="366021"/>
                  </a:lnTo>
                  <a:lnTo>
                    <a:pt x="433662" y="348451"/>
                  </a:lnTo>
                  <a:lnTo>
                    <a:pt x="474821" y="325183"/>
                  </a:lnTo>
                  <a:lnTo>
                    <a:pt x="508776" y="296986"/>
                  </a:lnTo>
                  <a:lnTo>
                    <a:pt x="534412" y="264628"/>
                  </a:lnTo>
                  <a:lnTo>
                    <a:pt x="550611" y="228876"/>
                  </a:lnTo>
                  <a:lnTo>
                    <a:pt x="556259" y="190500"/>
                  </a:lnTo>
                  <a:lnTo>
                    <a:pt x="550611" y="152123"/>
                  </a:lnTo>
                  <a:lnTo>
                    <a:pt x="534412" y="116371"/>
                  </a:lnTo>
                  <a:lnTo>
                    <a:pt x="508776" y="84013"/>
                  </a:lnTo>
                  <a:lnTo>
                    <a:pt x="474821" y="55816"/>
                  </a:lnTo>
                  <a:lnTo>
                    <a:pt x="433662" y="32548"/>
                  </a:lnTo>
                  <a:lnTo>
                    <a:pt x="386417" y="14978"/>
                  </a:lnTo>
                  <a:lnTo>
                    <a:pt x="334200" y="3872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4191000"/>
              <a:ext cx="3945890" cy="740410"/>
            </a:xfrm>
            <a:custGeom>
              <a:avLst/>
              <a:gdLst/>
              <a:ahLst/>
              <a:cxnLst/>
              <a:rect l="l" t="t" r="r" b="b"/>
              <a:pathLst>
                <a:path w="3945890" h="740410">
                  <a:moveTo>
                    <a:pt x="2467483" y="0"/>
                  </a:moveTo>
                  <a:lnTo>
                    <a:pt x="2745613" y="0"/>
                  </a:lnTo>
                  <a:lnTo>
                    <a:pt x="2801683" y="3872"/>
                  </a:lnTo>
                  <a:lnTo>
                    <a:pt x="2853900" y="14978"/>
                  </a:lnTo>
                  <a:lnTo>
                    <a:pt x="2901145" y="32548"/>
                  </a:lnTo>
                  <a:lnTo>
                    <a:pt x="2942304" y="55816"/>
                  </a:lnTo>
                  <a:lnTo>
                    <a:pt x="2976259" y="84013"/>
                  </a:lnTo>
                  <a:lnTo>
                    <a:pt x="3001895" y="116371"/>
                  </a:lnTo>
                  <a:lnTo>
                    <a:pt x="3018094" y="152123"/>
                  </a:lnTo>
                  <a:lnTo>
                    <a:pt x="3023742" y="190500"/>
                  </a:lnTo>
                  <a:lnTo>
                    <a:pt x="3018094" y="228876"/>
                  </a:lnTo>
                  <a:lnTo>
                    <a:pt x="3001895" y="264628"/>
                  </a:lnTo>
                  <a:lnTo>
                    <a:pt x="2976259" y="296986"/>
                  </a:lnTo>
                  <a:lnTo>
                    <a:pt x="2942304" y="325183"/>
                  </a:lnTo>
                  <a:lnTo>
                    <a:pt x="2901145" y="348451"/>
                  </a:lnTo>
                  <a:lnTo>
                    <a:pt x="2853900" y="366021"/>
                  </a:lnTo>
                  <a:lnTo>
                    <a:pt x="2801683" y="377127"/>
                  </a:lnTo>
                  <a:lnTo>
                    <a:pt x="2745613" y="381000"/>
                  </a:lnTo>
                  <a:lnTo>
                    <a:pt x="2467483" y="381000"/>
                  </a:lnTo>
                  <a:lnTo>
                    <a:pt x="2467483" y="0"/>
                  </a:lnTo>
                  <a:close/>
                </a:path>
                <a:path w="3945890" h="740410">
                  <a:moveTo>
                    <a:pt x="1371600" y="740282"/>
                  </a:moveTo>
                  <a:lnTo>
                    <a:pt x="2468880" y="740282"/>
                  </a:lnTo>
                </a:path>
                <a:path w="3945890" h="740410">
                  <a:moveTo>
                    <a:pt x="0" y="553593"/>
                  </a:moveTo>
                  <a:lnTo>
                    <a:pt x="2468880" y="553593"/>
                  </a:lnTo>
                </a:path>
                <a:path w="3945890" h="740410">
                  <a:moveTo>
                    <a:pt x="3031236" y="648081"/>
                  </a:moveTo>
                  <a:lnTo>
                    <a:pt x="3945636" y="64808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0883" y="4648200"/>
              <a:ext cx="556260" cy="381000"/>
            </a:xfrm>
            <a:custGeom>
              <a:avLst/>
              <a:gdLst/>
              <a:ahLst/>
              <a:cxnLst/>
              <a:rect l="l" t="t" r="r" b="b"/>
              <a:pathLst>
                <a:path w="556260" h="381000">
                  <a:moveTo>
                    <a:pt x="27813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78130" y="381000"/>
                  </a:lnTo>
                  <a:lnTo>
                    <a:pt x="334200" y="377127"/>
                  </a:lnTo>
                  <a:lnTo>
                    <a:pt x="386417" y="366021"/>
                  </a:lnTo>
                  <a:lnTo>
                    <a:pt x="433662" y="348451"/>
                  </a:lnTo>
                  <a:lnTo>
                    <a:pt x="474821" y="325183"/>
                  </a:lnTo>
                  <a:lnTo>
                    <a:pt x="508776" y="296986"/>
                  </a:lnTo>
                  <a:lnTo>
                    <a:pt x="534412" y="264628"/>
                  </a:lnTo>
                  <a:lnTo>
                    <a:pt x="550611" y="228876"/>
                  </a:lnTo>
                  <a:lnTo>
                    <a:pt x="556259" y="190500"/>
                  </a:lnTo>
                  <a:lnTo>
                    <a:pt x="550611" y="152123"/>
                  </a:lnTo>
                  <a:lnTo>
                    <a:pt x="534412" y="116371"/>
                  </a:lnTo>
                  <a:lnTo>
                    <a:pt x="508776" y="84013"/>
                  </a:lnTo>
                  <a:lnTo>
                    <a:pt x="474821" y="55816"/>
                  </a:lnTo>
                  <a:lnTo>
                    <a:pt x="433662" y="32548"/>
                  </a:lnTo>
                  <a:lnTo>
                    <a:pt x="386417" y="14978"/>
                  </a:lnTo>
                  <a:lnTo>
                    <a:pt x="334200" y="3872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5571" y="4648200"/>
              <a:ext cx="3943985" cy="740410"/>
            </a:xfrm>
            <a:custGeom>
              <a:avLst/>
              <a:gdLst/>
              <a:ahLst/>
              <a:cxnLst/>
              <a:rect l="l" t="t" r="r" b="b"/>
              <a:pathLst>
                <a:path w="3943985" h="740410">
                  <a:moveTo>
                    <a:pt x="2465311" y="0"/>
                  </a:moveTo>
                  <a:lnTo>
                    <a:pt x="2743441" y="0"/>
                  </a:lnTo>
                  <a:lnTo>
                    <a:pt x="2799512" y="3872"/>
                  </a:lnTo>
                  <a:lnTo>
                    <a:pt x="2851728" y="14978"/>
                  </a:lnTo>
                  <a:lnTo>
                    <a:pt x="2898974" y="32548"/>
                  </a:lnTo>
                  <a:lnTo>
                    <a:pt x="2940132" y="55816"/>
                  </a:lnTo>
                  <a:lnTo>
                    <a:pt x="2974087" y="84013"/>
                  </a:lnTo>
                  <a:lnTo>
                    <a:pt x="2999723" y="116371"/>
                  </a:lnTo>
                  <a:lnTo>
                    <a:pt x="3015923" y="152123"/>
                  </a:lnTo>
                  <a:lnTo>
                    <a:pt x="3021571" y="190500"/>
                  </a:lnTo>
                  <a:lnTo>
                    <a:pt x="3015923" y="228876"/>
                  </a:lnTo>
                  <a:lnTo>
                    <a:pt x="2999723" y="264628"/>
                  </a:lnTo>
                  <a:lnTo>
                    <a:pt x="2974087" y="296986"/>
                  </a:lnTo>
                  <a:lnTo>
                    <a:pt x="2940132" y="325183"/>
                  </a:lnTo>
                  <a:lnTo>
                    <a:pt x="2898974" y="348451"/>
                  </a:lnTo>
                  <a:lnTo>
                    <a:pt x="2851728" y="366021"/>
                  </a:lnTo>
                  <a:lnTo>
                    <a:pt x="2799512" y="377127"/>
                  </a:lnTo>
                  <a:lnTo>
                    <a:pt x="2743441" y="381000"/>
                  </a:lnTo>
                  <a:lnTo>
                    <a:pt x="2465311" y="381000"/>
                  </a:lnTo>
                  <a:lnTo>
                    <a:pt x="2465311" y="0"/>
                  </a:lnTo>
                  <a:close/>
                </a:path>
                <a:path w="3943985" h="740410">
                  <a:moveTo>
                    <a:pt x="912228" y="740283"/>
                  </a:moveTo>
                  <a:lnTo>
                    <a:pt x="2466708" y="740283"/>
                  </a:lnTo>
                </a:path>
                <a:path w="3943985" h="740410">
                  <a:moveTo>
                    <a:pt x="0" y="553593"/>
                  </a:moveTo>
                  <a:lnTo>
                    <a:pt x="2468867" y="553593"/>
                  </a:lnTo>
                </a:path>
                <a:path w="3943985" h="740410">
                  <a:moveTo>
                    <a:pt x="3029064" y="648081"/>
                  </a:moveTo>
                  <a:lnTo>
                    <a:pt x="3943464" y="64808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00883" y="5105400"/>
              <a:ext cx="556260" cy="381000"/>
            </a:xfrm>
            <a:custGeom>
              <a:avLst/>
              <a:gdLst/>
              <a:ahLst/>
              <a:cxnLst/>
              <a:rect l="l" t="t" r="r" b="b"/>
              <a:pathLst>
                <a:path w="556260" h="381000">
                  <a:moveTo>
                    <a:pt x="27813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78130" y="381000"/>
                  </a:lnTo>
                  <a:lnTo>
                    <a:pt x="334200" y="377127"/>
                  </a:lnTo>
                  <a:lnTo>
                    <a:pt x="386417" y="366021"/>
                  </a:lnTo>
                  <a:lnTo>
                    <a:pt x="433662" y="348451"/>
                  </a:lnTo>
                  <a:lnTo>
                    <a:pt x="474821" y="325183"/>
                  </a:lnTo>
                  <a:lnTo>
                    <a:pt x="508776" y="296986"/>
                  </a:lnTo>
                  <a:lnTo>
                    <a:pt x="534412" y="264628"/>
                  </a:lnTo>
                  <a:lnTo>
                    <a:pt x="550611" y="228876"/>
                  </a:lnTo>
                  <a:lnTo>
                    <a:pt x="556259" y="190500"/>
                  </a:lnTo>
                  <a:lnTo>
                    <a:pt x="550611" y="152123"/>
                  </a:lnTo>
                  <a:lnTo>
                    <a:pt x="534412" y="116371"/>
                  </a:lnTo>
                  <a:lnTo>
                    <a:pt x="508776" y="84013"/>
                  </a:lnTo>
                  <a:lnTo>
                    <a:pt x="474821" y="55816"/>
                  </a:lnTo>
                  <a:lnTo>
                    <a:pt x="433662" y="32548"/>
                  </a:lnTo>
                  <a:lnTo>
                    <a:pt x="386417" y="14978"/>
                  </a:lnTo>
                  <a:lnTo>
                    <a:pt x="334200" y="3872"/>
                  </a:lnTo>
                  <a:lnTo>
                    <a:pt x="27813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0883" y="5105400"/>
              <a:ext cx="556260" cy="381000"/>
            </a:xfrm>
            <a:custGeom>
              <a:avLst/>
              <a:gdLst/>
              <a:ahLst/>
              <a:cxnLst/>
              <a:rect l="l" t="t" r="r" b="b"/>
              <a:pathLst>
                <a:path w="556260" h="381000">
                  <a:moveTo>
                    <a:pt x="0" y="0"/>
                  </a:moveTo>
                  <a:lnTo>
                    <a:pt x="278130" y="0"/>
                  </a:lnTo>
                  <a:lnTo>
                    <a:pt x="334200" y="3872"/>
                  </a:lnTo>
                  <a:lnTo>
                    <a:pt x="386417" y="14978"/>
                  </a:lnTo>
                  <a:lnTo>
                    <a:pt x="433662" y="32548"/>
                  </a:lnTo>
                  <a:lnTo>
                    <a:pt x="474821" y="55816"/>
                  </a:lnTo>
                  <a:lnTo>
                    <a:pt x="508776" y="84013"/>
                  </a:lnTo>
                  <a:lnTo>
                    <a:pt x="534412" y="116371"/>
                  </a:lnTo>
                  <a:lnTo>
                    <a:pt x="550611" y="152123"/>
                  </a:lnTo>
                  <a:lnTo>
                    <a:pt x="556259" y="190500"/>
                  </a:lnTo>
                  <a:lnTo>
                    <a:pt x="550611" y="228876"/>
                  </a:lnTo>
                  <a:lnTo>
                    <a:pt x="534412" y="264628"/>
                  </a:lnTo>
                  <a:lnTo>
                    <a:pt x="508776" y="296986"/>
                  </a:lnTo>
                  <a:lnTo>
                    <a:pt x="474821" y="325183"/>
                  </a:lnTo>
                  <a:lnTo>
                    <a:pt x="433662" y="348451"/>
                  </a:lnTo>
                  <a:lnTo>
                    <a:pt x="386417" y="366021"/>
                  </a:lnTo>
                  <a:lnTo>
                    <a:pt x="334200" y="377127"/>
                  </a:lnTo>
                  <a:lnTo>
                    <a:pt x="27813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8244" y="2858808"/>
            <a:ext cx="18034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10" dirty="0">
                <a:latin typeface="Times New Roman"/>
                <a:cs typeface="Times New Roman"/>
              </a:rPr>
              <a:t>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664" y="2553712"/>
            <a:ext cx="159321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2280" algn="l"/>
                <a:tab pos="678180" algn="l"/>
                <a:tab pos="937894" algn="l"/>
                <a:tab pos="1378585" algn="l"/>
                <a:tab pos="1579880" algn="l"/>
              </a:tabLst>
            </a:pPr>
            <a:r>
              <a:rPr sz="2250" spc="10" dirty="0">
                <a:latin typeface="Times New Roman"/>
                <a:cs typeface="Times New Roman"/>
              </a:rPr>
              <a:t>A	</a:t>
            </a:r>
            <a:r>
              <a:rPr sz="22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50" spc="10" dirty="0">
                <a:latin typeface="Times New Roman"/>
                <a:cs typeface="Times New Roman"/>
              </a:rPr>
              <a:t>	</a:t>
            </a:r>
            <a:r>
              <a:rPr sz="3300" spc="15" baseline="1262" dirty="0">
                <a:latin typeface="Times New Roman"/>
                <a:cs typeface="Times New Roman"/>
              </a:rPr>
              <a:t>B	</a:t>
            </a:r>
            <a:r>
              <a:rPr sz="3300" u="sng" spc="15" baseline="12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3300" baseline="1262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4639" y="2845193"/>
            <a:ext cx="17589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10284" y="3613532"/>
            <a:ext cx="401320" cy="894715"/>
            <a:chOff x="4210284" y="3613532"/>
            <a:chExt cx="401320" cy="894715"/>
          </a:xfrm>
        </p:grpSpPr>
        <p:sp>
          <p:nvSpPr>
            <p:cNvPr id="26" name="object 26"/>
            <p:cNvSpPr/>
            <p:nvPr/>
          </p:nvSpPr>
          <p:spPr>
            <a:xfrm>
              <a:off x="4210284" y="3617791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10">
                  <a:moveTo>
                    <a:pt x="0" y="0"/>
                  </a:moveTo>
                  <a:lnTo>
                    <a:pt x="143937" y="0"/>
                  </a:lnTo>
                </a:path>
                <a:path w="321310">
                  <a:moveTo>
                    <a:pt x="196511" y="0"/>
                  </a:moveTo>
                  <a:lnTo>
                    <a:pt x="321259" y="0"/>
                  </a:lnTo>
                </a:path>
              </a:pathLst>
            </a:custGeom>
            <a:ln w="8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23573" y="4060211"/>
              <a:ext cx="154940" cy="0"/>
            </a:xfrm>
            <a:custGeom>
              <a:avLst/>
              <a:gdLst/>
              <a:ahLst/>
              <a:cxnLst/>
              <a:rect l="l" t="t" r="r" b="b"/>
              <a:pathLst>
                <a:path w="154939">
                  <a:moveTo>
                    <a:pt x="0" y="0"/>
                  </a:moveTo>
                  <a:lnTo>
                    <a:pt x="154727" y="0"/>
                  </a:lnTo>
                </a:path>
              </a:pathLst>
            </a:custGeom>
            <a:ln w="9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79860" y="4503308"/>
              <a:ext cx="131445" cy="0"/>
            </a:xfrm>
            <a:custGeom>
              <a:avLst/>
              <a:gdLst/>
              <a:ahLst/>
              <a:cxnLst/>
              <a:rect l="l" t="t" r="r" b="b"/>
              <a:pathLst>
                <a:path w="131445">
                  <a:moveTo>
                    <a:pt x="0" y="0"/>
                  </a:moveTo>
                  <a:lnTo>
                    <a:pt x="131363" y="0"/>
                  </a:lnTo>
                </a:path>
              </a:pathLst>
            </a:custGeom>
            <a:ln w="8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89310" y="3590888"/>
            <a:ext cx="1053465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100"/>
              </a:spcBef>
            </a:pPr>
            <a:r>
              <a:rPr sz="1650" spc="45" dirty="0">
                <a:latin typeface="Times New Roman"/>
                <a:cs typeface="Times New Roman"/>
              </a:rPr>
              <a:t>D</a:t>
            </a:r>
            <a:r>
              <a:rPr sz="1425" spc="67" baseline="-23391" dirty="0">
                <a:latin typeface="Times New Roman"/>
                <a:cs typeface="Times New Roman"/>
              </a:rPr>
              <a:t>0 </a:t>
            </a:r>
            <a:r>
              <a:rPr sz="1650" spc="25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30" dirty="0">
                <a:latin typeface="Times New Roman"/>
                <a:cs typeface="Times New Roman"/>
              </a:rPr>
              <a:t>A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30" dirty="0">
                <a:latin typeface="Times New Roman"/>
                <a:cs typeface="Times New Roman"/>
              </a:rPr>
              <a:t>B</a:t>
            </a:r>
            <a:endParaRPr sz="1650">
              <a:latin typeface="Times New Roman"/>
              <a:cs typeface="Times New Roman"/>
            </a:endParaRPr>
          </a:p>
          <a:p>
            <a:pPr marL="113030" marR="43180" indent="-34925" algn="just">
              <a:lnSpc>
                <a:spcPct val="169700"/>
              </a:lnSpc>
              <a:spcBef>
                <a:spcPts val="55"/>
              </a:spcBef>
            </a:pPr>
            <a:r>
              <a:rPr sz="1750" spc="10" dirty="0">
                <a:latin typeface="Times New Roman"/>
                <a:cs typeface="Times New Roman"/>
              </a:rPr>
              <a:t>D</a:t>
            </a:r>
            <a:r>
              <a:rPr sz="1500" spc="15" baseline="-25000" dirty="0">
                <a:latin typeface="Times New Roman"/>
                <a:cs typeface="Times New Roman"/>
              </a:rPr>
              <a:t>1 </a:t>
            </a:r>
            <a:r>
              <a:rPr sz="1750" spc="40" dirty="0">
                <a:latin typeface="Symbol"/>
                <a:cs typeface="Symbol"/>
              </a:rPr>
              <a:t></a:t>
            </a:r>
            <a:r>
              <a:rPr sz="1750" spc="40" dirty="0">
                <a:latin typeface="Times New Roman"/>
                <a:cs typeface="Times New Roman"/>
              </a:rPr>
              <a:t> </a:t>
            </a:r>
            <a:r>
              <a:rPr sz="1750" spc="55" dirty="0">
                <a:latin typeface="Times New Roman"/>
                <a:cs typeface="Times New Roman"/>
              </a:rPr>
              <a:t>A </a:t>
            </a:r>
            <a:r>
              <a:rPr sz="1750" spc="50" dirty="0">
                <a:latin typeface="Times New Roman"/>
                <a:cs typeface="Times New Roman"/>
              </a:rPr>
              <a:t>B  D</a:t>
            </a:r>
            <a:r>
              <a:rPr sz="1500" spc="75" baseline="-25000" dirty="0">
                <a:latin typeface="Times New Roman"/>
                <a:cs typeface="Times New Roman"/>
              </a:rPr>
              <a:t>2 </a:t>
            </a:r>
            <a:r>
              <a:rPr sz="1750" spc="20" dirty="0">
                <a:latin typeface="Symbol"/>
                <a:cs typeface="Symbol"/>
              </a:rPr>
              <a:t></a:t>
            </a:r>
            <a:r>
              <a:rPr sz="1750" spc="20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A B  </a:t>
            </a:r>
            <a:r>
              <a:rPr sz="1800" spc="35" dirty="0">
                <a:latin typeface="Times New Roman"/>
                <a:cs typeface="Times New Roman"/>
              </a:rPr>
              <a:t>D</a:t>
            </a:r>
            <a:r>
              <a:rPr sz="1575" spc="52" baseline="-23809" dirty="0">
                <a:latin typeface="Times New Roman"/>
                <a:cs typeface="Times New Roman"/>
              </a:rPr>
              <a:t>3 </a:t>
            </a:r>
            <a:r>
              <a:rPr sz="1800" spc="30" dirty="0">
                <a:latin typeface="Symbol"/>
                <a:cs typeface="Symbol"/>
              </a:rPr>
              <a:t>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A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0" name="object 30"/>
          <p:cNvSpPr txBox="1"/>
          <p:nvPr/>
        </p:nvSpPr>
        <p:spPr>
          <a:xfrm>
            <a:off x="7014209" y="5282641"/>
            <a:ext cx="6165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50952"/>
            <a:ext cx="254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 to 8 Line</a:t>
            </a:r>
            <a:r>
              <a:rPr spc="-135" dirty="0"/>
              <a:t> </a:t>
            </a:r>
            <a:r>
              <a:rPr dirty="0"/>
              <a:t>Decoder: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" y="616649"/>
            <a:ext cx="8013700" cy="25869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Block diagram of 3 to 8 decoder is shown in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, B and C are the inputs. ( </a:t>
            </a: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inputs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=3)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possible input </a:t>
            </a:r>
            <a:r>
              <a:rPr sz="2400" spc="-5" dirty="0">
                <a:latin typeface="Times New Roman"/>
                <a:cs typeface="Times New Roman"/>
              </a:rPr>
              <a:t>combinations: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2</a:t>
            </a:r>
            <a:r>
              <a:rPr sz="2400" spc="7" baseline="24305" dirty="0">
                <a:latin typeface="Times New Roman"/>
                <a:cs typeface="Times New Roman"/>
              </a:rPr>
              <a:t>3</a:t>
            </a:r>
            <a:r>
              <a:rPr sz="2400" spc="5" dirty="0">
                <a:latin typeface="Times New Roman"/>
                <a:cs typeface="Times New Roman"/>
              </a:rPr>
              <a:t>=8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Outputs </a:t>
            </a:r>
            <a:r>
              <a:rPr sz="2400" dirty="0">
                <a:latin typeface="Times New Roman"/>
                <a:cs typeface="Times New Roman"/>
              </a:rPr>
              <a:t>: 2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=8, they are indicated by D</a:t>
            </a:r>
            <a:r>
              <a:rPr sz="2400" baseline="-20833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spc="-7" baseline="-20833" dirty="0">
                <a:latin typeface="Times New Roman"/>
                <a:cs typeface="Times New Roman"/>
              </a:rPr>
              <a:t>7</a:t>
            </a:r>
            <a:endParaRPr sz="2400" baseline="-20833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Truth </a:t>
            </a:r>
            <a:r>
              <a:rPr sz="2400" spc="-35" dirty="0">
                <a:latin typeface="Times New Roman"/>
                <a:cs typeface="Times New Roman"/>
              </a:rPr>
              <a:t>Table </a:t>
            </a:r>
            <a:r>
              <a:rPr sz="2400" dirty="0">
                <a:latin typeface="Times New Roman"/>
                <a:cs typeface="Times New Roman"/>
              </a:rPr>
              <a:t>it is clear that each output is “1” for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  specific </a:t>
            </a:r>
            <a:r>
              <a:rPr sz="2400" spc="-5" dirty="0">
                <a:latin typeface="Times New Roman"/>
                <a:cs typeface="Times New Roman"/>
              </a:rPr>
              <a:t>combination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74" y="4138803"/>
            <a:ext cx="610235" cy="107314"/>
          </a:xfrm>
          <a:custGeom>
            <a:avLst/>
            <a:gdLst/>
            <a:ahLst/>
            <a:cxnLst/>
            <a:rect l="l" t="t" r="r" b="b"/>
            <a:pathLst>
              <a:path w="610235" h="107314">
                <a:moveTo>
                  <a:pt x="564492" y="61640"/>
                </a:moveTo>
                <a:lnTo>
                  <a:pt x="513613" y="91186"/>
                </a:lnTo>
                <a:lnTo>
                  <a:pt x="509803" y="93345"/>
                </a:lnTo>
                <a:lnTo>
                  <a:pt x="508533" y="98171"/>
                </a:lnTo>
                <a:lnTo>
                  <a:pt x="510692" y="101981"/>
                </a:lnTo>
                <a:lnTo>
                  <a:pt x="512978" y="105791"/>
                </a:lnTo>
                <a:lnTo>
                  <a:pt x="517804" y="107061"/>
                </a:lnTo>
                <a:lnTo>
                  <a:pt x="521614" y="104902"/>
                </a:lnTo>
                <a:lnTo>
                  <a:pt x="595866" y="61722"/>
                </a:lnTo>
                <a:lnTo>
                  <a:pt x="564492" y="61640"/>
                </a:lnTo>
                <a:close/>
              </a:path>
              <a:path w="610235" h="107314">
                <a:moveTo>
                  <a:pt x="578183" y="53689"/>
                </a:moveTo>
                <a:lnTo>
                  <a:pt x="564492" y="61640"/>
                </a:lnTo>
                <a:lnTo>
                  <a:pt x="593877" y="61722"/>
                </a:lnTo>
                <a:lnTo>
                  <a:pt x="593877" y="60579"/>
                </a:lnTo>
                <a:lnTo>
                  <a:pt x="589940" y="60579"/>
                </a:lnTo>
                <a:lnTo>
                  <a:pt x="578183" y="53689"/>
                </a:lnTo>
                <a:close/>
              </a:path>
              <a:path w="610235" h="107314">
                <a:moveTo>
                  <a:pt x="518058" y="0"/>
                </a:moveTo>
                <a:lnTo>
                  <a:pt x="513232" y="1270"/>
                </a:lnTo>
                <a:lnTo>
                  <a:pt x="510946" y="5080"/>
                </a:lnTo>
                <a:lnTo>
                  <a:pt x="508787" y="8890"/>
                </a:lnTo>
                <a:lnTo>
                  <a:pt x="510057" y="13716"/>
                </a:lnTo>
                <a:lnTo>
                  <a:pt x="513867" y="16002"/>
                </a:lnTo>
                <a:lnTo>
                  <a:pt x="564660" y="45765"/>
                </a:lnTo>
                <a:lnTo>
                  <a:pt x="593877" y="45847"/>
                </a:lnTo>
                <a:lnTo>
                  <a:pt x="593877" y="61722"/>
                </a:lnTo>
                <a:lnTo>
                  <a:pt x="595866" y="61722"/>
                </a:lnTo>
                <a:lnTo>
                  <a:pt x="609625" y="53721"/>
                </a:lnTo>
                <a:lnTo>
                  <a:pt x="521868" y="2286"/>
                </a:lnTo>
                <a:lnTo>
                  <a:pt x="518058" y="0"/>
                </a:lnTo>
                <a:close/>
              </a:path>
              <a:path w="610235" h="107314">
                <a:moveTo>
                  <a:pt x="50" y="44196"/>
                </a:moveTo>
                <a:lnTo>
                  <a:pt x="0" y="60071"/>
                </a:lnTo>
                <a:lnTo>
                  <a:pt x="564492" y="61640"/>
                </a:lnTo>
                <a:lnTo>
                  <a:pt x="578183" y="53689"/>
                </a:lnTo>
                <a:lnTo>
                  <a:pt x="564660" y="45765"/>
                </a:lnTo>
                <a:lnTo>
                  <a:pt x="50" y="44196"/>
                </a:lnTo>
                <a:close/>
              </a:path>
              <a:path w="610235" h="107314">
                <a:moveTo>
                  <a:pt x="589940" y="46863"/>
                </a:moveTo>
                <a:lnTo>
                  <a:pt x="578183" y="53689"/>
                </a:lnTo>
                <a:lnTo>
                  <a:pt x="589940" y="60579"/>
                </a:lnTo>
                <a:lnTo>
                  <a:pt x="589940" y="46863"/>
                </a:lnTo>
                <a:close/>
              </a:path>
              <a:path w="610235" h="107314">
                <a:moveTo>
                  <a:pt x="593877" y="46863"/>
                </a:moveTo>
                <a:lnTo>
                  <a:pt x="589940" y="46863"/>
                </a:lnTo>
                <a:lnTo>
                  <a:pt x="589940" y="60579"/>
                </a:lnTo>
                <a:lnTo>
                  <a:pt x="593877" y="60579"/>
                </a:lnTo>
                <a:lnTo>
                  <a:pt x="593877" y="46863"/>
                </a:lnTo>
                <a:close/>
              </a:path>
              <a:path w="610235" h="107314">
                <a:moveTo>
                  <a:pt x="564660" y="45765"/>
                </a:moveTo>
                <a:lnTo>
                  <a:pt x="578183" y="53689"/>
                </a:lnTo>
                <a:lnTo>
                  <a:pt x="589940" y="46863"/>
                </a:lnTo>
                <a:lnTo>
                  <a:pt x="593877" y="46863"/>
                </a:lnTo>
                <a:lnTo>
                  <a:pt x="593877" y="45847"/>
                </a:lnTo>
                <a:lnTo>
                  <a:pt x="564660" y="4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74" y="4616577"/>
            <a:ext cx="610235" cy="107314"/>
          </a:xfrm>
          <a:custGeom>
            <a:avLst/>
            <a:gdLst/>
            <a:ahLst/>
            <a:cxnLst/>
            <a:rect l="l" t="t" r="r" b="b"/>
            <a:pathLst>
              <a:path w="610235" h="107314">
                <a:moveTo>
                  <a:pt x="564627" y="61519"/>
                </a:moveTo>
                <a:lnTo>
                  <a:pt x="513613" y="91059"/>
                </a:lnTo>
                <a:lnTo>
                  <a:pt x="509803" y="93345"/>
                </a:lnTo>
                <a:lnTo>
                  <a:pt x="508533" y="98171"/>
                </a:lnTo>
                <a:lnTo>
                  <a:pt x="510692" y="101981"/>
                </a:lnTo>
                <a:lnTo>
                  <a:pt x="512978" y="105791"/>
                </a:lnTo>
                <a:lnTo>
                  <a:pt x="517804" y="107061"/>
                </a:lnTo>
                <a:lnTo>
                  <a:pt x="521614" y="104775"/>
                </a:lnTo>
                <a:lnTo>
                  <a:pt x="596051" y="61595"/>
                </a:lnTo>
                <a:lnTo>
                  <a:pt x="564627" y="61519"/>
                </a:lnTo>
                <a:close/>
              </a:path>
              <a:path w="610235" h="107314">
                <a:moveTo>
                  <a:pt x="578183" y="53670"/>
                </a:moveTo>
                <a:lnTo>
                  <a:pt x="564627" y="61519"/>
                </a:lnTo>
                <a:lnTo>
                  <a:pt x="593877" y="61595"/>
                </a:lnTo>
                <a:lnTo>
                  <a:pt x="593877" y="60579"/>
                </a:lnTo>
                <a:lnTo>
                  <a:pt x="589940" y="60579"/>
                </a:lnTo>
                <a:lnTo>
                  <a:pt x="578183" y="53670"/>
                </a:lnTo>
                <a:close/>
              </a:path>
              <a:path w="610235" h="107314">
                <a:moveTo>
                  <a:pt x="518058" y="0"/>
                </a:moveTo>
                <a:lnTo>
                  <a:pt x="513232" y="1270"/>
                </a:lnTo>
                <a:lnTo>
                  <a:pt x="510946" y="5080"/>
                </a:lnTo>
                <a:lnTo>
                  <a:pt x="508787" y="8890"/>
                </a:lnTo>
                <a:lnTo>
                  <a:pt x="510057" y="13716"/>
                </a:lnTo>
                <a:lnTo>
                  <a:pt x="513867" y="15875"/>
                </a:lnTo>
                <a:lnTo>
                  <a:pt x="564526" y="45644"/>
                </a:lnTo>
                <a:lnTo>
                  <a:pt x="593877" y="45720"/>
                </a:lnTo>
                <a:lnTo>
                  <a:pt x="593877" y="61595"/>
                </a:lnTo>
                <a:lnTo>
                  <a:pt x="596051" y="61595"/>
                </a:lnTo>
                <a:lnTo>
                  <a:pt x="609625" y="53721"/>
                </a:lnTo>
                <a:lnTo>
                  <a:pt x="521868" y="2159"/>
                </a:lnTo>
                <a:lnTo>
                  <a:pt x="518058" y="0"/>
                </a:lnTo>
                <a:close/>
              </a:path>
              <a:path w="610235" h="107314">
                <a:moveTo>
                  <a:pt x="50" y="44196"/>
                </a:moveTo>
                <a:lnTo>
                  <a:pt x="0" y="60071"/>
                </a:lnTo>
                <a:lnTo>
                  <a:pt x="564627" y="61519"/>
                </a:lnTo>
                <a:lnTo>
                  <a:pt x="578183" y="53670"/>
                </a:lnTo>
                <a:lnTo>
                  <a:pt x="564526" y="45644"/>
                </a:lnTo>
                <a:lnTo>
                  <a:pt x="50" y="44196"/>
                </a:lnTo>
                <a:close/>
              </a:path>
              <a:path w="610235" h="107314">
                <a:moveTo>
                  <a:pt x="589940" y="46862"/>
                </a:moveTo>
                <a:lnTo>
                  <a:pt x="578183" y="53670"/>
                </a:lnTo>
                <a:lnTo>
                  <a:pt x="589940" y="60579"/>
                </a:lnTo>
                <a:lnTo>
                  <a:pt x="589940" y="46862"/>
                </a:lnTo>
                <a:close/>
              </a:path>
              <a:path w="610235" h="107314">
                <a:moveTo>
                  <a:pt x="593877" y="46862"/>
                </a:moveTo>
                <a:lnTo>
                  <a:pt x="589940" y="46862"/>
                </a:lnTo>
                <a:lnTo>
                  <a:pt x="589940" y="60579"/>
                </a:lnTo>
                <a:lnTo>
                  <a:pt x="593877" y="60579"/>
                </a:lnTo>
                <a:lnTo>
                  <a:pt x="593877" y="46862"/>
                </a:lnTo>
                <a:close/>
              </a:path>
              <a:path w="610235" h="107314">
                <a:moveTo>
                  <a:pt x="564526" y="45644"/>
                </a:moveTo>
                <a:lnTo>
                  <a:pt x="578183" y="53670"/>
                </a:lnTo>
                <a:lnTo>
                  <a:pt x="589940" y="46862"/>
                </a:lnTo>
                <a:lnTo>
                  <a:pt x="593877" y="46862"/>
                </a:lnTo>
                <a:lnTo>
                  <a:pt x="593877" y="45720"/>
                </a:lnTo>
                <a:lnTo>
                  <a:pt x="564526" y="45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9400" y="4060444"/>
            <a:ext cx="723900" cy="76200"/>
          </a:xfrm>
          <a:custGeom>
            <a:avLst/>
            <a:gdLst/>
            <a:ahLst/>
            <a:cxnLst/>
            <a:rect l="l" t="t" r="r" b="b"/>
            <a:pathLst>
              <a:path w="723900" h="76200">
                <a:moveTo>
                  <a:pt x="685926" y="0"/>
                </a:moveTo>
                <a:lnTo>
                  <a:pt x="671060" y="2986"/>
                </a:lnTo>
                <a:lnTo>
                  <a:pt x="658907" y="11128"/>
                </a:lnTo>
                <a:lnTo>
                  <a:pt x="650708" y="23199"/>
                </a:lnTo>
                <a:lnTo>
                  <a:pt x="649295" y="30138"/>
                </a:lnTo>
                <a:lnTo>
                  <a:pt x="685800" y="30225"/>
                </a:lnTo>
                <a:lnTo>
                  <a:pt x="685800" y="46100"/>
                </a:lnTo>
                <a:lnTo>
                  <a:pt x="649332" y="46100"/>
                </a:lnTo>
                <a:lnTo>
                  <a:pt x="650686" y="52839"/>
                </a:lnTo>
                <a:lnTo>
                  <a:pt x="658828" y="64992"/>
                </a:lnTo>
                <a:lnTo>
                  <a:pt x="670899" y="73191"/>
                </a:lnTo>
                <a:lnTo>
                  <a:pt x="685673" y="76199"/>
                </a:lnTo>
                <a:lnTo>
                  <a:pt x="700539" y="73213"/>
                </a:lnTo>
                <a:lnTo>
                  <a:pt x="712692" y="65071"/>
                </a:lnTo>
                <a:lnTo>
                  <a:pt x="720891" y="53000"/>
                </a:lnTo>
                <a:lnTo>
                  <a:pt x="722296" y="46100"/>
                </a:lnTo>
                <a:lnTo>
                  <a:pt x="685800" y="46100"/>
                </a:lnTo>
                <a:lnTo>
                  <a:pt x="722314" y="46013"/>
                </a:lnTo>
                <a:lnTo>
                  <a:pt x="723900" y="38226"/>
                </a:lnTo>
                <a:lnTo>
                  <a:pt x="720913" y="23360"/>
                </a:lnTo>
                <a:lnTo>
                  <a:pt x="712771" y="11207"/>
                </a:lnTo>
                <a:lnTo>
                  <a:pt x="700700" y="3008"/>
                </a:lnTo>
                <a:lnTo>
                  <a:pt x="685926" y="0"/>
                </a:lnTo>
                <a:close/>
              </a:path>
              <a:path w="723900" h="76200">
                <a:moveTo>
                  <a:pt x="649295" y="30138"/>
                </a:moveTo>
                <a:lnTo>
                  <a:pt x="647700" y="37972"/>
                </a:lnTo>
                <a:lnTo>
                  <a:pt x="649315" y="46013"/>
                </a:lnTo>
                <a:lnTo>
                  <a:pt x="685800" y="46100"/>
                </a:lnTo>
                <a:lnTo>
                  <a:pt x="685800" y="30225"/>
                </a:lnTo>
                <a:lnTo>
                  <a:pt x="649295" y="30138"/>
                </a:lnTo>
                <a:close/>
              </a:path>
              <a:path w="723900" h="76200">
                <a:moveTo>
                  <a:pt x="0" y="28574"/>
                </a:moveTo>
                <a:lnTo>
                  <a:pt x="0" y="44449"/>
                </a:lnTo>
                <a:lnTo>
                  <a:pt x="649315" y="46013"/>
                </a:lnTo>
                <a:lnTo>
                  <a:pt x="647700" y="37972"/>
                </a:lnTo>
                <a:lnTo>
                  <a:pt x="649295" y="30138"/>
                </a:lnTo>
                <a:lnTo>
                  <a:pt x="0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9400" y="5219700"/>
            <a:ext cx="723900" cy="76200"/>
          </a:xfrm>
          <a:custGeom>
            <a:avLst/>
            <a:gdLst/>
            <a:ahLst/>
            <a:cxnLst/>
            <a:rect l="l" t="t" r="r" b="b"/>
            <a:pathLst>
              <a:path w="723900" h="76200">
                <a:moveTo>
                  <a:pt x="685926" y="0"/>
                </a:moveTo>
                <a:lnTo>
                  <a:pt x="671060" y="2986"/>
                </a:lnTo>
                <a:lnTo>
                  <a:pt x="658907" y="11128"/>
                </a:lnTo>
                <a:lnTo>
                  <a:pt x="650708" y="23199"/>
                </a:lnTo>
                <a:lnTo>
                  <a:pt x="649319" y="30017"/>
                </a:lnTo>
                <a:lnTo>
                  <a:pt x="685800" y="30099"/>
                </a:lnTo>
                <a:lnTo>
                  <a:pt x="685800" y="45974"/>
                </a:lnTo>
                <a:lnTo>
                  <a:pt x="649307" y="45974"/>
                </a:lnTo>
                <a:lnTo>
                  <a:pt x="650686" y="52839"/>
                </a:lnTo>
                <a:lnTo>
                  <a:pt x="658828" y="64992"/>
                </a:lnTo>
                <a:lnTo>
                  <a:pt x="670899" y="73191"/>
                </a:lnTo>
                <a:lnTo>
                  <a:pt x="685673" y="76200"/>
                </a:lnTo>
                <a:lnTo>
                  <a:pt x="700539" y="73213"/>
                </a:lnTo>
                <a:lnTo>
                  <a:pt x="712692" y="65071"/>
                </a:lnTo>
                <a:lnTo>
                  <a:pt x="720891" y="53000"/>
                </a:lnTo>
                <a:lnTo>
                  <a:pt x="722322" y="45974"/>
                </a:lnTo>
                <a:lnTo>
                  <a:pt x="685800" y="45974"/>
                </a:lnTo>
                <a:lnTo>
                  <a:pt x="722339" y="45892"/>
                </a:lnTo>
                <a:lnTo>
                  <a:pt x="723900" y="38227"/>
                </a:lnTo>
                <a:lnTo>
                  <a:pt x="720913" y="23360"/>
                </a:lnTo>
                <a:lnTo>
                  <a:pt x="712771" y="11207"/>
                </a:lnTo>
                <a:lnTo>
                  <a:pt x="700700" y="3008"/>
                </a:lnTo>
                <a:lnTo>
                  <a:pt x="685926" y="0"/>
                </a:lnTo>
                <a:close/>
              </a:path>
              <a:path w="723900" h="76200">
                <a:moveTo>
                  <a:pt x="649319" y="30017"/>
                </a:moveTo>
                <a:lnTo>
                  <a:pt x="647700" y="37972"/>
                </a:lnTo>
                <a:lnTo>
                  <a:pt x="649290" y="45892"/>
                </a:lnTo>
                <a:lnTo>
                  <a:pt x="685800" y="45974"/>
                </a:lnTo>
                <a:lnTo>
                  <a:pt x="685800" y="30099"/>
                </a:lnTo>
                <a:lnTo>
                  <a:pt x="649319" y="30017"/>
                </a:lnTo>
                <a:close/>
              </a:path>
              <a:path w="723900" h="76200">
                <a:moveTo>
                  <a:pt x="0" y="28575"/>
                </a:moveTo>
                <a:lnTo>
                  <a:pt x="0" y="44450"/>
                </a:lnTo>
                <a:lnTo>
                  <a:pt x="649290" y="45892"/>
                </a:lnTo>
                <a:lnTo>
                  <a:pt x="647700" y="37972"/>
                </a:lnTo>
                <a:lnTo>
                  <a:pt x="649319" y="30017"/>
                </a:lnTo>
                <a:lnTo>
                  <a:pt x="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1600" y="3810000"/>
            <a:ext cx="1447800" cy="167640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3 X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32004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Decoder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528" y="5127878"/>
            <a:ext cx="610235" cy="107314"/>
          </a:xfrm>
          <a:custGeom>
            <a:avLst/>
            <a:gdLst/>
            <a:ahLst/>
            <a:cxnLst/>
            <a:rect l="l" t="t" r="r" b="b"/>
            <a:pathLst>
              <a:path w="610235" h="107314">
                <a:moveTo>
                  <a:pt x="564678" y="61519"/>
                </a:moveTo>
                <a:lnTo>
                  <a:pt x="513664" y="91059"/>
                </a:lnTo>
                <a:lnTo>
                  <a:pt x="509854" y="93218"/>
                </a:lnTo>
                <a:lnTo>
                  <a:pt x="508584" y="98171"/>
                </a:lnTo>
                <a:lnTo>
                  <a:pt x="510743" y="101854"/>
                </a:lnTo>
                <a:lnTo>
                  <a:pt x="512902" y="105664"/>
                </a:lnTo>
                <a:lnTo>
                  <a:pt x="517728" y="106934"/>
                </a:lnTo>
                <a:lnTo>
                  <a:pt x="521538" y="104775"/>
                </a:lnTo>
                <a:lnTo>
                  <a:pt x="596082" y="61595"/>
                </a:lnTo>
                <a:lnTo>
                  <a:pt x="564678" y="61519"/>
                </a:lnTo>
                <a:close/>
              </a:path>
              <a:path w="610235" h="107314">
                <a:moveTo>
                  <a:pt x="578170" y="53707"/>
                </a:moveTo>
                <a:lnTo>
                  <a:pt x="564678" y="61519"/>
                </a:lnTo>
                <a:lnTo>
                  <a:pt x="593928" y="61595"/>
                </a:lnTo>
                <a:lnTo>
                  <a:pt x="593928" y="60579"/>
                </a:lnTo>
                <a:lnTo>
                  <a:pt x="589864" y="60579"/>
                </a:lnTo>
                <a:lnTo>
                  <a:pt x="578170" y="53707"/>
                </a:lnTo>
                <a:close/>
              </a:path>
              <a:path w="610235" h="107314">
                <a:moveTo>
                  <a:pt x="518109" y="0"/>
                </a:moveTo>
                <a:lnTo>
                  <a:pt x="513156" y="1270"/>
                </a:lnTo>
                <a:lnTo>
                  <a:pt x="510997" y="4953"/>
                </a:lnTo>
                <a:lnTo>
                  <a:pt x="508711" y="8763"/>
                </a:lnTo>
                <a:lnTo>
                  <a:pt x="509981" y="13716"/>
                </a:lnTo>
                <a:lnTo>
                  <a:pt x="513791" y="15875"/>
                </a:lnTo>
                <a:lnTo>
                  <a:pt x="564449" y="45644"/>
                </a:lnTo>
                <a:lnTo>
                  <a:pt x="593928" y="45720"/>
                </a:lnTo>
                <a:lnTo>
                  <a:pt x="593928" y="61595"/>
                </a:lnTo>
                <a:lnTo>
                  <a:pt x="596082" y="61595"/>
                </a:lnTo>
                <a:lnTo>
                  <a:pt x="609676" y="53721"/>
                </a:lnTo>
                <a:lnTo>
                  <a:pt x="518109" y="0"/>
                </a:lnTo>
                <a:close/>
              </a:path>
              <a:path w="610235" h="107314">
                <a:moveTo>
                  <a:pt x="50" y="44196"/>
                </a:moveTo>
                <a:lnTo>
                  <a:pt x="0" y="60071"/>
                </a:lnTo>
                <a:lnTo>
                  <a:pt x="564678" y="61519"/>
                </a:lnTo>
                <a:lnTo>
                  <a:pt x="578170" y="53707"/>
                </a:lnTo>
                <a:lnTo>
                  <a:pt x="564449" y="45644"/>
                </a:lnTo>
                <a:lnTo>
                  <a:pt x="50" y="44196"/>
                </a:lnTo>
                <a:close/>
              </a:path>
              <a:path w="610235" h="107314">
                <a:moveTo>
                  <a:pt x="589991" y="46863"/>
                </a:moveTo>
                <a:lnTo>
                  <a:pt x="578170" y="53707"/>
                </a:lnTo>
                <a:lnTo>
                  <a:pt x="589864" y="60579"/>
                </a:lnTo>
                <a:lnTo>
                  <a:pt x="589991" y="46863"/>
                </a:lnTo>
                <a:close/>
              </a:path>
              <a:path w="610235" h="107314">
                <a:moveTo>
                  <a:pt x="593928" y="46863"/>
                </a:moveTo>
                <a:lnTo>
                  <a:pt x="589991" y="46863"/>
                </a:lnTo>
                <a:lnTo>
                  <a:pt x="589864" y="60579"/>
                </a:lnTo>
                <a:lnTo>
                  <a:pt x="593928" y="60579"/>
                </a:lnTo>
                <a:lnTo>
                  <a:pt x="593928" y="46863"/>
                </a:lnTo>
                <a:close/>
              </a:path>
              <a:path w="610235" h="107314">
                <a:moveTo>
                  <a:pt x="564449" y="45644"/>
                </a:moveTo>
                <a:lnTo>
                  <a:pt x="578170" y="53707"/>
                </a:lnTo>
                <a:lnTo>
                  <a:pt x="589991" y="46863"/>
                </a:lnTo>
                <a:lnTo>
                  <a:pt x="593928" y="46863"/>
                </a:lnTo>
                <a:lnTo>
                  <a:pt x="593928" y="45720"/>
                </a:lnTo>
                <a:lnTo>
                  <a:pt x="564449" y="45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6076" y="3834765"/>
            <a:ext cx="23304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9845" marR="24765" indent="-17780">
              <a:lnSpc>
                <a:spcPts val="4070"/>
              </a:lnSpc>
              <a:spcBef>
                <a:spcPts val="190"/>
              </a:spcBef>
            </a:pPr>
            <a:r>
              <a:rPr sz="2000" dirty="0">
                <a:latin typeface="Times New Roman"/>
                <a:cs typeface="Times New Roman"/>
              </a:rPr>
              <a:t>B  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796794" y="3765437"/>
            <a:ext cx="1130300" cy="20516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1095"/>
              </a:spcBef>
            </a:pPr>
            <a:r>
              <a:rPr sz="2700" baseline="-29320" dirty="0">
                <a:latin typeface="Calibri"/>
                <a:cs typeface="Calibri"/>
              </a:rPr>
              <a:t>.</a:t>
            </a:r>
            <a:r>
              <a:rPr sz="2700" spc="359" baseline="-29320" dirty="0">
                <a:latin typeface="Calibri"/>
                <a:cs typeface="Calibri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0</a:t>
            </a:r>
            <a:endParaRPr sz="1950" baseline="-21367">
              <a:latin typeface="Times New Roman"/>
              <a:cs typeface="Times New Roman"/>
            </a:endParaRPr>
          </a:p>
          <a:p>
            <a:pPr marL="223520" algn="ctr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3520"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3520" algn="ctr">
              <a:lnSpc>
                <a:spcPts val="1920"/>
              </a:lnSpc>
            </a:pP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R="30480" algn="r">
              <a:lnSpc>
                <a:spcPts val="2160"/>
              </a:lnSpc>
            </a:pP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1950" spc="15" baseline="-21367" dirty="0">
                <a:latin typeface="Times New Roman"/>
                <a:cs typeface="Times New Roman"/>
              </a:rPr>
              <a:t>7</a:t>
            </a:r>
            <a:endParaRPr sz="1950" baseline="-21367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9194" y="5873292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540" y="5492292"/>
            <a:ext cx="664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6275"/>
            <a:ext cx="4666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TRUTH </a:t>
            </a:r>
            <a:r>
              <a:rPr sz="2200" spc="-40" dirty="0"/>
              <a:t>TABLE </a:t>
            </a:r>
            <a:r>
              <a:rPr sz="2200" spc="-5" dirty="0"/>
              <a:t>FOR 3 X 8 DECODER:</a:t>
            </a:r>
            <a:endParaRPr sz="2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26819"/>
            <a:ext cx="7315200" cy="5410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233313" y="1891409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052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90880" y="1891409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748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22680" y="1891409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770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83744" y="2437783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305" y="0"/>
                </a:lnTo>
              </a:path>
            </a:pathLst>
          </a:custGeom>
          <a:ln w="11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0466" y="2437783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3129" y="0"/>
                </a:lnTo>
              </a:path>
            </a:pathLst>
          </a:custGeom>
          <a:ln w="11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0146" y="2962837"/>
            <a:ext cx="188595" cy="0"/>
          </a:xfrm>
          <a:custGeom>
            <a:avLst/>
            <a:gdLst/>
            <a:ahLst/>
            <a:cxnLst/>
            <a:rect l="l" t="t" r="r" b="b"/>
            <a:pathLst>
              <a:path w="188595">
                <a:moveTo>
                  <a:pt x="0" y="0"/>
                </a:moveTo>
                <a:lnTo>
                  <a:pt x="188513" y="0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8973" y="2962837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748" y="0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06761" y="3477004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9052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75278" y="4037765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309" y="0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7101" y="4037765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748" y="0"/>
                </a:lnTo>
              </a:path>
            </a:pathLst>
          </a:custGeom>
          <a:ln w="11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940" y="4560060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>
                <a:moveTo>
                  <a:pt x="0" y="0"/>
                </a:moveTo>
                <a:lnTo>
                  <a:pt x="163287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5121" y="5093460"/>
            <a:ext cx="163195" cy="0"/>
          </a:xfrm>
          <a:custGeom>
            <a:avLst/>
            <a:gdLst/>
            <a:ahLst/>
            <a:cxnLst/>
            <a:rect l="l" t="t" r="r" b="b"/>
            <a:pathLst>
              <a:path w="163195">
                <a:moveTo>
                  <a:pt x="0" y="0"/>
                </a:moveTo>
                <a:lnTo>
                  <a:pt x="162770" y="0"/>
                </a:lnTo>
              </a:path>
            </a:pathLst>
          </a:custGeom>
          <a:ln w="11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22250" y="679450"/>
          <a:ext cx="8763000" cy="5410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  <a:gridCol w="457200"/>
                <a:gridCol w="762000"/>
                <a:gridCol w="762000"/>
                <a:gridCol w="762000"/>
                <a:gridCol w="762000"/>
                <a:gridCol w="762000"/>
                <a:gridCol w="762000"/>
                <a:gridCol w="685800"/>
                <a:gridCol w="685800"/>
                <a:gridCol w="1447800"/>
              </a:tblGrid>
              <a:tr h="541020">
                <a:tc gridSpan="3"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INPUTS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000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OUTPUTS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41019"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D7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2150" spc="5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82" baseline="-24444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150" spc="4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1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baseline="-24444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75" spc="292" baseline="-2444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15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25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150" spc="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104" baseline="-24444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21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6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2150" spc="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75" baseline="-24444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2150" spc="4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150" spc="7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104" baseline="-24444" dirty="0">
                          <a:latin typeface="Times New Roman"/>
                          <a:cs typeface="Times New Roman"/>
                        </a:rPr>
                        <a:t>4 </a:t>
                      </a:r>
                      <a:r>
                        <a:rPr sz="21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6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150" spc="5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75" baseline="-24444" dirty="0">
                          <a:latin typeface="Times New Roman"/>
                          <a:cs typeface="Times New Roman"/>
                        </a:rPr>
                        <a:t>5 </a:t>
                      </a:r>
                      <a:r>
                        <a:rPr sz="2150" spc="4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150" spc="5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82" baseline="-24444" dirty="0">
                          <a:latin typeface="Times New Roman"/>
                          <a:cs typeface="Times New Roman"/>
                        </a:rPr>
                        <a:t>6 </a:t>
                      </a:r>
                      <a:r>
                        <a:rPr sz="2150" spc="4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0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41019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2B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150" spc="6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75" spc="89" baseline="-24444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sz="2150" spc="4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15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6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150" spc="-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50" spc="55" dirty="0">
                          <a:latin typeface="Times New Roman"/>
                          <a:cs typeface="Times New Roman"/>
                        </a:rPr>
                        <a:t>C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00075"/>
            <a:ext cx="48621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/>
              <a:t>LOGIC DIAGRAM OF 3 X 8</a:t>
            </a:r>
            <a:r>
              <a:rPr sz="2200" spc="-25" dirty="0"/>
              <a:t> </a:t>
            </a:r>
            <a:r>
              <a:rPr sz="2200" spc="-5" dirty="0"/>
              <a:t>DECODER:</a:t>
            </a:r>
            <a:endParaRPr sz="2200"/>
          </a:p>
        </p:txBody>
      </p:sp>
      <p:sp>
        <p:nvSpPr>
          <p:cNvPr id="3" name="object 3"/>
          <p:cNvSpPr/>
          <p:nvPr/>
        </p:nvSpPr>
        <p:spPr>
          <a:xfrm>
            <a:off x="5008432" y="1956801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123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196" y="1956801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22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7275" y="1956801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43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42900" y="982662"/>
            <a:ext cx="4084954" cy="5288915"/>
            <a:chOff x="342900" y="982662"/>
            <a:chExt cx="4084954" cy="5288915"/>
          </a:xfrm>
        </p:grpSpPr>
        <p:sp>
          <p:nvSpPr>
            <p:cNvPr id="7" name="object 7"/>
            <p:cNvSpPr/>
            <p:nvPr/>
          </p:nvSpPr>
          <p:spPr>
            <a:xfrm>
              <a:off x="381000" y="990600"/>
              <a:ext cx="305435" cy="5181600"/>
            </a:xfrm>
            <a:custGeom>
              <a:avLst/>
              <a:gdLst/>
              <a:ahLst/>
              <a:cxnLst/>
              <a:rect l="l" t="t" r="r" b="b"/>
              <a:pathLst>
                <a:path w="305434" h="5181600">
                  <a:moveTo>
                    <a:pt x="0" y="0"/>
                  </a:moveTo>
                  <a:lnTo>
                    <a:pt x="0" y="5181600"/>
                  </a:lnTo>
                </a:path>
                <a:path w="305434" h="5181600">
                  <a:moveTo>
                    <a:pt x="303085" y="152400"/>
                  </a:moveTo>
                  <a:lnTo>
                    <a:pt x="303085" y="414147"/>
                  </a:lnTo>
                </a:path>
                <a:path w="305434" h="5181600">
                  <a:moveTo>
                    <a:pt x="304634" y="898905"/>
                  </a:moveTo>
                  <a:lnTo>
                    <a:pt x="305193" y="51816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581" y="1807908"/>
              <a:ext cx="87185" cy="915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187" y="1399158"/>
              <a:ext cx="457200" cy="409575"/>
            </a:xfrm>
            <a:custGeom>
              <a:avLst/>
              <a:gdLst/>
              <a:ahLst/>
              <a:cxnLst/>
              <a:rect l="l" t="t" r="r" b="b"/>
              <a:pathLst>
                <a:path w="457200" h="409575">
                  <a:moveTo>
                    <a:pt x="457199" y="0"/>
                  </a:moveTo>
                  <a:lnTo>
                    <a:pt x="0" y="0"/>
                  </a:lnTo>
                  <a:lnTo>
                    <a:pt x="228600" y="409193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990600"/>
              <a:ext cx="1296035" cy="5181600"/>
            </a:xfrm>
            <a:custGeom>
              <a:avLst/>
              <a:gdLst/>
              <a:ahLst/>
              <a:cxnLst/>
              <a:rect l="l" t="t" r="r" b="b"/>
              <a:pathLst>
                <a:path w="1296035" h="5181600">
                  <a:moveTo>
                    <a:pt x="533387" y="408559"/>
                  </a:moveTo>
                  <a:lnTo>
                    <a:pt x="304787" y="817752"/>
                  </a:lnTo>
                  <a:lnTo>
                    <a:pt x="76187" y="408559"/>
                  </a:lnTo>
                  <a:lnTo>
                    <a:pt x="533387" y="408559"/>
                  </a:lnTo>
                  <a:close/>
                </a:path>
                <a:path w="1296035" h="5181600">
                  <a:moveTo>
                    <a:pt x="304800" y="154050"/>
                  </a:moveTo>
                  <a:lnTo>
                    <a:pt x="0" y="152400"/>
                  </a:lnTo>
                </a:path>
                <a:path w="1296035" h="5181600">
                  <a:moveTo>
                    <a:pt x="990600" y="0"/>
                  </a:moveTo>
                  <a:lnTo>
                    <a:pt x="990600" y="5181600"/>
                  </a:lnTo>
                </a:path>
                <a:path w="1296035" h="5181600">
                  <a:moveTo>
                    <a:pt x="1293749" y="152400"/>
                  </a:moveTo>
                  <a:lnTo>
                    <a:pt x="1293749" y="379475"/>
                  </a:lnTo>
                </a:path>
                <a:path w="1296035" h="5181600">
                  <a:moveTo>
                    <a:pt x="1295273" y="800226"/>
                  </a:moveTo>
                  <a:lnTo>
                    <a:pt x="1295781" y="51816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3156" y="1718881"/>
              <a:ext cx="87249" cy="815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7800" y="1365250"/>
              <a:ext cx="457200" cy="354965"/>
            </a:xfrm>
            <a:custGeom>
              <a:avLst/>
              <a:gdLst/>
              <a:ahLst/>
              <a:cxnLst/>
              <a:rect l="l" t="t" r="r" b="b"/>
              <a:pathLst>
                <a:path w="457200" h="354964">
                  <a:moveTo>
                    <a:pt x="457200" y="0"/>
                  </a:moveTo>
                  <a:lnTo>
                    <a:pt x="0" y="0"/>
                  </a:lnTo>
                  <a:lnTo>
                    <a:pt x="228600" y="35496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1022984"/>
              <a:ext cx="1448435" cy="5240655"/>
            </a:xfrm>
            <a:custGeom>
              <a:avLst/>
              <a:gdLst/>
              <a:ahLst/>
              <a:cxnLst/>
              <a:rect l="l" t="t" r="r" b="b"/>
              <a:pathLst>
                <a:path w="1448435" h="5240655">
                  <a:moveTo>
                    <a:pt x="533400" y="342264"/>
                  </a:moveTo>
                  <a:lnTo>
                    <a:pt x="304800" y="697229"/>
                  </a:lnTo>
                  <a:lnTo>
                    <a:pt x="76200" y="342264"/>
                  </a:lnTo>
                  <a:lnTo>
                    <a:pt x="533400" y="342264"/>
                  </a:lnTo>
                  <a:close/>
                </a:path>
                <a:path w="1448435" h="5240655">
                  <a:moveTo>
                    <a:pt x="304800" y="121665"/>
                  </a:moveTo>
                  <a:lnTo>
                    <a:pt x="0" y="120014"/>
                  </a:lnTo>
                </a:path>
                <a:path w="1448435" h="5240655">
                  <a:moveTo>
                    <a:pt x="1143000" y="0"/>
                  </a:moveTo>
                  <a:lnTo>
                    <a:pt x="1143000" y="5181625"/>
                  </a:lnTo>
                </a:path>
                <a:path w="1448435" h="5240655">
                  <a:moveTo>
                    <a:pt x="1446149" y="120014"/>
                  </a:moveTo>
                  <a:lnTo>
                    <a:pt x="1446149" y="351281"/>
                  </a:lnTo>
                </a:path>
                <a:path w="1448435" h="5240655">
                  <a:moveTo>
                    <a:pt x="1448181" y="779526"/>
                  </a:moveTo>
                  <a:lnTo>
                    <a:pt x="1448181" y="524065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6156" y="1729549"/>
              <a:ext cx="87249" cy="826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90800" y="1369313"/>
              <a:ext cx="457200" cy="361950"/>
            </a:xfrm>
            <a:custGeom>
              <a:avLst/>
              <a:gdLst/>
              <a:ahLst/>
              <a:cxnLst/>
              <a:rect l="l" t="t" r="r" b="b"/>
              <a:pathLst>
                <a:path w="457200" h="361950">
                  <a:moveTo>
                    <a:pt x="457200" y="0"/>
                  </a:moveTo>
                  <a:lnTo>
                    <a:pt x="0" y="0"/>
                  </a:lnTo>
                  <a:lnTo>
                    <a:pt x="228600" y="361441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4600" y="1143000"/>
              <a:ext cx="533400" cy="588010"/>
            </a:xfrm>
            <a:custGeom>
              <a:avLst/>
              <a:gdLst/>
              <a:ahLst/>
              <a:cxnLst/>
              <a:rect l="l" t="t" r="r" b="b"/>
              <a:pathLst>
                <a:path w="533400" h="588010">
                  <a:moveTo>
                    <a:pt x="533400" y="226313"/>
                  </a:moveTo>
                  <a:lnTo>
                    <a:pt x="304800" y="587755"/>
                  </a:lnTo>
                  <a:lnTo>
                    <a:pt x="76200" y="226313"/>
                  </a:lnTo>
                  <a:lnTo>
                    <a:pt x="533400" y="226313"/>
                  </a:lnTo>
                  <a:close/>
                </a:path>
                <a:path w="533400" h="588010">
                  <a:moveTo>
                    <a:pt x="304800" y="1650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" y="4116070"/>
              <a:ext cx="3284220" cy="76200"/>
            </a:xfrm>
            <a:custGeom>
              <a:avLst/>
              <a:gdLst/>
              <a:ahLst/>
              <a:cxnLst/>
              <a:rect l="l" t="t" r="r" b="b"/>
              <a:pathLst>
                <a:path w="3284220" h="76200">
                  <a:moveTo>
                    <a:pt x="38100" y="0"/>
                  </a:moveTo>
                  <a:lnTo>
                    <a:pt x="23268" y="3006"/>
                  </a:lnTo>
                  <a:lnTo>
                    <a:pt x="11158" y="11191"/>
                  </a:lnTo>
                  <a:lnTo>
                    <a:pt x="2993" y="23306"/>
                  </a:lnTo>
                  <a:lnTo>
                    <a:pt x="0" y="38099"/>
                  </a:lnTo>
                  <a:lnTo>
                    <a:pt x="2993" y="52947"/>
                  </a:lnTo>
                  <a:lnTo>
                    <a:pt x="11158" y="65055"/>
                  </a:lnTo>
                  <a:lnTo>
                    <a:pt x="23268" y="73211"/>
                  </a:lnTo>
                  <a:lnTo>
                    <a:pt x="38100" y="76199"/>
                  </a:lnTo>
                  <a:lnTo>
                    <a:pt x="52931" y="73211"/>
                  </a:lnTo>
                  <a:lnTo>
                    <a:pt x="65041" y="65055"/>
                  </a:lnTo>
                  <a:lnTo>
                    <a:pt x="73206" y="52947"/>
                  </a:lnTo>
                  <a:lnTo>
                    <a:pt x="74586" y="46100"/>
                  </a:lnTo>
                  <a:lnTo>
                    <a:pt x="38100" y="46100"/>
                  </a:lnTo>
                  <a:lnTo>
                    <a:pt x="38100" y="30225"/>
                  </a:lnTo>
                  <a:lnTo>
                    <a:pt x="74606" y="30225"/>
                  </a:lnTo>
                  <a:lnTo>
                    <a:pt x="73206" y="23306"/>
                  </a:lnTo>
                  <a:lnTo>
                    <a:pt x="65041" y="11191"/>
                  </a:lnTo>
                  <a:lnTo>
                    <a:pt x="52931" y="3006"/>
                  </a:lnTo>
                  <a:lnTo>
                    <a:pt x="38100" y="0"/>
                  </a:lnTo>
                  <a:close/>
                </a:path>
                <a:path w="3284220" h="76200">
                  <a:moveTo>
                    <a:pt x="74606" y="30225"/>
                  </a:moveTo>
                  <a:lnTo>
                    <a:pt x="38100" y="30225"/>
                  </a:lnTo>
                  <a:lnTo>
                    <a:pt x="38100" y="46100"/>
                  </a:lnTo>
                  <a:lnTo>
                    <a:pt x="74586" y="46100"/>
                  </a:lnTo>
                  <a:lnTo>
                    <a:pt x="76200" y="38099"/>
                  </a:lnTo>
                  <a:lnTo>
                    <a:pt x="74606" y="30225"/>
                  </a:lnTo>
                  <a:close/>
                </a:path>
                <a:path w="3284220" h="76200">
                  <a:moveTo>
                    <a:pt x="3284220" y="30225"/>
                  </a:moveTo>
                  <a:lnTo>
                    <a:pt x="74606" y="30225"/>
                  </a:lnTo>
                  <a:lnTo>
                    <a:pt x="76200" y="38099"/>
                  </a:lnTo>
                  <a:lnTo>
                    <a:pt x="74586" y="46100"/>
                  </a:lnTo>
                  <a:lnTo>
                    <a:pt x="3284220" y="46100"/>
                  </a:lnTo>
                  <a:lnTo>
                    <a:pt x="3284220" y="302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0403" y="4267708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1184" y="40386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1184" y="4038600"/>
              <a:ext cx="788670" cy="762635"/>
            </a:xfrm>
            <a:custGeom>
              <a:avLst/>
              <a:gdLst/>
              <a:ahLst/>
              <a:cxnLst/>
              <a:rect l="l" t="t" r="r" b="b"/>
              <a:pathLst>
                <a:path w="788670" h="762635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  <a:path w="788670" h="762635">
                  <a:moveTo>
                    <a:pt x="609218" y="762507"/>
                  </a:moveTo>
                  <a:lnTo>
                    <a:pt x="788415" y="76250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31184" y="45720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31184" y="4572000"/>
              <a:ext cx="788670" cy="762635"/>
            </a:xfrm>
            <a:custGeom>
              <a:avLst/>
              <a:gdLst/>
              <a:ahLst/>
              <a:cxnLst/>
              <a:rect l="l" t="t" r="r" b="b"/>
              <a:pathLst>
                <a:path w="788670" h="762635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  <a:path w="788670" h="762635">
                  <a:moveTo>
                    <a:pt x="609218" y="762508"/>
                  </a:moveTo>
                  <a:lnTo>
                    <a:pt x="788415" y="76250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1184" y="51054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31184" y="5105400"/>
              <a:ext cx="788670" cy="762635"/>
            </a:xfrm>
            <a:custGeom>
              <a:avLst/>
              <a:gdLst/>
              <a:ahLst/>
              <a:cxnLst/>
              <a:rect l="l" t="t" r="r" b="b"/>
              <a:pathLst>
                <a:path w="788670" h="762635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  <a:path w="788670" h="762635">
                  <a:moveTo>
                    <a:pt x="609218" y="762457"/>
                  </a:moveTo>
                  <a:lnTo>
                    <a:pt x="788415" y="76245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31184" y="56388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8"/>
                  </a:lnTo>
                  <a:lnTo>
                    <a:pt x="452284" y="425989"/>
                  </a:lnTo>
                  <a:lnTo>
                    <a:pt x="494221" y="403435"/>
                  </a:lnTo>
                  <a:lnTo>
                    <a:pt x="530433" y="375883"/>
                  </a:lnTo>
                  <a:lnTo>
                    <a:pt x="560074" y="343978"/>
                  </a:lnTo>
                  <a:lnTo>
                    <a:pt x="582296" y="308365"/>
                  </a:lnTo>
                  <a:lnTo>
                    <a:pt x="596251" y="269690"/>
                  </a:lnTo>
                  <a:lnTo>
                    <a:pt x="601090" y="228600"/>
                  </a:lnTo>
                  <a:lnTo>
                    <a:pt x="596251" y="187509"/>
                  </a:lnTo>
                  <a:lnTo>
                    <a:pt x="582296" y="148834"/>
                  </a:lnTo>
                  <a:lnTo>
                    <a:pt x="560074" y="113221"/>
                  </a:lnTo>
                  <a:lnTo>
                    <a:pt x="530433" y="81316"/>
                  </a:lnTo>
                  <a:lnTo>
                    <a:pt x="494221" y="53764"/>
                  </a:lnTo>
                  <a:lnTo>
                    <a:pt x="452284" y="31210"/>
                  </a:lnTo>
                  <a:lnTo>
                    <a:pt x="405471" y="14301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31184" y="56388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1"/>
                  </a:lnTo>
                  <a:lnTo>
                    <a:pt x="452284" y="31210"/>
                  </a:lnTo>
                  <a:lnTo>
                    <a:pt x="494221" y="53764"/>
                  </a:lnTo>
                  <a:lnTo>
                    <a:pt x="530433" y="81316"/>
                  </a:lnTo>
                  <a:lnTo>
                    <a:pt x="560074" y="113221"/>
                  </a:lnTo>
                  <a:lnTo>
                    <a:pt x="582296" y="148834"/>
                  </a:lnTo>
                  <a:lnTo>
                    <a:pt x="596251" y="187509"/>
                  </a:lnTo>
                  <a:lnTo>
                    <a:pt x="601090" y="228600"/>
                  </a:lnTo>
                  <a:lnTo>
                    <a:pt x="596251" y="269690"/>
                  </a:lnTo>
                  <a:lnTo>
                    <a:pt x="582296" y="308365"/>
                  </a:lnTo>
                  <a:lnTo>
                    <a:pt x="560074" y="343978"/>
                  </a:lnTo>
                  <a:lnTo>
                    <a:pt x="530433" y="375883"/>
                  </a:lnTo>
                  <a:lnTo>
                    <a:pt x="494221" y="403435"/>
                  </a:lnTo>
                  <a:lnTo>
                    <a:pt x="452284" y="425989"/>
                  </a:lnTo>
                  <a:lnTo>
                    <a:pt x="405471" y="442898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6404" y="1982469"/>
              <a:ext cx="2992120" cy="189230"/>
            </a:xfrm>
            <a:custGeom>
              <a:avLst/>
              <a:gdLst/>
              <a:ahLst/>
              <a:cxnLst/>
              <a:rect l="l" t="t" r="r" b="b"/>
              <a:pathLst>
                <a:path w="2992120" h="189230">
                  <a:moveTo>
                    <a:pt x="2981858" y="143129"/>
                  </a:moveTo>
                  <a:lnTo>
                    <a:pt x="1070698" y="143256"/>
                  </a:lnTo>
                  <a:lnTo>
                    <a:pt x="1069289" y="136283"/>
                  </a:lnTo>
                  <a:lnTo>
                    <a:pt x="1061135" y="124180"/>
                  </a:lnTo>
                  <a:lnTo>
                    <a:pt x="1049032" y="116027"/>
                  </a:lnTo>
                  <a:lnTo>
                    <a:pt x="1034186" y="113030"/>
                  </a:lnTo>
                  <a:lnTo>
                    <a:pt x="1019390" y="116027"/>
                  </a:lnTo>
                  <a:lnTo>
                    <a:pt x="1007275" y="124180"/>
                  </a:lnTo>
                  <a:lnTo>
                    <a:pt x="999083" y="136283"/>
                  </a:lnTo>
                  <a:lnTo>
                    <a:pt x="996086" y="151130"/>
                  </a:lnTo>
                  <a:lnTo>
                    <a:pt x="999083" y="165989"/>
                  </a:lnTo>
                  <a:lnTo>
                    <a:pt x="1007275" y="178092"/>
                  </a:lnTo>
                  <a:lnTo>
                    <a:pt x="1019390" y="186245"/>
                  </a:lnTo>
                  <a:lnTo>
                    <a:pt x="1034186" y="189230"/>
                  </a:lnTo>
                  <a:lnTo>
                    <a:pt x="1049032" y="186245"/>
                  </a:lnTo>
                  <a:lnTo>
                    <a:pt x="1061135" y="178092"/>
                  </a:lnTo>
                  <a:lnTo>
                    <a:pt x="1069289" y="165989"/>
                  </a:lnTo>
                  <a:lnTo>
                    <a:pt x="1070673" y="159131"/>
                  </a:lnTo>
                  <a:lnTo>
                    <a:pt x="2981858" y="159004"/>
                  </a:lnTo>
                  <a:lnTo>
                    <a:pt x="2981858" y="143129"/>
                  </a:lnTo>
                  <a:close/>
                </a:path>
                <a:path w="2992120" h="189230">
                  <a:moveTo>
                    <a:pt x="2991637" y="30226"/>
                  </a:moveTo>
                  <a:lnTo>
                    <a:pt x="74599" y="30226"/>
                  </a:lnTo>
                  <a:lnTo>
                    <a:pt x="73202" y="23317"/>
                  </a:lnTo>
                  <a:lnTo>
                    <a:pt x="65036" y="11201"/>
                  </a:lnTo>
                  <a:lnTo>
                    <a:pt x="52920" y="3009"/>
                  </a:lnTo>
                  <a:lnTo>
                    <a:pt x="38100" y="0"/>
                  </a:lnTo>
                  <a:lnTo>
                    <a:pt x="23266" y="3009"/>
                  </a:lnTo>
                  <a:lnTo>
                    <a:pt x="11150" y="11201"/>
                  </a:lnTo>
                  <a:lnTo>
                    <a:pt x="2984" y="23317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50" y="65062"/>
                  </a:lnTo>
                  <a:lnTo>
                    <a:pt x="23266" y="73215"/>
                  </a:lnTo>
                  <a:lnTo>
                    <a:pt x="38100" y="76200"/>
                  </a:lnTo>
                  <a:lnTo>
                    <a:pt x="52920" y="73215"/>
                  </a:lnTo>
                  <a:lnTo>
                    <a:pt x="65036" y="65062"/>
                  </a:lnTo>
                  <a:lnTo>
                    <a:pt x="73202" y="52959"/>
                  </a:lnTo>
                  <a:lnTo>
                    <a:pt x="74574" y="46101"/>
                  </a:lnTo>
                  <a:lnTo>
                    <a:pt x="2991637" y="46101"/>
                  </a:lnTo>
                  <a:lnTo>
                    <a:pt x="2991637" y="30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40403" y="2134108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1184" y="19050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1184" y="19050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81300" y="2209038"/>
              <a:ext cx="850265" cy="76200"/>
            </a:xfrm>
            <a:custGeom>
              <a:avLst/>
              <a:gdLst/>
              <a:ahLst/>
              <a:cxnLst/>
              <a:rect l="l" t="t" r="r" b="b"/>
              <a:pathLst>
                <a:path w="850264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893"/>
                  </a:lnTo>
                  <a:lnTo>
                    <a:pt x="11144" y="65008"/>
                  </a:lnTo>
                  <a:lnTo>
                    <a:pt x="23252" y="73193"/>
                  </a:lnTo>
                  <a:lnTo>
                    <a:pt x="38100" y="76200"/>
                  </a:lnTo>
                  <a:lnTo>
                    <a:pt x="52947" y="73193"/>
                  </a:lnTo>
                  <a:lnTo>
                    <a:pt x="65055" y="65008"/>
                  </a:lnTo>
                  <a:lnTo>
                    <a:pt x="73211" y="52893"/>
                  </a:lnTo>
                  <a:lnTo>
                    <a:pt x="74609" y="45974"/>
                  </a:lnTo>
                  <a:lnTo>
                    <a:pt x="38100" y="45974"/>
                  </a:lnTo>
                  <a:lnTo>
                    <a:pt x="38100" y="30099"/>
                  </a:lnTo>
                  <a:lnTo>
                    <a:pt x="74589" y="30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850264" h="76200">
                  <a:moveTo>
                    <a:pt x="74589" y="30099"/>
                  </a:moveTo>
                  <a:lnTo>
                    <a:pt x="38100" y="30099"/>
                  </a:lnTo>
                  <a:lnTo>
                    <a:pt x="38100" y="45974"/>
                  </a:lnTo>
                  <a:lnTo>
                    <a:pt x="74609" y="45974"/>
                  </a:lnTo>
                  <a:lnTo>
                    <a:pt x="76200" y="38100"/>
                  </a:lnTo>
                  <a:lnTo>
                    <a:pt x="74589" y="30099"/>
                  </a:lnTo>
                  <a:close/>
                </a:path>
                <a:path w="850264" h="76200">
                  <a:moveTo>
                    <a:pt x="849884" y="30099"/>
                  </a:moveTo>
                  <a:lnTo>
                    <a:pt x="74589" y="30099"/>
                  </a:lnTo>
                  <a:lnTo>
                    <a:pt x="76200" y="38100"/>
                  </a:lnTo>
                  <a:lnTo>
                    <a:pt x="74609" y="45974"/>
                  </a:lnTo>
                  <a:lnTo>
                    <a:pt x="849884" y="45974"/>
                  </a:lnTo>
                  <a:lnTo>
                    <a:pt x="849884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40403" y="26675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31184" y="24384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31184" y="24384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00" y="2524759"/>
              <a:ext cx="2992120" cy="314325"/>
            </a:xfrm>
            <a:custGeom>
              <a:avLst/>
              <a:gdLst/>
              <a:ahLst/>
              <a:cxnLst/>
              <a:rect l="l" t="t" r="r" b="b"/>
              <a:pathLst>
                <a:path w="2992120" h="314325">
                  <a:moveTo>
                    <a:pt x="2976372" y="152527"/>
                  </a:moveTo>
                  <a:lnTo>
                    <a:pt x="1065187" y="152527"/>
                  </a:lnTo>
                  <a:lnTo>
                    <a:pt x="1063802" y="145681"/>
                  </a:lnTo>
                  <a:lnTo>
                    <a:pt x="1055649" y="133578"/>
                  </a:lnTo>
                  <a:lnTo>
                    <a:pt x="1043546" y="125425"/>
                  </a:lnTo>
                  <a:lnTo>
                    <a:pt x="1028700" y="122428"/>
                  </a:lnTo>
                  <a:lnTo>
                    <a:pt x="1013841" y="125425"/>
                  </a:lnTo>
                  <a:lnTo>
                    <a:pt x="1001737" y="133578"/>
                  </a:lnTo>
                  <a:lnTo>
                    <a:pt x="993584" y="145681"/>
                  </a:lnTo>
                  <a:lnTo>
                    <a:pt x="990600" y="160528"/>
                  </a:lnTo>
                  <a:lnTo>
                    <a:pt x="993584" y="175323"/>
                  </a:lnTo>
                  <a:lnTo>
                    <a:pt x="1001737" y="187439"/>
                  </a:lnTo>
                  <a:lnTo>
                    <a:pt x="1013841" y="195630"/>
                  </a:lnTo>
                  <a:lnTo>
                    <a:pt x="1028700" y="198628"/>
                  </a:lnTo>
                  <a:lnTo>
                    <a:pt x="1043546" y="195630"/>
                  </a:lnTo>
                  <a:lnTo>
                    <a:pt x="1055649" y="187439"/>
                  </a:lnTo>
                  <a:lnTo>
                    <a:pt x="1063802" y="175323"/>
                  </a:lnTo>
                  <a:lnTo>
                    <a:pt x="1065199" y="168402"/>
                  </a:lnTo>
                  <a:lnTo>
                    <a:pt x="2976372" y="168402"/>
                  </a:lnTo>
                  <a:lnTo>
                    <a:pt x="2976372" y="152527"/>
                  </a:lnTo>
                  <a:close/>
                </a:path>
                <a:path w="2992120" h="314325">
                  <a:moveTo>
                    <a:pt x="2981579" y="269621"/>
                  </a:moveTo>
                  <a:lnTo>
                    <a:pt x="1893290" y="268147"/>
                  </a:lnTo>
                  <a:lnTo>
                    <a:pt x="1891919" y="261188"/>
                  </a:lnTo>
                  <a:lnTo>
                    <a:pt x="1883803" y="249072"/>
                  </a:lnTo>
                  <a:lnTo>
                    <a:pt x="1871700" y="240880"/>
                  </a:lnTo>
                  <a:lnTo>
                    <a:pt x="1856867" y="237871"/>
                  </a:lnTo>
                  <a:lnTo>
                    <a:pt x="1841982" y="240880"/>
                  </a:lnTo>
                  <a:lnTo>
                    <a:pt x="1829892" y="249021"/>
                  </a:lnTo>
                  <a:lnTo>
                    <a:pt x="1821700" y="261124"/>
                  </a:lnTo>
                  <a:lnTo>
                    <a:pt x="1818640" y="275971"/>
                  </a:lnTo>
                  <a:lnTo>
                    <a:pt x="1821624" y="290766"/>
                  </a:lnTo>
                  <a:lnTo>
                    <a:pt x="1829777" y="302882"/>
                  </a:lnTo>
                  <a:lnTo>
                    <a:pt x="1841881" y="311073"/>
                  </a:lnTo>
                  <a:lnTo>
                    <a:pt x="1856740" y="314071"/>
                  </a:lnTo>
                  <a:lnTo>
                    <a:pt x="1871611" y="311073"/>
                  </a:lnTo>
                  <a:lnTo>
                    <a:pt x="1883689" y="302933"/>
                  </a:lnTo>
                  <a:lnTo>
                    <a:pt x="1891842" y="290830"/>
                  </a:lnTo>
                  <a:lnTo>
                    <a:pt x="1893214" y="284022"/>
                  </a:lnTo>
                  <a:lnTo>
                    <a:pt x="2981452" y="285496"/>
                  </a:lnTo>
                  <a:lnTo>
                    <a:pt x="2981579" y="269621"/>
                  </a:lnTo>
                  <a:close/>
                </a:path>
                <a:path w="2992120" h="314325">
                  <a:moveTo>
                    <a:pt x="2991612" y="30099"/>
                  </a:moveTo>
                  <a:lnTo>
                    <a:pt x="74574" y="30099"/>
                  </a:lnTo>
                  <a:lnTo>
                    <a:pt x="73202" y="23253"/>
                  </a:lnTo>
                  <a:lnTo>
                    <a:pt x="65036" y="11150"/>
                  </a:lnTo>
                  <a:lnTo>
                    <a:pt x="52920" y="2997"/>
                  </a:lnTo>
                  <a:lnTo>
                    <a:pt x="38100" y="0"/>
                  </a:lnTo>
                  <a:lnTo>
                    <a:pt x="23266" y="2997"/>
                  </a:lnTo>
                  <a:lnTo>
                    <a:pt x="11150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895"/>
                  </a:lnTo>
                  <a:lnTo>
                    <a:pt x="11150" y="65011"/>
                  </a:lnTo>
                  <a:lnTo>
                    <a:pt x="23266" y="73202"/>
                  </a:lnTo>
                  <a:lnTo>
                    <a:pt x="38100" y="76200"/>
                  </a:lnTo>
                  <a:lnTo>
                    <a:pt x="52920" y="73202"/>
                  </a:lnTo>
                  <a:lnTo>
                    <a:pt x="65036" y="65011"/>
                  </a:lnTo>
                  <a:lnTo>
                    <a:pt x="73202" y="52895"/>
                  </a:lnTo>
                  <a:lnTo>
                    <a:pt x="74599" y="45974"/>
                  </a:lnTo>
                  <a:lnTo>
                    <a:pt x="2991612" y="45974"/>
                  </a:lnTo>
                  <a:lnTo>
                    <a:pt x="2991612" y="30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40403" y="32009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31184" y="29718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31184" y="29718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914" y="3034791"/>
              <a:ext cx="2994660" cy="356235"/>
            </a:xfrm>
            <a:custGeom>
              <a:avLst/>
              <a:gdLst/>
              <a:ahLst/>
              <a:cxnLst/>
              <a:rect l="l" t="t" r="r" b="b"/>
              <a:pathLst>
                <a:path w="2994660" h="356235">
                  <a:moveTo>
                    <a:pt x="2991269" y="159258"/>
                  </a:moveTo>
                  <a:lnTo>
                    <a:pt x="768172" y="157645"/>
                  </a:lnTo>
                  <a:lnTo>
                    <a:pt x="766787" y="150825"/>
                  </a:lnTo>
                  <a:lnTo>
                    <a:pt x="758634" y="138709"/>
                  </a:lnTo>
                  <a:lnTo>
                    <a:pt x="746531" y="130517"/>
                  </a:lnTo>
                  <a:lnTo>
                    <a:pt x="731685" y="127508"/>
                  </a:lnTo>
                  <a:lnTo>
                    <a:pt x="716864" y="130517"/>
                  </a:lnTo>
                  <a:lnTo>
                    <a:pt x="704773" y="138658"/>
                  </a:lnTo>
                  <a:lnTo>
                    <a:pt x="696582" y="150761"/>
                  </a:lnTo>
                  <a:lnTo>
                    <a:pt x="693585" y="165608"/>
                  </a:lnTo>
                  <a:lnTo>
                    <a:pt x="696569" y="180403"/>
                  </a:lnTo>
                  <a:lnTo>
                    <a:pt x="704723" y="192519"/>
                  </a:lnTo>
                  <a:lnTo>
                    <a:pt x="716826" y="200710"/>
                  </a:lnTo>
                  <a:lnTo>
                    <a:pt x="731685" y="203708"/>
                  </a:lnTo>
                  <a:lnTo>
                    <a:pt x="746493" y="200710"/>
                  </a:lnTo>
                  <a:lnTo>
                    <a:pt x="758583" y="192570"/>
                  </a:lnTo>
                  <a:lnTo>
                    <a:pt x="766775" y="180467"/>
                  </a:lnTo>
                  <a:lnTo>
                    <a:pt x="768184" y="173520"/>
                  </a:lnTo>
                  <a:lnTo>
                    <a:pt x="2991269" y="175133"/>
                  </a:lnTo>
                  <a:lnTo>
                    <a:pt x="2991269" y="159258"/>
                  </a:lnTo>
                  <a:close/>
                </a:path>
                <a:path w="2994660" h="356235">
                  <a:moveTo>
                    <a:pt x="2991650" y="30099"/>
                  </a:moveTo>
                  <a:lnTo>
                    <a:pt x="74574" y="30099"/>
                  </a:lnTo>
                  <a:lnTo>
                    <a:pt x="73202" y="23253"/>
                  </a:lnTo>
                  <a:lnTo>
                    <a:pt x="65036" y="11150"/>
                  </a:lnTo>
                  <a:lnTo>
                    <a:pt x="52920" y="2997"/>
                  </a:lnTo>
                  <a:lnTo>
                    <a:pt x="38100" y="0"/>
                  </a:lnTo>
                  <a:lnTo>
                    <a:pt x="23266" y="2997"/>
                  </a:lnTo>
                  <a:lnTo>
                    <a:pt x="11150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63" y="65062"/>
                  </a:lnTo>
                  <a:lnTo>
                    <a:pt x="23266" y="73215"/>
                  </a:lnTo>
                  <a:lnTo>
                    <a:pt x="38100" y="76200"/>
                  </a:lnTo>
                  <a:lnTo>
                    <a:pt x="52920" y="73215"/>
                  </a:lnTo>
                  <a:lnTo>
                    <a:pt x="65036" y="65062"/>
                  </a:lnTo>
                  <a:lnTo>
                    <a:pt x="73202" y="52959"/>
                  </a:lnTo>
                  <a:lnTo>
                    <a:pt x="74599" y="45974"/>
                  </a:lnTo>
                  <a:lnTo>
                    <a:pt x="2991650" y="45974"/>
                  </a:lnTo>
                  <a:lnTo>
                    <a:pt x="2991650" y="30099"/>
                  </a:lnTo>
                  <a:close/>
                </a:path>
                <a:path w="2994660" h="356235">
                  <a:moveTo>
                    <a:pt x="2994444" y="310007"/>
                  </a:moveTo>
                  <a:lnTo>
                    <a:pt x="2219020" y="310007"/>
                  </a:lnTo>
                  <a:lnTo>
                    <a:pt x="2217636" y="303161"/>
                  </a:lnTo>
                  <a:lnTo>
                    <a:pt x="2209482" y="291058"/>
                  </a:lnTo>
                  <a:lnTo>
                    <a:pt x="2197379" y="282905"/>
                  </a:lnTo>
                  <a:lnTo>
                    <a:pt x="2182533" y="279908"/>
                  </a:lnTo>
                  <a:lnTo>
                    <a:pt x="2167737" y="282905"/>
                  </a:lnTo>
                  <a:lnTo>
                    <a:pt x="2155621" y="291058"/>
                  </a:lnTo>
                  <a:lnTo>
                    <a:pt x="2147430" y="303161"/>
                  </a:lnTo>
                  <a:lnTo>
                    <a:pt x="2144433" y="318008"/>
                  </a:lnTo>
                  <a:lnTo>
                    <a:pt x="2147430" y="332867"/>
                  </a:lnTo>
                  <a:lnTo>
                    <a:pt x="2155621" y="344970"/>
                  </a:lnTo>
                  <a:lnTo>
                    <a:pt x="2167737" y="353123"/>
                  </a:lnTo>
                  <a:lnTo>
                    <a:pt x="2182533" y="356108"/>
                  </a:lnTo>
                  <a:lnTo>
                    <a:pt x="2197379" y="353123"/>
                  </a:lnTo>
                  <a:lnTo>
                    <a:pt x="2209482" y="344970"/>
                  </a:lnTo>
                  <a:lnTo>
                    <a:pt x="2217636" y="332867"/>
                  </a:lnTo>
                  <a:lnTo>
                    <a:pt x="2219045" y="325882"/>
                  </a:lnTo>
                  <a:lnTo>
                    <a:pt x="2994444" y="325882"/>
                  </a:lnTo>
                  <a:lnTo>
                    <a:pt x="2994444" y="310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0403" y="37343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4">
                  <a:moveTo>
                    <a:pt x="0" y="0"/>
                  </a:moveTo>
                  <a:lnTo>
                    <a:pt x="179197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31184" y="35052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3006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00608" y="457200"/>
                  </a:lnTo>
                  <a:lnTo>
                    <a:pt x="354630" y="453516"/>
                  </a:lnTo>
                  <a:lnTo>
                    <a:pt x="405471" y="442896"/>
                  </a:lnTo>
                  <a:lnTo>
                    <a:pt x="452284" y="425986"/>
                  </a:lnTo>
                  <a:lnTo>
                    <a:pt x="494221" y="403431"/>
                  </a:lnTo>
                  <a:lnTo>
                    <a:pt x="530433" y="375878"/>
                  </a:lnTo>
                  <a:lnTo>
                    <a:pt x="560074" y="343972"/>
                  </a:lnTo>
                  <a:lnTo>
                    <a:pt x="582296" y="308360"/>
                  </a:lnTo>
                  <a:lnTo>
                    <a:pt x="596251" y="269687"/>
                  </a:lnTo>
                  <a:lnTo>
                    <a:pt x="601090" y="228600"/>
                  </a:lnTo>
                  <a:lnTo>
                    <a:pt x="596251" y="187512"/>
                  </a:lnTo>
                  <a:lnTo>
                    <a:pt x="582296" y="148839"/>
                  </a:lnTo>
                  <a:lnTo>
                    <a:pt x="560074" y="113227"/>
                  </a:lnTo>
                  <a:lnTo>
                    <a:pt x="530433" y="81321"/>
                  </a:lnTo>
                  <a:lnTo>
                    <a:pt x="494221" y="53768"/>
                  </a:lnTo>
                  <a:lnTo>
                    <a:pt x="452284" y="31213"/>
                  </a:lnTo>
                  <a:lnTo>
                    <a:pt x="405471" y="14303"/>
                  </a:lnTo>
                  <a:lnTo>
                    <a:pt x="354630" y="3683"/>
                  </a:lnTo>
                  <a:lnTo>
                    <a:pt x="3006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31184" y="3505200"/>
              <a:ext cx="601345" cy="457200"/>
            </a:xfrm>
            <a:custGeom>
              <a:avLst/>
              <a:gdLst/>
              <a:ahLst/>
              <a:cxnLst/>
              <a:rect l="l" t="t" r="r" b="b"/>
              <a:pathLst>
                <a:path w="601345" h="457200">
                  <a:moveTo>
                    <a:pt x="0" y="0"/>
                  </a:moveTo>
                  <a:lnTo>
                    <a:pt x="300608" y="0"/>
                  </a:lnTo>
                  <a:lnTo>
                    <a:pt x="354630" y="3683"/>
                  </a:lnTo>
                  <a:lnTo>
                    <a:pt x="405471" y="14303"/>
                  </a:lnTo>
                  <a:lnTo>
                    <a:pt x="452284" y="31213"/>
                  </a:lnTo>
                  <a:lnTo>
                    <a:pt x="494221" y="53768"/>
                  </a:lnTo>
                  <a:lnTo>
                    <a:pt x="530433" y="81321"/>
                  </a:lnTo>
                  <a:lnTo>
                    <a:pt x="560074" y="113227"/>
                  </a:lnTo>
                  <a:lnTo>
                    <a:pt x="582296" y="148839"/>
                  </a:lnTo>
                  <a:lnTo>
                    <a:pt x="596251" y="187512"/>
                  </a:lnTo>
                  <a:lnTo>
                    <a:pt x="601090" y="228600"/>
                  </a:lnTo>
                  <a:lnTo>
                    <a:pt x="596251" y="269687"/>
                  </a:lnTo>
                  <a:lnTo>
                    <a:pt x="582296" y="308360"/>
                  </a:lnTo>
                  <a:lnTo>
                    <a:pt x="560074" y="343972"/>
                  </a:lnTo>
                  <a:lnTo>
                    <a:pt x="530433" y="375878"/>
                  </a:lnTo>
                  <a:lnTo>
                    <a:pt x="494221" y="403431"/>
                  </a:lnTo>
                  <a:lnTo>
                    <a:pt x="452284" y="425986"/>
                  </a:lnTo>
                  <a:lnTo>
                    <a:pt x="405471" y="442896"/>
                  </a:lnTo>
                  <a:lnTo>
                    <a:pt x="354630" y="453516"/>
                  </a:lnTo>
                  <a:lnTo>
                    <a:pt x="300608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900" y="3571239"/>
              <a:ext cx="3300729" cy="2429510"/>
            </a:xfrm>
            <a:custGeom>
              <a:avLst/>
              <a:gdLst/>
              <a:ahLst/>
              <a:cxnLst/>
              <a:rect l="l" t="t" r="r" b="b"/>
              <a:pathLst>
                <a:path w="3300729" h="2429510">
                  <a:moveTo>
                    <a:pt x="3281172" y="1221359"/>
                  </a:moveTo>
                  <a:lnTo>
                    <a:pt x="1369987" y="1221359"/>
                  </a:lnTo>
                  <a:lnTo>
                    <a:pt x="1368602" y="1214513"/>
                  </a:lnTo>
                  <a:lnTo>
                    <a:pt x="1360449" y="1202410"/>
                  </a:lnTo>
                  <a:lnTo>
                    <a:pt x="1348346" y="1194257"/>
                  </a:lnTo>
                  <a:lnTo>
                    <a:pt x="1333500" y="1191260"/>
                  </a:lnTo>
                  <a:lnTo>
                    <a:pt x="1318641" y="1194257"/>
                  </a:lnTo>
                  <a:lnTo>
                    <a:pt x="1306537" y="1202410"/>
                  </a:lnTo>
                  <a:lnTo>
                    <a:pt x="1298384" y="1214513"/>
                  </a:lnTo>
                  <a:lnTo>
                    <a:pt x="1295400" y="1229360"/>
                  </a:lnTo>
                  <a:lnTo>
                    <a:pt x="1298384" y="1244219"/>
                  </a:lnTo>
                  <a:lnTo>
                    <a:pt x="1306537" y="1256322"/>
                  </a:lnTo>
                  <a:lnTo>
                    <a:pt x="1318641" y="1264475"/>
                  </a:lnTo>
                  <a:lnTo>
                    <a:pt x="1333500" y="1267460"/>
                  </a:lnTo>
                  <a:lnTo>
                    <a:pt x="1348346" y="1264475"/>
                  </a:lnTo>
                  <a:lnTo>
                    <a:pt x="1360449" y="1256322"/>
                  </a:lnTo>
                  <a:lnTo>
                    <a:pt x="1368602" y="1244219"/>
                  </a:lnTo>
                  <a:lnTo>
                    <a:pt x="1370012" y="1237234"/>
                  </a:lnTo>
                  <a:lnTo>
                    <a:pt x="3281172" y="1237234"/>
                  </a:lnTo>
                  <a:lnTo>
                    <a:pt x="3281172" y="1221359"/>
                  </a:lnTo>
                  <a:close/>
                </a:path>
                <a:path w="3300729" h="2429510">
                  <a:moveTo>
                    <a:pt x="3284220" y="2154478"/>
                  </a:moveTo>
                  <a:lnTo>
                    <a:pt x="74587" y="2154478"/>
                  </a:lnTo>
                  <a:lnTo>
                    <a:pt x="73202" y="2147595"/>
                  </a:lnTo>
                  <a:lnTo>
                    <a:pt x="65036" y="2135479"/>
                  </a:lnTo>
                  <a:lnTo>
                    <a:pt x="52920" y="2127313"/>
                  </a:lnTo>
                  <a:lnTo>
                    <a:pt x="38100" y="2124316"/>
                  </a:lnTo>
                  <a:lnTo>
                    <a:pt x="23266" y="2127313"/>
                  </a:lnTo>
                  <a:lnTo>
                    <a:pt x="11150" y="2135479"/>
                  </a:lnTo>
                  <a:lnTo>
                    <a:pt x="2984" y="2147595"/>
                  </a:lnTo>
                  <a:lnTo>
                    <a:pt x="0" y="2162416"/>
                  </a:lnTo>
                  <a:lnTo>
                    <a:pt x="2984" y="2177250"/>
                  </a:lnTo>
                  <a:lnTo>
                    <a:pt x="11150" y="2189365"/>
                  </a:lnTo>
                  <a:lnTo>
                    <a:pt x="23266" y="2197531"/>
                  </a:lnTo>
                  <a:lnTo>
                    <a:pt x="38100" y="2200516"/>
                  </a:lnTo>
                  <a:lnTo>
                    <a:pt x="52920" y="2197531"/>
                  </a:lnTo>
                  <a:lnTo>
                    <a:pt x="65036" y="2189365"/>
                  </a:lnTo>
                  <a:lnTo>
                    <a:pt x="73202" y="2177250"/>
                  </a:lnTo>
                  <a:lnTo>
                    <a:pt x="74587" y="2170353"/>
                  </a:lnTo>
                  <a:lnTo>
                    <a:pt x="3284220" y="2170353"/>
                  </a:lnTo>
                  <a:lnTo>
                    <a:pt x="3284220" y="2154478"/>
                  </a:lnTo>
                  <a:close/>
                </a:path>
                <a:path w="3300729" h="2429510">
                  <a:moveTo>
                    <a:pt x="3284220" y="1649107"/>
                  </a:moveTo>
                  <a:lnTo>
                    <a:pt x="74599" y="1649107"/>
                  </a:lnTo>
                  <a:lnTo>
                    <a:pt x="73202" y="1642186"/>
                  </a:lnTo>
                  <a:lnTo>
                    <a:pt x="65036" y="1630070"/>
                  </a:lnTo>
                  <a:lnTo>
                    <a:pt x="52920" y="1621878"/>
                  </a:lnTo>
                  <a:lnTo>
                    <a:pt x="38100" y="1618869"/>
                  </a:lnTo>
                  <a:lnTo>
                    <a:pt x="23266" y="1621878"/>
                  </a:lnTo>
                  <a:lnTo>
                    <a:pt x="11150" y="1630070"/>
                  </a:lnTo>
                  <a:lnTo>
                    <a:pt x="2984" y="1642186"/>
                  </a:lnTo>
                  <a:lnTo>
                    <a:pt x="0" y="1656969"/>
                  </a:lnTo>
                  <a:lnTo>
                    <a:pt x="2984" y="1671828"/>
                  </a:lnTo>
                  <a:lnTo>
                    <a:pt x="11150" y="1683931"/>
                  </a:lnTo>
                  <a:lnTo>
                    <a:pt x="23266" y="1692084"/>
                  </a:lnTo>
                  <a:lnTo>
                    <a:pt x="38100" y="1695069"/>
                  </a:lnTo>
                  <a:lnTo>
                    <a:pt x="52920" y="1692084"/>
                  </a:lnTo>
                  <a:lnTo>
                    <a:pt x="65036" y="1683931"/>
                  </a:lnTo>
                  <a:lnTo>
                    <a:pt x="73202" y="1671828"/>
                  </a:lnTo>
                  <a:lnTo>
                    <a:pt x="74574" y="1664970"/>
                  </a:lnTo>
                  <a:lnTo>
                    <a:pt x="3284220" y="1664970"/>
                  </a:lnTo>
                  <a:lnTo>
                    <a:pt x="3284220" y="1649107"/>
                  </a:lnTo>
                  <a:close/>
                </a:path>
                <a:path w="3300729" h="2429510">
                  <a:moveTo>
                    <a:pt x="3284220" y="1087628"/>
                  </a:moveTo>
                  <a:lnTo>
                    <a:pt x="74574" y="1087628"/>
                  </a:lnTo>
                  <a:lnTo>
                    <a:pt x="73202" y="1080782"/>
                  </a:lnTo>
                  <a:lnTo>
                    <a:pt x="65036" y="1068679"/>
                  </a:lnTo>
                  <a:lnTo>
                    <a:pt x="52920" y="1060526"/>
                  </a:lnTo>
                  <a:lnTo>
                    <a:pt x="38100" y="1057529"/>
                  </a:lnTo>
                  <a:lnTo>
                    <a:pt x="23266" y="1060526"/>
                  </a:lnTo>
                  <a:lnTo>
                    <a:pt x="11150" y="1068679"/>
                  </a:lnTo>
                  <a:lnTo>
                    <a:pt x="2984" y="1080782"/>
                  </a:lnTo>
                  <a:lnTo>
                    <a:pt x="0" y="1095629"/>
                  </a:lnTo>
                  <a:lnTo>
                    <a:pt x="2984" y="1110488"/>
                  </a:lnTo>
                  <a:lnTo>
                    <a:pt x="11150" y="1122591"/>
                  </a:lnTo>
                  <a:lnTo>
                    <a:pt x="23266" y="1130744"/>
                  </a:lnTo>
                  <a:lnTo>
                    <a:pt x="38100" y="1133729"/>
                  </a:lnTo>
                  <a:lnTo>
                    <a:pt x="52920" y="1130744"/>
                  </a:lnTo>
                  <a:lnTo>
                    <a:pt x="65036" y="1122591"/>
                  </a:lnTo>
                  <a:lnTo>
                    <a:pt x="73202" y="1110488"/>
                  </a:lnTo>
                  <a:lnTo>
                    <a:pt x="74599" y="1103503"/>
                  </a:lnTo>
                  <a:lnTo>
                    <a:pt x="3284220" y="1103503"/>
                  </a:lnTo>
                  <a:lnTo>
                    <a:pt x="3284220" y="1087628"/>
                  </a:lnTo>
                  <a:close/>
                </a:path>
                <a:path w="3300729" h="2429510">
                  <a:moveTo>
                    <a:pt x="3285490" y="30226"/>
                  </a:moveTo>
                  <a:lnTo>
                    <a:pt x="368515" y="30226"/>
                  </a:lnTo>
                  <a:lnTo>
                    <a:pt x="367118" y="23317"/>
                  </a:lnTo>
                  <a:lnTo>
                    <a:pt x="358952" y="11201"/>
                  </a:lnTo>
                  <a:lnTo>
                    <a:pt x="346837" y="3009"/>
                  </a:lnTo>
                  <a:lnTo>
                    <a:pt x="332016" y="0"/>
                  </a:lnTo>
                  <a:lnTo>
                    <a:pt x="317182" y="3009"/>
                  </a:lnTo>
                  <a:lnTo>
                    <a:pt x="305066" y="11201"/>
                  </a:lnTo>
                  <a:lnTo>
                    <a:pt x="296900" y="23317"/>
                  </a:lnTo>
                  <a:lnTo>
                    <a:pt x="293916" y="38100"/>
                  </a:lnTo>
                  <a:lnTo>
                    <a:pt x="296900" y="52959"/>
                  </a:lnTo>
                  <a:lnTo>
                    <a:pt x="305066" y="65062"/>
                  </a:lnTo>
                  <a:lnTo>
                    <a:pt x="317182" y="73215"/>
                  </a:lnTo>
                  <a:lnTo>
                    <a:pt x="332016" y="76200"/>
                  </a:lnTo>
                  <a:lnTo>
                    <a:pt x="346837" y="73215"/>
                  </a:lnTo>
                  <a:lnTo>
                    <a:pt x="358952" y="65062"/>
                  </a:lnTo>
                  <a:lnTo>
                    <a:pt x="367118" y="52959"/>
                  </a:lnTo>
                  <a:lnTo>
                    <a:pt x="368490" y="46101"/>
                  </a:lnTo>
                  <a:lnTo>
                    <a:pt x="3285490" y="46101"/>
                  </a:lnTo>
                  <a:lnTo>
                    <a:pt x="3285490" y="30226"/>
                  </a:lnTo>
                  <a:close/>
                </a:path>
                <a:path w="3300729" h="2429510">
                  <a:moveTo>
                    <a:pt x="3287141" y="2384641"/>
                  </a:moveTo>
                  <a:lnTo>
                    <a:pt x="2198916" y="2383104"/>
                  </a:lnTo>
                  <a:lnTo>
                    <a:pt x="2197531" y="2376208"/>
                  </a:lnTo>
                  <a:lnTo>
                    <a:pt x="2189378" y="2364092"/>
                  </a:lnTo>
                  <a:lnTo>
                    <a:pt x="2177275" y="2355900"/>
                  </a:lnTo>
                  <a:lnTo>
                    <a:pt x="2162429" y="2352878"/>
                  </a:lnTo>
                  <a:lnTo>
                    <a:pt x="2147570" y="2355862"/>
                  </a:lnTo>
                  <a:lnTo>
                    <a:pt x="2135467" y="2364003"/>
                  </a:lnTo>
                  <a:lnTo>
                    <a:pt x="2127313" y="2376106"/>
                  </a:lnTo>
                  <a:lnTo>
                    <a:pt x="2124329" y="2390927"/>
                  </a:lnTo>
                  <a:lnTo>
                    <a:pt x="2127237" y="2405773"/>
                  </a:lnTo>
                  <a:lnTo>
                    <a:pt x="2135352" y="2417889"/>
                  </a:lnTo>
                  <a:lnTo>
                    <a:pt x="2147455" y="2426068"/>
                  </a:lnTo>
                  <a:lnTo>
                    <a:pt x="2162302" y="2429078"/>
                  </a:lnTo>
                  <a:lnTo>
                    <a:pt x="2177148" y="2426119"/>
                  </a:lnTo>
                  <a:lnTo>
                    <a:pt x="2189264" y="2417965"/>
                  </a:lnTo>
                  <a:lnTo>
                    <a:pt x="2197455" y="2405875"/>
                  </a:lnTo>
                  <a:lnTo>
                    <a:pt x="2198890" y="2398979"/>
                  </a:lnTo>
                  <a:lnTo>
                    <a:pt x="3287014" y="2400503"/>
                  </a:lnTo>
                  <a:lnTo>
                    <a:pt x="3287141" y="2384641"/>
                  </a:lnTo>
                  <a:close/>
                </a:path>
                <a:path w="3300729" h="2429510">
                  <a:moveTo>
                    <a:pt x="3288284" y="2260231"/>
                  </a:moveTo>
                  <a:lnTo>
                    <a:pt x="1065199" y="2258682"/>
                  </a:lnTo>
                  <a:lnTo>
                    <a:pt x="1063802" y="2251786"/>
                  </a:lnTo>
                  <a:lnTo>
                    <a:pt x="1055649" y="2239657"/>
                  </a:lnTo>
                  <a:lnTo>
                    <a:pt x="1043546" y="2231491"/>
                  </a:lnTo>
                  <a:lnTo>
                    <a:pt x="1028700" y="2228481"/>
                  </a:lnTo>
                  <a:lnTo>
                    <a:pt x="1013904" y="2231466"/>
                  </a:lnTo>
                  <a:lnTo>
                    <a:pt x="1001788" y="2239619"/>
                  </a:lnTo>
                  <a:lnTo>
                    <a:pt x="993597" y="2251735"/>
                  </a:lnTo>
                  <a:lnTo>
                    <a:pt x="990600" y="2266556"/>
                  </a:lnTo>
                  <a:lnTo>
                    <a:pt x="993584" y="2281390"/>
                  </a:lnTo>
                  <a:lnTo>
                    <a:pt x="1001737" y="2293505"/>
                  </a:lnTo>
                  <a:lnTo>
                    <a:pt x="1013841" y="2301671"/>
                  </a:lnTo>
                  <a:lnTo>
                    <a:pt x="1028700" y="2304681"/>
                  </a:lnTo>
                  <a:lnTo>
                    <a:pt x="1043482" y="2301697"/>
                  </a:lnTo>
                  <a:lnTo>
                    <a:pt x="1055598" y="2293543"/>
                  </a:lnTo>
                  <a:lnTo>
                    <a:pt x="1063790" y="2281440"/>
                  </a:lnTo>
                  <a:lnTo>
                    <a:pt x="1065187" y="2274557"/>
                  </a:lnTo>
                  <a:lnTo>
                    <a:pt x="3288284" y="2276106"/>
                  </a:lnTo>
                  <a:lnTo>
                    <a:pt x="3288284" y="2260231"/>
                  </a:lnTo>
                  <a:close/>
                </a:path>
                <a:path w="3300729" h="2429510">
                  <a:moveTo>
                    <a:pt x="3288284" y="1754759"/>
                  </a:moveTo>
                  <a:lnTo>
                    <a:pt x="1065187" y="1753260"/>
                  </a:lnTo>
                  <a:lnTo>
                    <a:pt x="1063802" y="1746389"/>
                  </a:lnTo>
                  <a:lnTo>
                    <a:pt x="1055649" y="1734273"/>
                  </a:lnTo>
                  <a:lnTo>
                    <a:pt x="1043546" y="1726082"/>
                  </a:lnTo>
                  <a:lnTo>
                    <a:pt x="1028700" y="1723009"/>
                  </a:lnTo>
                  <a:lnTo>
                    <a:pt x="1013904" y="1726018"/>
                  </a:lnTo>
                  <a:lnTo>
                    <a:pt x="1001788" y="1734210"/>
                  </a:lnTo>
                  <a:lnTo>
                    <a:pt x="993597" y="1746326"/>
                  </a:lnTo>
                  <a:lnTo>
                    <a:pt x="990600" y="1761109"/>
                  </a:lnTo>
                  <a:lnTo>
                    <a:pt x="993584" y="1775968"/>
                  </a:lnTo>
                  <a:lnTo>
                    <a:pt x="1001737" y="1788071"/>
                  </a:lnTo>
                  <a:lnTo>
                    <a:pt x="1013841" y="1796224"/>
                  </a:lnTo>
                  <a:lnTo>
                    <a:pt x="1028700" y="1799209"/>
                  </a:lnTo>
                  <a:lnTo>
                    <a:pt x="1043482" y="1796288"/>
                  </a:lnTo>
                  <a:lnTo>
                    <a:pt x="1055598" y="1788134"/>
                  </a:lnTo>
                  <a:lnTo>
                    <a:pt x="1063790" y="1776031"/>
                  </a:lnTo>
                  <a:lnTo>
                    <a:pt x="1065187" y="1769135"/>
                  </a:lnTo>
                  <a:lnTo>
                    <a:pt x="3288284" y="1770634"/>
                  </a:lnTo>
                  <a:lnTo>
                    <a:pt x="3288284" y="1754759"/>
                  </a:lnTo>
                  <a:close/>
                </a:path>
                <a:path w="3300729" h="2429510">
                  <a:moveTo>
                    <a:pt x="3288284" y="801497"/>
                  </a:moveTo>
                  <a:lnTo>
                    <a:pt x="2512987" y="801497"/>
                  </a:lnTo>
                  <a:lnTo>
                    <a:pt x="2511602" y="794651"/>
                  </a:lnTo>
                  <a:lnTo>
                    <a:pt x="2503449" y="782548"/>
                  </a:lnTo>
                  <a:lnTo>
                    <a:pt x="2491346" y="774395"/>
                  </a:lnTo>
                  <a:lnTo>
                    <a:pt x="2476500" y="771398"/>
                  </a:lnTo>
                  <a:lnTo>
                    <a:pt x="2461641" y="774395"/>
                  </a:lnTo>
                  <a:lnTo>
                    <a:pt x="2449538" y="782548"/>
                  </a:lnTo>
                  <a:lnTo>
                    <a:pt x="2441384" y="794651"/>
                  </a:lnTo>
                  <a:lnTo>
                    <a:pt x="2438400" y="809498"/>
                  </a:lnTo>
                  <a:lnTo>
                    <a:pt x="2441384" y="824357"/>
                  </a:lnTo>
                  <a:lnTo>
                    <a:pt x="2449538" y="836460"/>
                  </a:lnTo>
                  <a:lnTo>
                    <a:pt x="2461641" y="844613"/>
                  </a:lnTo>
                  <a:lnTo>
                    <a:pt x="2476500" y="847598"/>
                  </a:lnTo>
                  <a:lnTo>
                    <a:pt x="2491346" y="844613"/>
                  </a:lnTo>
                  <a:lnTo>
                    <a:pt x="2503449" y="836460"/>
                  </a:lnTo>
                  <a:lnTo>
                    <a:pt x="2511602" y="824357"/>
                  </a:lnTo>
                  <a:lnTo>
                    <a:pt x="2513012" y="817372"/>
                  </a:lnTo>
                  <a:lnTo>
                    <a:pt x="3288284" y="817372"/>
                  </a:lnTo>
                  <a:lnTo>
                    <a:pt x="3288284" y="801497"/>
                  </a:lnTo>
                  <a:close/>
                </a:path>
                <a:path w="3300729" h="2429510">
                  <a:moveTo>
                    <a:pt x="3288538" y="687959"/>
                  </a:moveTo>
                  <a:lnTo>
                    <a:pt x="1377340" y="687959"/>
                  </a:lnTo>
                  <a:lnTo>
                    <a:pt x="1375956" y="681113"/>
                  </a:lnTo>
                  <a:lnTo>
                    <a:pt x="1367764" y="669010"/>
                  </a:lnTo>
                  <a:lnTo>
                    <a:pt x="1355648" y="660857"/>
                  </a:lnTo>
                  <a:lnTo>
                    <a:pt x="1340866" y="657860"/>
                  </a:lnTo>
                  <a:lnTo>
                    <a:pt x="1326007" y="660857"/>
                  </a:lnTo>
                  <a:lnTo>
                    <a:pt x="1313903" y="669010"/>
                  </a:lnTo>
                  <a:lnTo>
                    <a:pt x="1305750" y="681113"/>
                  </a:lnTo>
                  <a:lnTo>
                    <a:pt x="1302766" y="695960"/>
                  </a:lnTo>
                  <a:lnTo>
                    <a:pt x="1305750" y="710819"/>
                  </a:lnTo>
                  <a:lnTo>
                    <a:pt x="1313903" y="722922"/>
                  </a:lnTo>
                  <a:lnTo>
                    <a:pt x="1326007" y="731075"/>
                  </a:lnTo>
                  <a:lnTo>
                    <a:pt x="1340866" y="734060"/>
                  </a:lnTo>
                  <a:lnTo>
                    <a:pt x="1355648" y="731075"/>
                  </a:lnTo>
                  <a:lnTo>
                    <a:pt x="1367764" y="722922"/>
                  </a:lnTo>
                  <a:lnTo>
                    <a:pt x="1375956" y="710819"/>
                  </a:lnTo>
                  <a:lnTo>
                    <a:pt x="1377365" y="703834"/>
                  </a:lnTo>
                  <a:lnTo>
                    <a:pt x="3288538" y="703834"/>
                  </a:lnTo>
                  <a:lnTo>
                    <a:pt x="3288538" y="687959"/>
                  </a:lnTo>
                  <a:close/>
                </a:path>
                <a:path w="3300729" h="2429510">
                  <a:moveTo>
                    <a:pt x="3289427" y="279019"/>
                  </a:moveTo>
                  <a:lnTo>
                    <a:pt x="2201227" y="277545"/>
                  </a:lnTo>
                  <a:lnTo>
                    <a:pt x="2199817" y="270586"/>
                  </a:lnTo>
                  <a:lnTo>
                    <a:pt x="2191664" y="258470"/>
                  </a:lnTo>
                  <a:lnTo>
                    <a:pt x="2179561" y="250278"/>
                  </a:lnTo>
                  <a:lnTo>
                    <a:pt x="2164715" y="247269"/>
                  </a:lnTo>
                  <a:lnTo>
                    <a:pt x="2149894" y="250278"/>
                  </a:lnTo>
                  <a:lnTo>
                    <a:pt x="2137803" y="258419"/>
                  </a:lnTo>
                  <a:lnTo>
                    <a:pt x="2129612" y="270522"/>
                  </a:lnTo>
                  <a:lnTo>
                    <a:pt x="2126615" y="285369"/>
                  </a:lnTo>
                  <a:lnTo>
                    <a:pt x="2129599" y="300164"/>
                  </a:lnTo>
                  <a:lnTo>
                    <a:pt x="2137740" y="312280"/>
                  </a:lnTo>
                  <a:lnTo>
                    <a:pt x="2149805" y="320471"/>
                  </a:lnTo>
                  <a:lnTo>
                    <a:pt x="2164588" y="323469"/>
                  </a:lnTo>
                  <a:lnTo>
                    <a:pt x="2179472" y="320471"/>
                  </a:lnTo>
                  <a:lnTo>
                    <a:pt x="2191601" y="312331"/>
                  </a:lnTo>
                  <a:lnTo>
                    <a:pt x="2199805" y="300228"/>
                  </a:lnTo>
                  <a:lnTo>
                    <a:pt x="2201176" y="293420"/>
                  </a:lnTo>
                  <a:lnTo>
                    <a:pt x="3289427" y="294894"/>
                  </a:lnTo>
                  <a:lnTo>
                    <a:pt x="3289427" y="279019"/>
                  </a:lnTo>
                  <a:close/>
                </a:path>
                <a:path w="3300729" h="2429510">
                  <a:moveTo>
                    <a:pt x="3289935" y="154559"/>
                  </a:moveTo>
                  <a:lnTo>
                    <a:pt x="1066711" y="153060"/>
                  </a:lnTo>
                  <a:lnTo>
                    <a:pt x="1065326" y="146189"/>
                  </a:lnTo>
                  <a:lnTo>
                    <a:pt x="1057173" y="134073"/>
                  </a:lnTo>
                  <a:lnTo>
                    <a:pt x="1045070" y="125882"/>
                  </a:lnTo>
                  <a:lnTo>
                    <a:pt x="1030224" y="122809"/>
                  </a:lnTo>
                  <a:lnTo>
                    <a:pt x="1015428" y="125818"/>
                  </a:lnTo>
                  <a:lnTo>
                    <a:pt x="1003312" y="134010"/>
                  </a:lnTo>
                  <a:lnTo>
                    <a:pt x="995121" y="146126"/>
                  </a:lnTo>
                  <a:lnTo>
                    <a:pt x="992124" y="160909"/>
                  </a:lnTo>
                  <a:lnTo>
                    <a:pt x="995108" y="175768"/>
                  </a:lnTo>
                  <a:lnTo>
                    <a:pt x="1003261" y="187871"/>
                  </a:lnTo>
                  <a:lnTo>
                    <a:pt x="1015365" y="196024"/>
                  </a:lnTo>
                  <a:lnTo>
                    <a:pt x="1030224" y="199009"/>
                  </a:lnTo>
                  <a:lnTo>
                    <a:pt x="1045070" y="196088"/>
                  </a:lnTo>
                  <a:lnTo>
                    <a:pt x="1057173" y="187934"/>
                  </a:lnTo>
                  <a:lnTo>
                    <a:pt x="1065326" y="175831"/>
                  </a:lnTo>
                  <a:lnTo>
                    <a:pt x="1066723" y="168935"/>
                  </a:lnTo>
                  <a:lnTo>
                    <a:pt x="3289935" y="170434"/>
                  </a:lnTo>
                  <a:lnTo>
                    <a:pt x="3289935" y="154559"/>
                  </a:lnTo>
                  <a:close/>
                </a:path>
                <a:path w="3300729" h="2429510">
                  <a:moveTo>
                    <a:pt x="3292475" y="1347470"/>
                  </a:moveTo>
                  <a:lnTo>
                    <a:pt x="2204288" y="1345882"/>
                  </a:lnTo>
                  <a:lnTo>
                    <a:pt x="2202929" y="1338973"/>
                  </a:lnTo>
                  <a:lnTo>
                    <a:pt x="2194776" y="1326870"/>
                  </a:lnTo>
                  <a:lnTo>
                    <a:pt x="2182672" y="1318717"/>
                  </a:lnTo>
                  <a:lnTo>
                    <a:pt x="2167890" y="1315720"/>
                  </a:lnTo>
                  <a:lnTo>
                    <a:pt x="2153031" y="1318641"/>
                  </a:lnTo>
                  <a:lnTo>
                    <a:pt x="2140915" y="1326756"/>
                  </a:lnTo>
                  <a:lnTo>
                    <a:pt x="2132723" y="1338859"/>
                  </a:lnTo>
                  <a:lnTo>
                    <a:pt x="2129663" y="1353693"/>
                  </a:lnTo>
                  <a:lnTo>
                    <a:pt x="2132647" y="1368552"/>
                  </a:lnTo>
                  <a:lnTo>
                    <a:pt x="2140801" y="1380667"/>
                  </a:lnTo>
                  <a:lnTo>
                    <a:pt x="2152904" y="1388859"/>
                  </a:lnTo>
                  <a:lnTo>
                    <a:pt x="2167763" y="1391920"/>
                  </a:lnTo>
                  <a:lnTo>
                    <a:pt x="2182609" y="1388935"/>
                  </a:lnTo>
                  <a:lnTo>
                    <a:pt x="2194712" y="1380782"/>
                  </a:lnTo>
                  <a:lnTo>
                    <a:pt x="2202865" y="1368679"/>
                  </a:lnTo>
                  <a:lnTo>
                    <a:pt x="2204262" y="1361757"/>
                  </a:lnTo>
                  <a:lnTo>
                    <a:pt x="3292475" y="1363345"/>
                  </a:lnTo>
                  <a:lnTo>
                    <a:pt x="3292475" y="1347470"/>
                  </a:lnTo>
                  <a:close/>
                </a:path>
                <a:path w="3300729" h="2429510">
                  <a:moveTo>
                    <a:pt x="3300730" y="1859026"/>
                  </a:moveTo>
                  <a:lnTo>
                    <a:pt x="2525445" y="1859026"/>
                  </a:lnTo>
                  <a:lnTo>
                    <a:pt x="2524048" y="1852117"/>
                  </a:lnTo>
                  <a:lnTo>
                    <a:pt x="2515895" y="1840001"/>
                  </a:lnTo>
                  <a:lnTo>
                    <a:pt x="2503792" y="1831809"/>
                  </a:lnTo>
                  <a:lnTo>
                    <a:pt x="2488946" y="1828800"/>
                  </a:lnTo>
                  <a:lnTo>
                    <a:pt x="2474087" y="1831809"/>
                  </a:lnTo>
                  <a:lnTo>
                    <a:pt x="2461984" y="1840001"/>
                  </a:lnTo>
                  <a:lnTo>
                    <a:pt x="2453830" y="1852117"/>
                  </a:lnTo>
                  <a:lnTo>
                    <a:pt x="2450846" y="1866900"/>
                  </a:lnTo>
                  <a:lnTo>
                    <a:pt x="2453830" y="1881759"/>
                  </a:lnTo>
                  <a:lnTo>
                    <a:pt x="2461984" y="1893862"/>
                  </a:lnTo>
                  <a:lnTo>
                    <a:pt x="2474087" y="1902015"/>
                  </a:lnTo>
                  <a:lnTo>
                    <a:pt x="2488946" y="1905000"/>
                  </a:lnTo>
                  <a:lnTo>
                    <a:pt x="2503792" y="1902015"/>
                  </a:lnTo>
                  <a:lnTo>
                    <a:pt x="2515895" y="1893862"/>
                  </a:lnTo>
                  <a:lnTo>
                    <a:pt x="2524048" y="1881759"/>
                  </a:lnTo>
                  <a:lnTo>
                    <a:pt x="2525433" y="1874901"/>
                  </a:lnTo>
                  <a:lnTo>
                    <a:pt x="3300730" y="1874901"/>
                  </a:lnTo>
                  <a:lnTo>
                    <a:pt x="3300730" y="1859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5002199" y="253050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501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48281" y="2530500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368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30107" y="3063402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07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8434" y="306340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22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29053" y="3566780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07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65411" y="410988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60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87512" y="4109882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22" y="0"/>
                </a:lnTo>
              </a:path>
            </a:pathLst>
          </a:custGeom>
          <a:ln w="106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84527" y="4641708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>
                <a:moveTo>
                  <a:pt x="0" y="0"/>
                </a:moveTo>
                <a:lnTo>
                  <a:pt x="156438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76132" y="517675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43" y="0"/>
                </a:lnTo>
              </a:path>
            </a:pathLst>
          </a:custGeom>
          <a:ln w="10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399431" y="1926283"/>
            <a:ext cx="1721485" cy="409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20"/>
              </a:spcBef>
            </a:pPr>
            <a:r>
              <a:rPr sz="2050" spc="60" dirty="0">
                <a:latin typeface="Times New Roman"/>
                <a:cs typeface="Times New Roman"/>
              </a:rPr>
              <a:t>D</a:t>
            </a:r>
            <a:r>
              <a:rPr sz="1800" spc="89" baseline="-23148" dirty="0">
                <a:latin typeface="Times New Roman"/>
                <a:cs typeface="Times New Roman"/>
              </a:rPr>
              <a:t>0</a:t>
            </a:r>
            <a:r>
              <a:rPr sz="1800" spc="390" baseline="-23148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B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2060"/>
              </a:spcBef>
            </a:pPr>
            <a:r>
              <a:rPr sz="2050" dirty="0">
                <a:latin typeface="Times New Roman"/>
                <a:cs typeface="Times New Roman"/>
              </a:rPr>
              <a:t>D</a:t>
            </a:r>
            <a:r>
              <a:rPr sz="1800" baseline="-23148" dirty="0">
                <a:latin typeface="Times New Roman"/>
                <a:cs typeface="Times New Roman"/>
              </a:rPr>
              <a:t>1</a:t>
            </a:r>
            <a:r>
              <a:rPr sz="1800" spc="262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B</a:t>
            </a:r>
            <a:r>
              <a:rPr sz="2050" spc="-2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735"/>
              </a:spcBef>
            </a:pPr>
            <a:r>
              <a:rPr sz="2050" spc="70" dirty="0">
                <a:latin typeface="Times New Roman"/>
                <a:cs typeface="Times New Roman"/>
              </a:rPr>
              <a:t>D</a:t>
            </a:r>
            <a:r>
              <a:rPr sz="1800" spc="104" baseline="-23148" dirty="0">
                <a:latin typeface="Times New Roman"/>
                <a:cs typeface="Times New Roman"/>
              </a:rPr>
              <a:t>2</a:t>
            </a:r>
            <a:r>
              <a:rPr sz="1800" spc="382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A</a:t>
            </a:r>
            <a:r>
              <a:rPr sz="2050" spc="-1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B</a:t>
            </a:r>
            <a:r>
              <a:rPr sz="2050" spc="-2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  <a:p>
            <a:pPr marL="70485" algn="just">
              <a:lnSpc>
                <a:spcPct val="100000"/>
              </a:lnSpc>
              <a:spcBef>
                <a:spcPts val="1500"/>
              </a:spcBef>
            </a:pPr>
            <a:r>
              <a:rPr sz="2050" spc="50" dirty="0">
                <a:latin typeface="Times New Roman"/>
                <a:cs typeface="Times New Roman"/>
              </a:rPr>
              <a:t>D</a:t>
            </a:r>
            <a:r>
              <a:rPr sz="1800" spc="75" baseline="-23148" dirty="0">
                <a:latin typeface="Times New Roman"/>
                <a:cs typeface="Times New Roman"/>
              </a:rPr>
              <a:t>3 </a:t>
            </a: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A </a:t>
            </a:r>
            <a:r>
              <a:rPr sz="2050" spc="55" dirty="0">
                <a:latin typeface="Times New Roman"/>
                <a:cs typeface="Times New Roman"/>
              </a:rPr>
              <a:t>B</a:t>
            </a:r>
            <a:r>
              <a:rPr sz="2050" spc="-40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C   </a:t>
            </a:r>
            <a:r>
              <a:rPr sz="2050" spc="-130" dirty="0">
                <a:latin typeface="Times New Roman"/>
                <a:cs typeface="Times New Roman"/>
              </a:rPr>
              <a:t> </a:t>
            </a:r>
            <a:r>
              <a:rPr sz="205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heavy" spc="-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  <a:p>
            <a:pPr marL="50800" marR="433070" indent="8890" algn="just">
              <a:lnSpc>
                <a:spcPct val="170300"/>
              </a:lnSpc>
              <a:spcBef>
                <a:spcPts val="90"/>
              </a:spcBef>
            </a:pPr>
            <a:r>
              <a:rPr sz="2050" spc="70" dirty="0">
                <a:latin typeface="Times New Roman"/>
                <a:cs typeface="Times New Roman"/>
              </a:rPr>
              <a:t>D</a:t>
            </a:r>
            <a:r>
              <a:rPr sz="1800" spc="104" baseline="-23148" dirty="0">
                <a:latin typeface="Times New Roman"/>
                <a:cs typeface="Times New Roman"/>
              </a:rPr>
              <a:t>4</a:t>
            </a:r>
            <a:r>
              <a:rPr sz="1800" spc="390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B</a:t>
            </a:r>
            <a:r>
              <a:rPr sz="2050" spc="-2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C  </a:t>
            </a:r>
            <a:r>
              <a:rPr sz="2050" spc="50" dirty="0">
                <a:latin typeface="Times New Roman"/>
                <a:cs typeface="Times New Roman"/>
              </a:rPr>
              <a:t>D</a:t>
            </a:r>
            <a:r>
              <a:rPr sz="1800" spc="75" baseline="-23148" dirty="0">
                <a:latin typeface="Times New Roman"/>
                <a:cs typeface="Times New Roman"/>
              </a:rPr>
              <a:t>5 </a:t>
            </a: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A </a:t>
            </a:r>
            <a:r>
              <a:rPr sz="2050" spc="55" dirty="0">
                <a:latin typeface="Times New Roman"/>
                <a:cs typeface="Times New Roman"/>
              </a:rPr>
              <a:t>B</a:t>
            </a:r>
            <a:r>
              <a:rPr sz="2050" spc="-430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C  </a:t>
            </a:r>
            <a:r>
              <a:rPr sz="2050" spc="60" dirty="0">
                <a:latin typeface="Times New Roman"/>
                <a:cs typeface="Times New Roman"/>
              </a:rPr>
              <a:t>D</a:t>
            </a:r>
            <a:r>
              <a:rPr sz="1800" spc="89" baseline="-23148" dirty="0">
                <a:latin typeface="Times New Roman"/>
                <a:cs typeface="Times New Roman"/>
              </a:rPr>
              <a:t>6 </a:t>
            </a:r>
            <a:r>
              <a:rPr sz="2050" spc="45" dirty="0">
                <a:latin typeface="Symbol"/>
                <a:cs typeface="Symbol"/>
              </a:rPr>
              <a:t>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A </a:t>
            </a:r>
            <a:r>
              <a:rPr sz="2050" spc="55" dirty="0">
                <a:latin typeface="Times New Roman"/>
                <a:cs typeface="Times New Roman"/>
              </a:rPr>
              <a:t>B</a:t>
            </a:r>
            <a:r>
              <a:rPr sz="2050" spc="-425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C  </a:t>
            </a:r>
            <a:r>
              <a:rPr sz="2050" spc="60" dirty="0">
                <a:latin typeface="Times New Roman"/>
                <a:cs typeface="Times New Roman"/>
              </a:rPr>
              <a:t>D</a:t>
            </a:r>
            <a:r>
              <a:rPr sz="1800" spc="89" baseline="-23148" dirty="0">
                <a:latin typeface="Times New Roman"/>
                <a:cs typeface="Times New Roman"/>
              </a:rPr>
              <a:t>7</a:t>
            </a:r>
            <a:r>
              <a:rPr sz="1800" spc="419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A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B</a:t>
            </a:r>
            <a:r>
              <a:rPr sz="2050" spc="-250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C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35526" y="1039315"/>
            <a:ext cx="1148715" cy="10160"/>
            <a:chOff x="735526" y="1039315"/>
            <a:chExt cx="1148715" cy="10160"/>
          </a:xfrm>
        </p:grpSpPr>
        <p:sp>
          <p:nvSpPr>
            <p:cNvPr id="55" name="object 55"/>
            <p:cNvSpPr/>
            <p:nvPr/>
          </p:nvSpPr>
          <p:spPr>
            <a:xfrm>
              <a:off x="740606" y="1044395"/>
              <a:ext cx="157480" cy="0"/>
            </a:xfrm>
            <a:custGeom>
              <a:avLst/>
              <a:gdLst/>
              <a:ahLst/>
              <a:cxnLst/>
              <a:rect l="l" t="t" r="r" b="b"/>
              <a:pathLst>
                <a:path w="157480">
                  <a:moveTo>
                    <a:pt x="0" y="0"/>
                  </a:moveTo>
                  <a:lnTo>
                    <a:pt x="157471" y="0"/>
                  </a:lnTo>
                </a:path>
              </a:pathLst>
            </a:custGeom>
            <a:ln w="9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2511" y="1044395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386" y="0"/>
                  </a:lnTo>
                </a:path>
              </a:pathLst>
            </a:custGeom>
            <a:ln w="9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24454" y="1016393"/>
            <a:ext cx="117729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4094" algn="l"/>
              </a:tabLst>
            </a:pPr>
            <a:r>
              <a:rPr sz="1800" spc="-15" dirty="0">
                <a:latin typeface="Times New Roman"/>
                <a:cs typeface="Times New Roman"/>
              </a:rPr>
              <a:t>A	</a:t>
            </a:r>
            <a:r>
              <a:rPr sz="1800" spc="-2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85511" y="1025467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>
                <a:moveTo>
                  <a:pt x="0" y="0"/>
                </a:moveTo>
                <a:lnTo>
                  <a:pt x="136386" y="0"/>
                </a:lnTo>
              </a:path>
            </a:pathLst>
          </a:custGeom>
          <a:ln w="96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865520" y="997422"/>
            <a:ext cx="175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251828" y="3682060"/>
            <a:ext cx="1172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11493" y="581659"/>
            <a:ext cx="2514600" cy="228600"/>
          </a:xfrm>
          <a:custGeom>
            <a:avLst/>
            <a:gdLst/>
            <a:ahLst/>
            <a:cxnLst/>
            <a:rect l="l" t="t" r="r" b="b"/>
            <a:pathLst>
              <a:path w="2514600" h="228600">
                <a:moveTo>
                  <a:pt x="0" y="228600"/>
                </a:moveTo>
                <a:lnTo>
                  <a:pt x="1496" y="184112"/>
                </a:lnTo>
                <a:lnTo>
                  <a:pt x="5576" y="147780"/>
                </a:lnTo>
                <a:lnTo>
                  <a:pt x="11631" y="123283"/>
                </a:lnTo>
                <a:lnTo>
                  <a:pt x="19050" y="114300"/>
                </a:lnTo>
                <a:lnTo>
                  <a:pt x="1238211" y="114300"/>
                </a:lnTo>
                <a:lnTo>
                  <a:pt x="1245635" y="105316"/>
                </a:lnTo>
                <a:lnTo>
                  <a:pt x="1251689" y="80819"/>
                </a:lnTo>
                <a:lnTo>
                  <a:pt x="1255767" y="44487"/>
                </a:lnTo>
                <a:lnTo>
                  <a:pt x="1257261" y="0"/>
                </a:lnTo>
                <a:lnTo>
                  <a:pt x="1258756" y="44487"/>
                </a:lnTo>
                <a:lnTo>
                  <a:pt x="1262834" y="80819"/>
                </a:lnTo>
                <a:lnTo>
                  <a:pt x="1268888" y="105316"/>
                </a:lnTo>
                <a:lnTo>
                  <a:pt x="1276311" y="114300"/>
                </a:lnTo>
                <a:lnTo>
                  <a:pt x="2495511" y="114300"/>
                </a:lnTo>
                <a:lnTo>
                  <a:pt x="2502935" y="123283"/>
                </a:lnTo>
                <a:lnTo>
                  <a:pt x="2508989" y="147780"/>
                </a:lnTo>
                <a:lnTo>
                  <a:pt x="2513067" y="184112"/>
                </a:lnTo>
                <a:lnTo>
                  <a:pt x="2514561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70154" y="413118"/>
            <a:ext cx="2336800" cy="6089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solidFill>
                  <a:srgbClr val="C00000"/>
                </a:solidFill>
                <a:latin typeface="Times New Roman"/>
                <a:cs typeface="Times New Roman"/>
              </a:rPr>
              <a:t>INPUTS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1040130" algn="l"/>
                <a:tab pos="2153920" algn="l"/>
              </a:tabLst>
            </a:pPr>
            <a:r>
              <a:rPr sz="3000" baseline="1388" dirty="0">
                <a:latin typeface="Times New Roman"/>
                <a:cs typeface="Times New Roman"/>
              </a:rPr>
              <a:t>A	</a:t>
            </a:r>
            <a:r>
              <a:rPr sz="3000" baseline="4166" dirty="0">
                <a:latin typeface="Times New Roman"/>
                <a:cs typeface="Times New Roman"/>
              </a:rPr>
              <a:t>B	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3" name="object 63"/>
          <p:cNvSpPr txBox="1"/>
          <p:nvPr/>
        </p:nvSpPr>
        <p:spPr>
          <a:xfrm>
            <a:off x="7166609" y="4825365"/>
            <a:ext cx="615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16839" y="174752"/>
            <a:ext cx="832040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EXPANSION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DECODERS: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93700" marR="17780" indent="-27432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lower order </a:t>
            </a:r>
            <a:r>
              <a:rPr sz="2400" spc="-5" dirty="0">
                <a:latin typeface="Times New Roman"/>
                <a:cs typeface="Times New Roman"/>
              </a:rPr>
              <a:t>Decoder for implementing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  Decoder can be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of lower order required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15" baseline="-20833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/m</a:t>
            </a:r>
            <a:r>
              <a:rPr sz="2400" spc="-15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939" y="2735707"/>
            <a:ext cx="911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here,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656" y="2662555"/>
            <a:ext cx="544449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marR="30480" indent="-28575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=No. of Outputs of lower order Decoder  m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=No. of Outputs of higher order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Decoder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1945</Words>
  <Application>Microsoft Office PowerPoint</Application>
  <PresentationFormat>On-screen Show (4:3)</PresentationFormat>
  <Paragraphs>629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Wingdings</vt:lpstr>
      <vt:lpstr>Calibri</vt:lpstr>
      <vt:lpstr>Symbol</vt:lpstr>
      <vt:lpstr>Times New Roman</vt:lpstr>
      <vt:lpstr>Office Theme</vt:lpstr>
      <vt:lpstr>DECODER &amp;  ENCODER</vt:lpstr>
      <vt:lpstr>PowerPoint Presentation</vt:lpstr>
      <vt:lpstr>BLOCK DIAGRAM OF DECODER</vt:lpstr>
      <vt:lpstr>2 to 4 Line Decoder:</vt:lpstr>
      <vt:lpstr>D1  A B  D3  AB</vt:lpstr>
      <vt:lpstr>3 to 8 Line Decoder:</vt:lpstr>
      <vt:lpstr>TRUTH TABLE FOR 3 X 8 DECODER:</vt:lpstr>
      <vt:lpstr>LOGIC DIAGRAM OF 3 X 8 DECODER:</vt:lpstr>
      <vt:lpstr>PowerPoint Presentation</vt:lpstr>
      <vt:lpstr>3 x 8 Decoder From 2 x 4 Decoder:</vt:lpstr>
      <vt:lpstr>PowerPoint Presentation</vt:lpstr>
      <vt:lpstr>PowerPoint Presentation</vt:lpstr>
      <vt:lpstr>EXAMPLE: A combinational circuit is defined by the following  Boolean function. Design circuit with a Decoder and external gate.</vt:lpstr>
      <vt:lpstr>Boolean Function using Decoder:</vt:lpstr>
      <vt:lpstr>ENCODER</vt:lpstr>
      <vt:lpstr>ENCODER</vt:lpstr>
      <vt:lpstr>ENCODER</vt:lpstr>
      <vt:lpstr>ENCODER</vt:lpstr>
      <vt:lpstr>ENCODER</vt:lpstr>
      <vt:lpstr>OCTAL TO BINARY ENCODER:</vt:lpstr>
      <vt:lpstr>TRUTH TABLE:</vt:lpstr>
      <vt:lpstr>From Truth table:</vt:lpstr>
      <vt:lpstr>X  D4  D5  D6  D7  Y  D2  D3  D6  D7  Z  D1  D3  D5  D7</vt:lpstr>
      <vt:lpstr>PRIORITY ENCODER:</vt:lpstr>
      <vt:lpstr>PowerPoint Presentation</vt:lpstr>
      <vt:lpstr>PowerPoint Presentation</vt:lpstr>
      <vt:lpstr>LOGIC DIAGRAM OF PRIORITY ENCODER: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syed hasan saeed</dc:creator>
  <cp:lastModifiedBy>SAMI NATHAN</cp:lastModifiedBy>
  <cp:revision>7</cp:revision>
  <dcterms:created xsi:type="dcterms:W3CDTF">2020-06-05T19:28:32Z</dcterms:created>
  <dcterms:modified xsi:type="dcterms:W3CDTF">2020-09-04T06:46:19Z</dcterms:modified>
</cp:coreProperties>
</file>