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fntdata" ContentType="application/x-fontdata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556500" cy="10693400"/>
  <p:notesSz cx="7556500" cy="10693400"/>
  <p:embeddedFontLst>
    <p:embeddedFont>
      <p:font typeface="Times New Roman" panose="00000000000000000000" pitchFamily="18" charset="1"/>
      <p:regular r:id="rId1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font" Target="fonts/font1.fntdata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94926" y="10392228"/>
            <a:ext cx="1783464" cy="1451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41" y="48784"/>
            <a:ext cx="7407358" cy="102783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54" y="513295"/>
            <a:ext cx="7332791" cy="98626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57" y="389065"/>
            <a:ext cx="7531142" cy="95977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085" y="48637"/>
            <a:ext cx="6848093" cy="103272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CamScanner</dc:creator>
  <dc:subject>CamScanner 09-14-2020 12.23.28</dc:subject>
  <dc:title>CamScanner 09-14-2020 12.23.28</dc:title>
  <dcterms:created xsi:type="dcterms:W3CDTF">2020-06-05T20:01:24Z</dcterms:created>
  <dcterms:modified xsi:type="dcterms:W3CDTF">2020-06-05T20:01:24Z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2020-06-05T00:00:00Z</vt:filetime>
  </property>
</Properties>
</file>