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Lst>
  <p:sldIdLst>
    <p:sldId id="256" r:id="rId2"/>
    <p:sldId id="262" r:id="rId3"/>
    <p:sldId id="258" r:id="rId4"/>
    <p:sldId id="260" r:id="rId5"/>
    <p:sldId id="261" r:id="rId6"/>
    <p:sldId id="257" r:id="rId7"/>
    <p:sldId id="266" r:id="rId8"/>
    <p:sldId id="265" r:id="rId9"/>
    <p:sldId id="267"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5339"/>
    <p:restoredTop sz="95890"/>
  </p:normalViewPr>
  <p:slideViewPr>
    <p:cSldViewPr snapToGrid="0" snapToObjects="1">
      <p:cViewPr varScale="1">
        <p:scale>
          <a:sx n="64" d="100"/>
          <a:sy n="64" d="100"/>
        </p:scale>
        <p:origin x="192" y="124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GB"/>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smtClean="0"/>
              <a:t>4/28/21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9423619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87157CC2-0FC8-4686-B024-99790E0F5162}" type="datetimeFigureOut">
              <a:rPr lang="en-US" smtClean="0"/>
              <a:t>4/28/21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35362568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smtClean="0"/>
              <a:t>4/28/21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1358651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smtClean="0"/>
              <a:t>4/28/21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34050823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GB"/>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smtClean="0"/>
              <a:t>4/28/21</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0435599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smtClean="0"/>
              <a:t>4/28/21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42493787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smtClean="0"/>
              <a:t>4/28/21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a:p>
        </p:txBody>
      </p:sp>
      <p:sp>
        <p:nvSpPr>
          <p:cNvPr id="10" name="Title 9"/>
          <p:cNvSpPr>
            <a:spLocks noGrp="1"/>
          </p:cNvSpPr>
          <p:nvPr>
            <p:ph type="title"/>
          </p:nvPr>
        </p:nvSpPr>
        <p:spPr/>
        <p:txBody>
          <a:bodyPr/>
          <a:lstStyle/>
          <a:p>
            <a:r>
              <a:rPr lang="en-GB"/>
              <a:t>Click to edit Master title style</a:t>
            </a:r>
            <a:endParaRPr lang="en-US" dirty="0"/>
          </a:p>
        </p:txBody>
      </p:sp>
    </p:spTree>
    <p:extLst>
      <p:ext uri="{BB962C8B-B14F-4D97-AF65-F5344CB8AC3E}">
        <p14:creationId xmlns:p14="http://schemas.microsoft.com/office/powerpoint/2010/main" val="10723781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77919A6-33EB-49BD-A62F-1FA56B9F9712}" type="datetimeFigureOut">
              <a:rPr lang="en-US" smtClean="0"/>
              <a:t>4/28/21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a:p>
        </p:txBody>
      </p:sp>
      <p:sp>
        <p:nvSpPr>
          <p:cNvPr id="6" name="Title 5"/>
          <p:cNvSpPr>
            <a:spLocks noGrp="1"/>
          </p:cNvSpPr>
          <p:nvPr>
            <p:ph type="title"/>
          </p:nvPr>
        </p:nvSpPr>
        <p:spPr/>
        <p:txBody>
          <a:bodyPr/>
          <a:lstStyle/>
          <a:p>
            <a:r>
              <a:rPr lang="en-GB"/>
              <a:t>Click to edit Master title style</a:t>
            </a:r>
            <a:endParaRPr lang="en-US"/>
          </a:p>
        </p:txBody>
      </p:sp>
    </p:spTree>
    <p:extLst>
      <p:ext uri="{BB962C8B-B14F-4D97-AF65-F5344CB8AC3E}">
        <p14:creationId xmlns:p14="http://schemas.microsoft.com/office/powerpoint/2010/main" val="36818866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smtClean="0"/>
              <a:t>4/28/21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492262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GB"/>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DA16AA21-1863-4931-97CB-99D0A168701B}" type="datetimeFigureOut">
              <a:rPr lang="en-US" smtClean="0"/>
              <a:t>4/28/21</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14838976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GB"/>
              <a:t>Click to edit Master title style</a:t>
            </a:r>
            <a:endParaRPr lang="en-US" dirty="0"/>
          </a:p>
        </p:txBody>
      </p:sp>
      <p:sp>
        <p:nvSpPr>
          <p:cNvPr id="3" name="Picture Placeholder 2"/>
          <p:cNvSpPr>
            <a:spLocks noGrp="1"/>
          </p:cNvSpPr>
          <p:nvPr>
            <p:ph type="pic" idx="1"/>
          </p:nvPr>
        </p:nvSpPr>
        <p:spPr>
          <a:xfrm>
            <a:off x="0" y="0"/>
            <a:ext cx="8303740" cy="6858000"/>
          </a:xfrm>
          <a:solidFill>
            <a:schemeClr val="tx2">
              <a:lumMod val="20000"/>
              <a:lumOff val="80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3772C379-9A7C-4C87-A116-CBE9F58B04C5}" type="datetimeFigureOut">
              <a:rPr lang="en-US" smtClean="0"/>
              <a:t>4/28/21</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42166151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smtClean="0"/>
              <a:t>4/28/21</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877551537"/>
      </p:ext>
    </p:extLst>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45E6D-7D57-5B4E-B595-0216A0A5BB96}"/>
              </a:ext>
            </a:extLst>
          </p:cNvPr>
          <p:cNvSpPr>
            <a:spLocks noGrp="1"/>
          </p:cNvSpPr>
          <p:nvPr>
            <p:ph type="ctrTitle"/>
          </p:nvPr>
        </p:nvSpPr>
        <p:spPr/>
        <p:txBody>
          <a:bodyPr/>
          <a:lstStyle/>
          <a:p>
            <a:r>
              <a:rPr lang="en-US" dirty="0"/>
              <a:t>PAST PERFECT </a:t>
            </a:r>
            <a:r>
              <a:rPr lang="en-US" dirty="0" err="1"/>
              <a:t>CONTINuOUS</a:t>
            </a:r>
            <a:endParaRPr lang="en-US" dirty="0"/>
          </a:p>
        </p:txBody>
      </p:sp>
      <p:sp>
        <p:nvSpPr>
          <p:cNvPr id="3" name="Subtitle 2">
            <a:extLst>
              <a:ext uri="{FF2B5EF4-FFF2-40B4-BE49-F238E27FC236}">
                <a16:creationId xmlns:a16="http://schemas.microsoft.com/office/drawing/2014/main" id="{2A6E598F-93E7-9447-BF31-6522F2B27EC3}"/>
              </a:ext>
            </a:extLst>
          </p:cNvPr>
          <p:cNvSpPr>
            <a:spLocks noGrp="1"/>
          </p:cNvSpPr>
          <p:nvPr>
            <p:ph type="subTitle" idx="1"/>
          </p:nvPr>
        </p:nvSpPr>
        <p:spPr>
          <a:xfrm>
            <a:off x="958336" y="4520179"/>
            <a:ext cx="8810132" cy="2167797"/>
          </a:xfrm>
        </p:spPr>
        <p:txBody>
          <a:bodyPr/>
          <a:lstStyle/>
          <a:p>
            <a:pPr marL="342900" indent="-342900">
              <a:buFont typeface="Wingdings" pitchFamily="2" charset="2"/>
              <a:buChar char="ü"/>
            </a:pPr>
            <a:r>
              <a:rPr lang="en-US" dirty="0"/>
              <a:t>Forms of Past Perfect Continuous Tense</a:t>
            </a:r>
          </a:p>
          <a:p>
            <a:pPr marL="342900" indent="-342900">
              <a:buFont typeface="Wingdings" pitchFamily="2" charset="2"/>
              <a:buChar char="ü"/>
            </a:pPr>
            <a:r>
              <a:rPr lang="en-US" dirty="0"/>
              <a:t>Structure of Past Perfect Continuous Tense </a:t>
            </a:r>
          </a:p>
          <a:p>
            <a:pPr marL="342900" indent="-342900">
              <a:buFont typeface="Wingdings" pitchFamily="2" charset="2"/>
              <a:buChar char="ü"/>
            </a:pPr>
            <a:r>
              <a:rPr lang="en-US" dirty="0"/>
              <a:t>Types of Past Perfect Continuous Tense </a:t>
            </a:r>
          </a:p>
          <a:p>
            <a:pPr marL="342900" indent="-342900">
              <a:buFont typeface="Wingdings" pitchFamily="2" charset="2"/>
              <a:buChar char="ü"/>
            </a:pPr>
            <a:r>
              <a:rPr lang="en-US" dirty="0"/>
              <a:t>Difference between Past Perfect Continuous &amp; Past Continuous</a:t>
            </a:r>
          </a:p>
          <a:p>
            <a:endParaRPr lang="en-US" dirty="0"/>
          </a:p>
          <a:p>
            <a:pPr marL="342900" indent="-342900">
              <a:buFont typeface="Wingdings" pitchFamily="2" charset="2"/>
              <a:buChar char="ü"/>
            </a:pPr>
            <a:endParaRPr lang="en-US" dirty="0"/>
          </a:p>
        </p:txBody>
      </p:sp>
      <p:sp>
        <p:nvSpPr>
          <p:cNvPr id="5" name="TextBox 4">
            <a:extLst>
              <a:ext uri="{FF2B5EF4-FFF2-40B4-BE49-F238E27FC236}">
                <a16:creationId xmlns:a16="http://schemas.microsoft.com/office/drawing/2014/main" id="{0762499A-9BF5-9A42-8F67-167931442299}"/>
              </a:ext>
            </a:extLst>
          </p:cNvPr>
          <p:cNvSpPr txBox="1"/>
          <p:nvPr/>
        </p:nvSpPr>
        <p:spPr>
          <a:xfrm>
            <a:off x="0" y="0"/>
            <a:ext cx="12192000" cy="646331"/>
          </a:xfrm>
          <a:prstGeom prst="rect">
            <a:avLst/>
          </a:prstGeom>
          <a:noFill/>
        </p:spPr>
        <p:txBody>
          <a:bodyPr wrap="square" rtlCol="0">
            <a:spAutoFit/>
          </a:bodyPr>
          <a:lstStyle/>
          <a:p>
            <a:pPr algn="ctr"/>
            <a:r>
              <a:rPr lang="en-US" dirty="0"/>
              <a:t>Rhea Roy     Arindam Srivastava     </a:t>
            </a:r>
            <a:r>
              <a:rPr lang="en-US" dirty="0" err="1"/>
              <a:t>Ganni</a:t>
            </a:r>
            <a:r>
              <a:rPr lang="en-US" dirty="0"/>
              <a:t> </a:t>
            </a:r>
            <a:r>
              <a:rPr lang="en-US" dirty="0" err="1"/>
              <a:t>Likhit</a:t>
            </a:r>
            <a:r>
              <a:rPr lang="en-US" dirty="0"/>
              <a:t>      Nikhil Kumar      </a:t>
            </a:r>
            <a:r>
              <a:rPr lang="en-US" dirty="0" err="1"/>
              <a:t>Ragul</a:t>
            </a:r>
            <a:r>
              <a:rPr lang="en-US" dirty="0"/>
              <a:t> RV     </a:t>
            </a:r>
            <a:r>
              <a:rPr lang="en-US" dirty="0" err="1"/>
              <a:t>Sivarama</a:t>
            </a:r>
            <a:r>
              <a:rPr lang="en-US" dirty="0"/>
              <a:t> Chandra      Yakub Mathew</a:t>
            </a:r>
          </a:p>
          <a:p>
            <a:pPr algn="ctr"/>
            <a:r>
              <a:rPr lang="en-US" dirty="0" err="1"/>
              <a:t>Praneeth</a:t>
            </a:r>
            <a:r>
              <a:rPr lang="en-US" dirty="0"/>
              <a:t> Roy     Kunal </a:t>
            </a:r>
            <a:r>
              <a:rPr lang="en-US" dirty="0" err="1"/>
              <a:t>Keshan</a:t>
            </a:r>
            <a:r>
              <a:rPr lang="en-US" dirty="0"/>
              <a:t>      Vaibhav </a:t>
            </a:r>
            <a:r>
              <a:rPr lang="en-US" dirty="0" err="1"/>
              <a:t>Mohla</a:t>
            </a:r>
            <a:r>
              <a:rPr lang="en-US" dirty="0"/>
              <a:t>.   </a:t>
            </a:r>
          </a:p>
        </p:txBody>
      </p:sp>
    </p:spTree>
    <p:extLst>
      <p:ext uri="{BB962C8B-B14F-4D97-AF65-F5344CB8AC3E}">
        <p14:creationId xmlns:p14="http://schemas.microsoft.com/office/powerpoint/2010/main" val="606840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E66A1-842C-4942-BE19-C683D6A05D9B}"/>
              </a:ext>
            </a:extLst>
          </p:cNvPr>
          <p:cNvSpPr>
            <a:spLocks noGrp="1"/>
          </p:cNvSpPr>
          <p:nvPr>
            <p:ph type="ctrTitle"/>
          </p:nvPr>
        </p:nvSpPr>
        <p:spPr>
          <a:xfrm>
            <a:off x="1069848" y="664030"/>
            <a:ext cx="9966960" cy="2198440"/>
          </a:xfrm>
        </p:spPr>
        <p:txBody>
          <a:bodyPr/>
          <a:lstStyle/>
          <a:p>
            <a:r>
              <a:rPr lang="en-US" sz="7200" dirty="0"/>
              <a:t>Forms of past perfect continuous tense </a:t>
            </a:r>
          </a:p>
        </p:txBody>
      </p:sp>
      <p:sp>
        <p:nvSpPr>
          <p:cNvPr id="3" name="Subtitle 2">
            <a:extLst>
              <a:ext uri="{FF2B5EF4-FFF2-40B4-BE49-F238E27FC236}">
                <a16:creationId xmlns:a16="http://schemas.microsoft.com/office/drawing/2014/main" id="{68A831DE-0D58-F044-ABD8-FDFFB803A681}"/>
              </a:ext>
            </a:extLst>
          </p:cNvPr>
          <p:cNvSpPr>
            <a:spLocks noGrp="1"/>
          </p:cNvSpPr>
          <p:nvPr>
            <p:ph type="subTitle" idx="1"/>
          </p:nvPr>
        </p:nvSpPr>
        <p:spPr>
          <a:xfrm>
            <a:off x="1069848" y="2862470"/>
            <a:ext cx="7891272" cy="4015409"/>
          </a:xfrm>
        </p:spPr>
        <p:txBody>
          <a:bodyPr>
            <a:normAutofit lnSpcReduction="10000"/>
          </a:bodyPr>
          <a:lstStyle/>
          <a:p>
            <a:r>
              <a:rPr lang="en-US" u="sng" dirty="0">
                <a:solidFill>
                  <a:srgbClr val="404040"/>
                </a:solidFill>
                <a:latin typeface="Rockwell" panose="02060603020205020403" pitchFamily="18" charset="77"/>
              </a:rPr>
              <a:t>There are 3 form for past perfect continuous they are </a:t>
            </a:r>
            <a:r>
              <a:rPr lang="en-US" u="sng" dirty="0" err="1">
                <a:solidFill>
                  <a:srgbClr val="404040"/>
                </a:solidFill>
                <a:latin typeface="Rockwell" panose="02060603020205020403" pitchFamily="18" charset="77"/>
              </a:rPr>
              <a:t>affermative</a:t>
            </a:r>
            <a:r>
              <a:rPr lang="en-US" u="sng" dirty="0">
                <a:solidFill>
                  <a:srgbClr val="404040"/>
                </a:solidFill>
                <a:latin typeface="Rockwell" panose="02060603020205020403" pitchFamily="18" charset="77"/>
              </a:rPr>
              <a:t>, Negative and Interrogative</a:t>
            </a:r>
          </a:p>
          <a:p>
            <a:pPr>
              <a:buFont typeface="Wingdings" pitchFamily="2" charset="2"/>
              <a:buChar char="Ø"/>
            </a:pPr>
            <a:r>
              <a:rPr lang="en-US" dirty="0">
                <a:ea typeface="+mn-lt"/>
                <a:cs typeface="+mn-lt"/>
              </a:rPr>
              <a:t>The words what, where, when, how, </a:t>
            </a:r>
            <a:r>
              <a:rPr lang="en-US" dirty="0" err="1">
                <a:ea typeface="+mn-lt"/>
                <a:cs typeface="+mn-lt"/>
              </a:rPr>
              <a:t>etc</a:t>
            </a:r>
            <a:r>
              <a:rPr lang="en-US" dirty="0">
                <a:ea typeface="+mn-lt"/>
                <a:cs typeface="+mn-lt"/>
              </a:rPr>
              <a:t> will be used before "</a:t>
            </a:r>
            <a:r>
              <a:rPr lang="en-US" i="1" dirty="0">
                <a:ea typeface="+mn-lt"/>
                <a:cs typeface="+mn-lt"/>
              </a:rPr>
              <a:t>had</a:t>
            </a:r>
            <a:r>
              <a:rPr lang="en-US" dirty="0">
                <a:ea typeface="+mn-lt"/>
                <a:cs typeface="+mn-lt"/>
              </a:rPr>
              <a:t>" in interrogative sentences.</a:t>
            </a:r>
          </a:p>
          <a:p>
            <a:pPr>
              <a:buFont typeface="Wingdings" pitchFamily="2" charset="2"/>
              <a:buChar char="Ø"/>
            </a:pPr>
            <a:r>
              <a:rPr lang="en-US" dirty="0">
                <a:ea typeface="+mn-lt"/>
                <a:cs typeface="+mn-lt"/>
              </a:rPr>
              <a:t>Helping Verbs "had been" are used in sentence. 1st form of Verb +</a:t>
            </a:r>
            <a:r>
              <a:rPr lang="en-US" dirty="0" err="1">
                <a:ea typeface="+mn-lt"/>
                <a:cs typeface="+mn-lt"/>
              </a:rPr>
              <a:t>ing</a:t>
            </a:r>
            <a:r>
              <a:rPr lang="en-US" dirty="0">
                <a:ea typeface="+mn-lt"/>
                <a:cs typeface="+mn-lt"/>
              </a:rPr>
              <a:t> is used as main verb in sentence. "Since" or "for" is used before the "time reference" in sentence. If the reference is made to point of time such as 2002, 7 O'clock then "since" is used before the time in sentence. If the reference is made to period of time such as three hours, six years, four days, then "for" is used before the time in sentence.</a:t>
            </a:r>
            <a:endParaRPr lang="en-US" dirty="0"/>
          </a:p>
          <a:p>
            <a:endParaRPr lang="en-US" dirty="0"/>
          </a:p>
        </p:txBody>
      </p:sp>
    </p:spTree>
    <p:extLst>
      <p:ext uri="{BB962C8B-B14F-4D97-AF65-F5344CB8AC3E}">
        <p14:creationId xmlns:p14="http://schemas.microsoft.com/office/powerpoint/2010/main" val="35164610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A56F3FB-38AC-4442-820C-9A3C53963F4D}"/>
              </a:ext>
            </a:extLst>
          </p:cNvPr>
          <p:cNvSpPr>
            <a:spLocks noGrp="1"/>
          </p:cNvSpPr>
          <p:nvPr>
            <p:ph type="ctrTitle"/>
          </p:nvPr>
        </p:nvSpPr>
        <p:spPr>
          <a:xfrm>
            <a:off x="1112520" y="1095554"/>
            <a:ext cx="9966960" cy="1996777"/>
          </a:xfrm>
        </p:spPr>
        <p:txBody>
          <a:bodyPr/>
          <a:lstStyle/>
          <a:p>
            <a:r>
              <a:rPr lang="en-US" sz="8000" dirty="0"/>
              <a:t>Structure of past perfect continuous tense </a:t>
            </a:r>
          </a:p>
        </p:txBody>
      </p:sp>
      <p:sp>
        <p:nvSpPr>
          <p:cNvPr id="5" name="TextBox 4">
            <a:extLst>
              <a:ext uri="{FF2B5EF4-FFF2-40B4-BE49-F238E27FC236}">
                <a16:creationId xmlns:a16="http://schemas.microsoft.com/office/drawing/2014/main" id="{4B21B13E-1D9D-A041-88CF-D1F17B613F79}"/>
              </a:ext>
            </a:extLst>
          </p:cNvPr>
          <p:cNvSpPr txBox="1"/>
          <p:nvPr/>
        </p:nvSpPr>
        <p:spPr>
          <a:xfrm>
            <a:off x="779822" y="4439007"/>
            <a:ext cx="9028386" cy="1446550"/>
          </a:xfrm>
          <a:prstGeom prst="rect">
            <a:avLst/>
          </a:prstGeom>
          <a:noFill/>
        </p:spPr>
        <p:txBody>
          <a:bodyPr wrap="square" rtlCol="0">
            <a:spAutoFit/>
          </a:bodyPr>
          <a:lstStyle/>
          <a:p>
            <a:pPr algn="ctr"/>
            <a:r>
              <a:rPr lang="en-US" sz="4400" dirty="0"/>
              <a:t>Had + Been + [Verb] + ING (Present Participle) </a:t>
            </a:r>
          </a:p>
        </p:txBody>
      </p:sp>
    </p:spTree>
    <p:extLst>
      <p:ext uri="{BB962C8B-B14F-4D97-AF65-F5344CB8AC3E}">
        <p14:creationId xmlns:p14="http://schemas.microsoft.com/office/powerpoint/2010/main" val="35152375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7D56F-74A9-4225-B82D-F26FF376DAF6}"/>
              </a:ext>
            </a:extLst>
          </p:cNvPr>
          <p:cNvSpPr>
            <a:spLocks noGrp="1"/>
          </p:cNvSpPr>
          <p:nvPr>
            <p:ph type="ctrTitle"/>
          </p:nvPr>
        </p:nvSpPr>
        <p:spPr/>
        <p:txBody>
          <a:bodyPr/>
          <a:lstStyle/>
          <a:p>
            <a:r>
              <a:rPr lang="en-US" dirty="0"/>
              <a:t>What is present participle?</a:t>
            </a:r>
          </a:p>
        </p:txBody>
      </p:sp>
      <p:sp>
        <p:nvSpPr>
          <p:cNvPr id="3" name="Subtitle 2">
            <a:extLst>
              <a:ext uri="{FF2B5EF4-FFF2-40B4-BE49-F238E27FC236}">
                <a16:creationId xmlns:a16="http://schemas.microsoft.com/office/drawing/2014/main" id="{F0AE7039-A2A0-4BCF-9A0A-E4B139C77BDD}"/>
              </a:ext>
            </a:extLst>
          </p:cNvPr>
          <p:cNvSpPr>
            <a:spLocks noGrp="1"/>
          </p:cNvSpPr>
          <p:nvPr>
            <p:ph type="subTitle" idx="1"/>
          </p:nvPr>
        </p:nvSpPr>
        <p:spPr>
          <a:xfrm>
            <a:off x="1051560" y="4767493"/>
            <a:ext cx="7891272" cy="1069848"/>
          </a:xfrm>
        </p:spPr>
        <p:txBody>
          <a:bodyPr>
            <a:normAutofit fontScale="92500" lnSpcReduction="20000"/>
          </a:bodyPr>
          <a:lstStyle/>
          <a:p>
            <a:pPr marL="342900" indent="-342900">
              <a:buFont typeface="Wingdings" panose="05000000000000000000" pitchFamily="2" charset="2"/>
              <a:buChar char="Ø"/>
            </a:pPr>
            <a:r>
              <a:rPr lang="en-US" dirty="0"/>
              <a:t>A present participle is a word that  ends with "-</a:t>
            </a:r>
            <a:r>
              <a:rPr lang="en-US" dirty="0" err="1"/>
              <a:t>ing</a:t>
            </a:r>
            <a:r>
              <a:rPr lang="en-US" dirty="0"/>
              <a:t>," </a:t>
            </a:r>
          </a:p>
          <a:p>
            <a:pPr marL="342900" indent="-342900">
              <a:buFont typeface="Wingdings" panose="05000000000000000000" pitchFamily="2" charset="2"/>
              <a:buChar char="Ø"/>
            </a:pPr>
            <a:r>
              <a:rPr lang="en-US" dirty="0"/>
              <a:t>is formed from a verb</a:t>
            </a:r>
          </a:p>
          <a:p>
            <a:pPr marL="342900" indent="-342900">
              <a:buFont typeface="Wingdings" panose="05000000000000000000" pitchFamily="2" charset="2"/>
              <a:buChar char="Ø"/>
            </a:pPr>
            <a:r>
              <a:rPr lang="en-US" dirty="0"/>
              <a:t>is used as an adjective or to form verb tense.</a:t>
            </a:r>
          </a:p>
          <a:p>
            <a:pPr marL="342900" indent="-342900">
              <a:buFont typeface="Wingdings" panose="05000000000000000000" pitchFamily="2" charset="2"/>
              <a:buChar char="Ø"/>
            </a:pPr>
            <a:endParaRPr lang="en-US" dirty="0"/>
          </a:p>
        </p:txBody>
      </p:sp>
    </p:spTree>
    <p:extLst>
      <p:ext uri="{BB962C8B-B14F-4D97-AF65-F5344CB8AC3E}">
        <p14:creationId xmlns:p14="http://schemas.microsoft.com/office/powerpoint/2010/main" val="32615256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5BF23-1E3F-4987-AB94-1A5008CE446B}"/>
              </a:ext>
            </a:extLst>
          </p:cNvPr>
          <p:cNvSpPr>
            <a:spLocks noGrp="1"/>
          </p:cNvSpPr>
          <p:nvPr>
            <p:ph type="ctrTitle"/>
          </p:nvPr>
        </p:nvSpPr>
        <p:spPr/>
        <p:txBody>
          <a:bodyPr/>
          <a:lstStyle/>
          <a:p>
            <a:r>
              <a:rPr lang="en-US" sz="8000" dirty="0"/>
              <a:t>Example of Past perfect continuous tense</a:t>
            </a:r>
          </a:p>
        </p:txBody>
      </p:sp>
      <p:sp>
        <p:nvSpPr>
          <p:cNvPr id="3" name="Subtitle 2">
            <a:extLst>
              <a:ext uri="{FF2B5EF4-FFF2-40B4-BE49-F238E27FC236}">
                <a16:creationId xmlns:a16="http://schemas.microsoft.com/office/drawing/2014/main" id="{374DEF43-964C-45A2-A73A-0A1A1D164AF9}"/>
              </a:ext>
            </a:extLst>
          </p:cNvPr>
          <p:cNvSpPr>
            <a:spLocks noGrp="1"/>
          </p:cNvSpPr>
          <p:nvPr>
            <p:ph type="subTitle" idx="1"/>
          </p:nvPr>
        </p:nvSpPr>
        <p:spPr>
          <a:xfrm>
            <a:off x="1051560" y="4890852"/>
            <a:ext cx="9006840" cy="1678113"/>
          </a:xfrm>
        </p:spPr>
        <p:txBody>
          <a:bodyPr>
            <a:normAutofit/>
          </a:bodyPr>
          <a:lstStyle/>
          <a:p>
            <a:pPr marL="342900" indent="-342900">
              <a:buFont typeface="Wingdings" panose="05000000000000000000" pitchFamily="2" charset="2"/>
              <a:buChar char="Ø"/>
            </a:pPr>
            <a:r>
              <a:rPr lang="en-US" sz="2000" b="1" dirty="0"/>
              <a:t>Had</a:t>
            </a:r>
            <a:r>
              <a:rPr lang="en-US" sz="2000" dirty="0"/>
              <a:t> he </a:t>
            </a:r>
            <a:r>
              <a:rPr lang="en-US" sz="2000" b="1" dirty="0"/>
              <a:t>been cooking </a:t>
            </a:r>
            <a:r>
              <a:rPr lang="en-US" sz="2000" dirty="0"/>
              <a:t>any meal when she came to my home?</a:t>
            </a:r>
          </a:p>
          <a:p>
            <a:pPr marL="342900" indent="-342900">
              <a:buFont typeface="Wingdings" panose="05000000000000000000" pitchFamily="2" charset="2"/>
              <a:buChar char="Ø"/>
            </a:pPr>
            <a:r>
              <a:rPr lang="en-US" sz="2000" b="1" dirty="0"/>
              <a:t>Had </a:t>
            </a:r>
            <a:r>
              <a:rPr lang="en-US" sz="2000" dirty="0"/>
              <a:t>you </a:t>
            </a:r>
            <a:r>
              <a:rPr lang="en-US" sz="2000" b="1" dirty="0"/>
              <a:t>been studying</a:t>
            </a:r>
            <a:r>
              <a:rPr lang="en-US" sz="2000" dirty="0"/>
              <a:t> English all day?</a:t>
            </a:r>
          </a:p>
          <a:p>
            <a:pPr marL="342900" indent="-342900">
              <a:buFont typeface="Wingdings" panose="05000000000000000000" pitchFamily="2" charset="2"/>
              <a:buChar char="Ø"/>
            </a:pPr>
            <a:r>
              <a:rPr lang="en-US" sz="2000" dirty="0"/>
              <a:t>Daniel </a:t>
            </a:r>
            <a:r>
              <a:rPr lang="en-US" sz="2000" b="1" dirty="0"/>
              <a:t>had been watching </a:t>
            </a:r>
            <a:r>
              <a:rPr lang="en-US" sz="2000" dirty="0"/>
              <a:t>TV for hours before he slept.</a:t>
            </a:r>
          </a:p>
          <a:p>
            <a:pPr marL="342900" indent="-342900">
              <a:buFont typeface="Wingdings" panose="05000000000000000000" pitchFamily="2" charset="2"/>
              <a:buChar char="Ø"/>
            </a:pPr>
            <a:r>
              <a:rPr lang="en-US" sz="2000" dirty="0"/>
              <a:t>She </a:t>
            </a:r>
            <a:r>
              <a:rPr lang="en-US" sz="2000" b="1" dirty="0"/>
              <a:t>had </a:t>
            </a:r>
            <a:r>
              <a:rPr lang="en-US" sz="2000" dirty="0"/>
              <a:t>been </a:t>
            </a:r>
            <a:r>
              <a:rPr lang="en-US" sz="2000" b="1" dirty="0"/>
              <a:t>walking </a:t>
            </a:r>
            <a:r>
              <a:rPr lang="en-US" sz="2000" dirty="0"/>
              <a:t>since she got up.</a:t>
            </a:r>
          </a:p>
          <a:p>
            <a:endParaRPr lang="en-US" sz="2000" dirty="0"/>
          </a:p>
        </p:txBody>
      </p:sp>
    </p:spTree>
    <p:extLst>
      <p:ext uri="{BB962C8B-B14F-4D97-AF65-F5344CB8AC3E}">
        <p14:creationId xmlns:p14="http://schemas.microsoft.com/office/powerpoint/2010/main" val="22458802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A8ABA43-5B88-45DE-9BD9-5C577DDA5544}"/>
              </a:ext>
            </a:extLst>
          </p:cNvPr>
          <p:cNvPicPr>
            <a:picLocks noChangeAspect="1"/>
          </p:cNvPicPr>
          <p:nvPr/>
        </p:nvPicPr>
        <p:blipFill rotWithShape="1">
          <a:blip r:embed="rId2"/>
          <a:srcRect b="14203"/>
          <a:stretch/>
        </p:blipFill>
        <p:spPr>
          <a:xfrm>
            <a:off x="0" y="0"/>
            <a:ext cx="12192000" cy="6858000"/>
          </a:xfrm>
          <a:prstGeom prst="rect">
            <a:avLst/>
          </a:prstGeom>
        </p:spPr>
      </p:pic>
      <p:sp>
        <p:nvSpPr>
          <p:cNvPr id="9" name="TextBox 8">
            <a:extLst>
              <a:ext uri="{FF2B5EF4-FFF2-40B4-BE49-F238E27FC236}">
                <a16:creationId xmlns:a16="http://schemas.microsoft.com/office/drawing/2014/main" id="{F5AAB1B6-474E-4654-A77A-5213F08EA1E1}"/>
              </a:ext>
            </a:extLst>
          </p:cNvPr>
          <p:cNvSpPr txBox="1"/>
          <p:nvPr/>
        </p:nvSpPr>
        <p:spPr>
          <a:xfrm>
            <a:off x="115803" y="1153551"/>
            <a:ext cx="1712997" cy="707886"/>
          </a:xfrm>
          <a:prstGeom prst="rect">
            <a:avLst/>
          </a:prstGeom>
          <a:noFill/>
        </p:spPr>
        <p:txBody>
          <a:bodyPr wrap="square" rtlCol="0">
            <a:spAutoFit/>
          </a:bodyPr>
          <a:lstStyle/>
          <a:p>
            <a:r>
              <a:rPr lang="en-IN" sz="4000" b="1" dirty="0">
                <a:latin typeface="Aharoni" panose="02010803020104030203" pitchFamily="2" charset="-79"/>
                <a:cs typeface="Aharoni" panose="02010803020104030203" pitchFamily="2" charset="-79"/>
              </a:rPr>
              <a:t>Types</a:t>
            </a:r>
          </a:p>
        </p:txBody>
      </p:sp>
    </p:spTree>
    <p:extLst>
      <p:ext uri="{BB962C8B-B14F-4D97-AF65-F5344CB8AC3E}">
        <p14:creationId xmlns:p14="http://schemas.microsoft.com/office/powerpoint/2010/main" val="30857174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4852D-4AA4-2A40-AE0E-0EF1C69E9705}"/>
              </a:ext>
            </a:extLst>
          </p:cNvPr>
          <p:cNvSpPr>
            <a:spLocks noGrp="1"/>
          </p:cNvSpPr>
          <p:nvPr>
            <p:ph type="ctrTitle"/>
          </p:nvPr>
        </p:nvSpPr>
        <p:spPr/>
        <p:txBody>
          <a:bodyPr/>
          <a:lstStyle/>
          <a:p>
            <a:r>
              <a:rPr lang="en-US" dirty="0"/>
              <a:t>Past perfect continuous vs past continuous  </a:t>
            </a:r>
          </a:p>
        </p:txBody>
      </p:sp>
    </p:spTree>
    <p:extLst>
      <p:ext uri="{BB962C8B-B14F-4D97-AF65-F5344CB8AC3E}">
        <p14:creationId xmlns:p14="http://schemas.microsoft.com/office/powerpoint/2010/main" val="30248302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957FE08-BD6E-49F3-A97A-80F67F00CA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5875867" cy="6858000"/>
          </a:xfrm>
          <a:prstGeom prst="rect">
            <a:avLst/>
          </a:prstGeom>
        </p:spPr>
      </p:pic>
      <p:pic>
        <p:nvPicPr>
          <p:cNvPr id="7" name="Picture 6">
            <a:extLst>
              <a:ext uri="{FF2B5EF4-FFF2-40B4-BE49-F238E27FC236}">
                <a16:creationId xmlns:a16="http://schemas.microsoft.com/office/drawing/2014/main" id="{E254E3E4-EF6F-4989-B7B4-F25F467390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75867" y="0"/>
            <a:ext cx="6366934" cy="6858000"/>
          </a:xfrm>
          <a:prstGeom prst="rect">
            <a:avLst/>
          </a:prstGeom>
        </p:spPr>
      </p:pic>
    </p:spTree>
    <p:extLst>
      <p:ext uri="{BB962C8B-B14F-4D97-AF65-F5344CB8AC3E}">
        <p14:creationId xmlns:p14="http://schemas.microsoft.com/office/powerpoint/2010/main" val="1900184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8558F-504B-D842-A8B5-8AA8AD01E811}"/>
              </a:ext>
            </a:extLst>
          </p:cNvPr>
          <p:cNvSpPr>
            <a:spLocks noGrp="1"/>
          </p:cNvSpPr>
          <p:nvPr>
            <p:ph type="ctrTitle"/>
          </p:nvPr>
        </p:nvSpPr>
        <p:spPr/>
        <p:txBody>
          <a:bodyPr/>
          <a:lstStyle/>
          <a:p>
            <a:r>
              <a:rPr lang="en-US" dirty="0"/>
              <a:t>Thank you</a:t>
            </a:r>
          </a:p>
        </p:txBody>
      </p:sp>
    </p:spTree>
    <p:extLst>
      <p:ext uri="{BB962C8B-B14F-4D97-AF65-F5344CB8AC3E}">
        <p14:creationId xmlns:p14="http://schemas.microsoft.com/office/powerpoint/2010/main" val="263753625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Wood Type</Template>
  <TotalTime>52</TotalTime>
  <Words>303</Words>
  <Application>Microsoft Macintosh PowerPoint</Application>
  <PresentationFormat>Widescreen</PresentationFormat>
  <Paragraphs>25</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Aharoni</vt:lpstr>
      <vt:lpstr>Calibri</vt:lpstr>
      <vt:lpstr>Rockwell</vt:lpstr>
      <vt:lpstr>Rockwell Condensed</vt:lpstr>
      <vt:lpstr>Rockwell Extra Bold</vt:lpstr>
      <vt:lpstr>Wingdings</vt:lpstr>
      <vt:lpstr>Wood Type</vt:lpstr>
      <vt:lpstr>PAST PERFECT CONTINuOUS</vt:lpstr>
      <vt:lpstr>Forms of past perfect continuous tense </vt:lpstr>
      <vt:lpstr>Structure of past perfect continuous tense </vt:lpstr>
      <vt:lpstr>What is present participle?</vt:lpstr>
      <vt:lpstr>Example of Past perfect continuous tense</vt:lpstr>
      <vt:lpstr>PowerPoint Presentation</vt:lpstr>
      <vt:lpstr>Past perfect continuous vs past continuous  </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PAST PERFECT CONTINuOUS</dc:title>
  <dc:creator>Rhea Roy</dc:creator>
  <cp:lastModifiedBy>Rhea Roy</cp:lastModifiedBy>
  <cp:revision>6</cp:revision>
  <dcterms:created xsi:type="dcterms:W3CDTF">2021-04-28T16:43:15Z</dcterms:created>
  <dcterms:modified xsi:type="dcterms:W3CDTF">2021-04-28T18:07:02Z</dcterms:modified>
</cp:coreProperties>
</file>