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6.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7.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 id="2147483690" r:id="rId3"/>
    <p:sldMasterId id="2147483702" r:id="rId4"/>
    <p:sldMasterId id="2147483720" r:id="rId5"/>
    <p:sldMasterId id="2147483732" r:id="rId6"/>
    <p:sldMasterId id="2147483744" r:id="rId7"/>
    <p:sldMasterId id="2147483756" r:id="rId8"/>
  </p:sldMasterIdLst>
  <p:notesMasterIdLst>
    <p:notesMasterId r:id="rId21"/>
  </p:notesMasterIdLst>
  <p:sldIdLst>
    <p:sldId id="257" r:id="rId9"/>
    <p:sldId id="258" r:id="rId10"/>
    <p:sldId id="259" r:id="rId11"/>
    <p:sldId id="260" r:id="rId12"/>
    <p:sldId id="261" r:id="rId13"/>
    <p:sldId id="256" r:id="rId14"/>
    <p:sldId id="262" r:id="rId15"/>
    <p:sldId id="263" r:id="rId16"/>
    <p:sldId id="264" r:id="rId17"/>
    <p:sldId id="265" r:id="rId18"/>
    <p:sldId id="266"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4C98"/>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C4B039-44BA-4409-BB96-FDB4F35B97C3}" type="datetimeFigureOut">
              <a:rPr lang="en-IN" smtClean="0"/>
              <a:t>13-07-2021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1535C1-7BEB-4880-9761-2983786D2B38}" type="slidenum">
              <a:rPr lang="en-IN" smtClean="0"/>
              <a:t>‹#›</a:t>
            </a:fld>
            <a:endParaRPr lang="en-IN"/>
          </a:p>
        </p:txBody>
      </p:sp>
    </p:spTree>
    <p:extLst>
      <p:ext uri="{BB962C8B-B14F-4D97-AF65-F5344CB8AC3E}">
        <p14:creationId xmlns:p14="http://schemas.microsoft.com/office/powerpoint/2010/main" val="2287372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853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A651EF7-920A-4778-B43B-D64ABD937C0C}"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2BDA31-2F59-45F5-8D71-984A227B1F22}" type="slidenum">
              <a:rPr lang="en-IN" smtClean="0"/>
              <a:t>‹#›</a:t>
            </a:fld>
            <a:endParaRPr lang="en-IN"/>
          </a:p>
        </p:txBody>
      </p:sp>
    </p:spTree>
    <p:extLst>
      <p:ext uri="{BB962C8B-B14F-4D97-AF65-F5344CB8AC3E}">
        <p14:creationId xmlns:p14="http://schemas.microsoft.com/office/powerpoint/2010/main" val="2907978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651EF7-920A-4778-B43B-D64ABD937C0C}" type="datetimeFigureOut">
              <a:rPr lang="en-IN" smtClean="0"/>
              <a:t>13-07-2021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2BDA31-2F59-45F5-8D71-984A227B1F22}" type="slidenum">
              <a:rPr lang="en-IN" smtClean="0"/>
              <a:t>‹#›</a:t>
            </a:fld>
            <a:endParaRPr lang="en-IN"/>
          </a:p>
        </p:txBody>
      </p:sp>
    </p:spTree>
    <p:extLst>
      <p:ext uri="{BB962C8B-B14F-4D97-AF65-F5344CB8AC3E}">
        <p14:creationId xmlns:p14="http://schemas.microsoft.com/office/powerpoint/2010/main" val="239591527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103" name="Line"/>
          <p:cNvSpPr/>
          <p:nvPr/>
        </p:nvSpPr>
        <p:spPr>
          <a:xfrm flipV="1">
            <a:off x="381000" y="698316"/>
            <a:ext cx="11430000" cy="185"/>
          </a:xfrm>
          <a:prstGeom prst="line">
            <a:avLst/>
          </a:prstGeom>
          <a:ln w="25400">
            <a:solidFill>
              <a:srgbClr val="A6AAA9"/>
            </a:solidFill>
            <a:miter lim="400000"/>
          </a:ln>
        </p:spPr>
        <p:txBody>
          <a:bodyPr lIns="22859" tIns="22859" rIns="22859" bIns="22859"/>
          <a:lstStyle/>
          <a:p>
            <a:pPr>
              <a:defRPr>
                <a:solidFill>
                  <a:srgbClr val="838787"/>
                </a:solidFill>
              </a:defRPr>
            </a:pPr>
            <a:endParaRPr sz="900"/>
          </a:p>
        </p:txBody>
      </p:sp>
      <p:sp>
        <p:nvSpPr>
          <p:cNvPr id="104" name="Body Level One…"/>
          <p:cNvSpPr txBox="1">
            <a:spLocks noGrp="1"/>
          </p:cNvSpPr>
          <p:nvPr>
            <p:ph type="body" sz="quarter" idx="1"/>
          </p:nvPr>
        </p:nvSpPr>
        <p:spPr>
          <a:xfrm>
            <a:off x="381000" y="317500"/>
            <a:ext cx="10477500" cy="317500"/>
          </a:xfrm>
          <a:prstGeom prst="rect">
            <a:avLst/>
          </a:prstGeom>
        </p:spPr>
        <p:txBody>
          <a:bodyPr/>
          <a:lstStyle>
            <a:lvl1pPr defTabSz="323850">
              <a:spcBef>
                <a:spcPts val="0"/>
              </a:spcBef>
              <a:defRPr sz="1800" spc="90">
                <a:solidFill>
                  <a:srgbClr val="838787"/>
                </a:solidFill>
              </a:defRPr>
            </a:lvl1pPr>
            <a:lvl2pPr marL="555625" indent="-238125" defTabSz="323850">
              <a:spcBef>
                <a:spcPts val="0"/>
              </a:spcBef>
              <a:buSzPct val="104999"/>
              <a:buChar char="‣"/>
              <a:defRPr sz="1800" spc="90">
                <a:solidFill>
                  <a:srgbClr val="838787"/>
                </a:solidFill>
              </a:defRPr>
            </a:lvl2pPr>
            <a:lvl3pPr marL="873125" indent="-238125" defTabSz="323850">
              <a:spcBef>
                <a:spcPts val="0"/>
              </a:spcBef>
              <a:buSzPct val="104999"/>
              <a:buChar char="‣"/>
              <a:defRPr sz="1800" spc="90">
                <a:solidFill>
                  <a:srgbClr val="838787"/>
                </a:solidFill>
              </a:defRPr>
            </a:lvl3pPr>
            <a:lvl4pPr marL="1190625" indent="-238125" defTabSz="323850">
              <a:spcBef>
                <a:spcPts val="0"/>
              </a:spcBef>
              <a:buSzPct val="104999"/>
              <a:buChar char="‣"/>
              <a:defRPr sz="1800" spc="90">
                <a:solidFill>
                  <a:srgbClr val="838787"/>
                </a:solidFill>
              </a:defRPr>
            </a:lvl4pPr>
            <a:lvl5pPr marL="1508125" indent="-238125" defTabSz="323850">
              <a:spcBef>
                <a:spcPts val="0"/>
              </a:spcBef>
              <a:buSzPct val="104999"/>
              <a:buChar char="‣"/>
              <a:defRPr sz="1800" spc="90">
                <a:solidFill>
                  <a:srgbClr val="838787"/>
                </a:solidFill>
              </a:defRPr>
            </a:lvl5pPr>
          </a:lstStyle>
          <a:p>
            <a:r>
              <a:t>Body Level One</a:t>
            </a:r>
          </a:p>
          <a:p>
            <a:pPr lvl="1"/>
            <a:r>
              <a:t>Body Level Two</a:t>
            </a:r>
          </a:p>
          <a:p>
            <a:pPr lvl="2"/>
            <a:r>
              <a:t>Body Level Three</a:t>
            </a:r>
          </a:p>
          <a:p>
            <a:pPr lvl="3"/>
            <a:r>
              <a:t>Body Level Four</a:t>
            </a:r>
          </a:p>
          <a:p>
            <a:pPr lvl="4"/>
            <a:r>
              <a:t>Body Level Five</a:t>
            </a:r>
          </a:p>
        </p:txBody>
      </p:sp>
      <p:sp>
        <p:nvSpPr>
          <p:cNvPr id="105" name="Body Level One…"/>
          <p:cNvSpPr txBox="1">
            <a:spLocks noGrp="1"/>
          </p:cNvSpPr>
          <p:nvPr>
            <p:ph type="body" idx="21"/>
          </p:nvPr>
        </p:nvSpPr>
        <p:spPr>
          <a:xfrm>
            <a:off x="381000" y="1930400"/>
            <a:ext cx="11430000" cy="4292600"/>
          </a:xfrm>
          <a:prstGeom prst="rect">
            <a:avLst/>
          </a:prstGeom>
        </p:spPr>
        <p:txBody>
          <a:bodyPr anchor="t"/>
          <a:lstStyle>
            <a:lvl1pPr marL="317500" indent="-317500">
              <a:lnSpc>
                <a:spcPct val="100000"/>
              </a:lnSpc>
              <a:spcBef>
                <a:spcPts val="1950"/>
              </a:spcBef>
              <a:buClr>
                <a:schemeClr val="accent1"/>
              </a:buClr>
              <a:buSzPct val="125000"/>
              <a:buFont typeface="Avenir Next Regular"/>
              <a:buChar char="▸"/>
              <a:defRPr sz="4800" cap="none">
                <a:solidFill>
                  <a:srgbClr val="838787"/>
                </a:solidFill>
                <a:latin typeface="Avenir Next Medium"/>
                <a:sym typeface="Avenir Next Medium"/>
              </a:defRPr>
            </a:lvl1pPr>
          </a:lstStyle>
          <a:p>
            <a:pPr marL="635000" indent="-635000">
              <a:lnSpc>
                <a:spcPct val="100000"/>
              </a:lnSpc>
              <a:spcBef>
                <a:spcPts val="3900"/>
              </a:spcBef>
              <a:buClr>
                <a:schemeClr val="accent1"/>
              </a:buClr>
              <a:buSzPct val="125000"/>
              <a:buFont typeface="Avenir Next Regular"/>
              <a:buChar char="▸"/>
              <a:defRPr sz="4800" cap="none">
                <a:solidFill>
                  <a:srgbClr val="838787"/>
                </a:solidFill>
                <a:latin typeface="Avenir Next Medium"/>
                <a:ea typeface="Avenir Next Medium"/>
                <a:cs typeface="Avenir Next Medium"/>
                <a:sym typeface="Avenir Next Medium"/>
              </a:defRPr>
            </a:pPr>
            <a:endParaRPr/>
          </a:p>
        </p:txBody>
      </p:sp>
      <p:sp>
        <p:nvSpPr>
          <p:cNvPr id="106" name="Slide Number"/>
          <p:cNvSpPr txBox="1">
            <a:spLocks noGrp="1"/>
          </p:cNvSpPr>
          <p:nvPr>
            <p:ph type="sldNum" sz="quarter" idx="2"/>
          </p:nvPr>
        </p:nvSpPr>
        <p:spPr>
          <a:xfrm>
            <a:off x="11421704" y="304800"/>
            <a:ext cx="384721" cy="32419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96457674"/>
      </p:ext>
    </p:extLst>
  </p:cSld>
  <p:clrMapOvr>
    <a:masterClrMapping/>
  </p:clrMapOvr>
  <p:transition spd="med"/>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113" name="Image"/>
          <p:cNvSpPr>
            <a:spLocks noGrp="1"/>
          </p:cNvSpPr>
          <p:nvPr>
            <p:ph type="pic" sz="half" idx="21"/>
          </p:nvPr>
        </p:nvSpPr>
        <p:spPr>
          <a:xfrm>
            <a:off x="6096000" y="-88900"/>
            <a:ext cx="6096000" cy="3581400"/>
          </a:xfrm>
          <a:prstGeom prst="rect">
            <a:avLst/>
          </a:prstGeom>
        </p:spPr>
        <p:txBody>
          <a:bodyPr lIns="91439" tIns="45719" rIns="91439" bIns="45719" anchor="t">
            <a:noAutofit/>
          </a:bodyPr>
          <a:lstStyle/>
          <a:p>
            <a:endParaRPr/>
          </a:p>
        </p:txBody>
      </p:sp>
      <p:sp>
        <p:nvSpPr>
          <p:cNvPr id="114" name="Image"/>
          <p:cNvSpPr>
            <a:spLocks noGrp="1"/>
          </p:cNvSpPr>
          <p:nvPr>
            <p:ph type="pic" sz="half" idx="22"/>
          </p:nvPr>
        </p:nvSpPr>
        <p:spPr>
          <a:xfrm>
            <a:off x="6096000" y="3225800"/>
            <a:ext cx="6096000" cy="4148667"/>
          </a:xfrm>
          <a:prstGeom prst="rect">
            <a:avLst/>
          </a:prstGeom>
        </p:spPr>
        <p:txBody>
          <a:bodyPr lIns="91439" tIns="45719" rIns="91439" bIns="45719" anchor="t">
            <a:noAutofit/>
          </a:bodyPr>
          <a:lstStyle/>
          <a:p>
            <a:endParaRPr/>
          </a:p>
        </p:txBody>
      </p:sp>
      <p:sp>
        <p:nvSpPr>
          <p:cNvPr id="115" name="Image"/>
          <p:cNvSpPr>
            <a:spLocks noGrp="1"/>
          </p:cNvSpPr>
          <p:nvPr>
            <p:ph type="pic" idx="23"/>
          </p:nvPr>
        </p:nvSpPr>
        <p:spPr>
          <a:xfrm>
            <a:off x="-95250" y="0"/>
            <a:ext cx="6214136" cy="6858000"/>
          </a:xfrm>
          <a:prstGeom prst="rect">
            <a:avLst/>
          </a:prstGeom>
        </p:spPr>
        <p:txBody>
          <a:bodyPr lIns="91439" tIns="45719" rIns="91439" bIns="45719" anchor="t">
            <a:noAutofit/>
          </a:bodyPr>
          <a:lstStyle/>
          <a:p>
            <a:endParaRPr/>
          </a:p>
        </p:txBody>
      </p:sp>
      <p:sp>
        <p:nvSpPr>
          <p:cNvPr id="116" name="Slide Number"/>
          <p:cNvSpPr txBox="1">
            <a:spLocks noGrp="1"/>
          </p:cNvSpPr>
          <p:nvPr>
            <p:ph type="sldNum" sz="quarter" idx="2"/>
          </p:nvPr>
        </p:nvSpPr>
        <p:spPr>
          <a:xfrm>
            <a:off x="11421704" y="304800"/>
            <a:ext cx="384721" cy="32419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374225378"/>
      </p:ext>
    </p:extLst>
  </p:cSld>
  <p:clrMapOvr>
    <a:masterClrMapping/>
  </p:clrMapOvr>
  <p:transition spd="med"/>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23" name="Line"/>
          <p:cNvSpPr/>
          <p:nvPr/>
        </p:nvSpPr>
        <p:spPr>
          <a:xfrm flipV="1">
            <a:off x="381000" y="698316"/>
            <a:ext cx="11430000" cy="185"/>
          </a:xfrm>
          <a:prstGeom prst="line">
            <a:avLst/>
          </a:prstGeom>
          <a:ln w="25400">
            <a:solidFill>
              <a:srgbClr val="A6AAA9"/>
            </a:solidFill>
            <a:miter lim="400000"/>
          </a:ln>
        </p:spPr>
        <p:txBody>
          <a:bodyPr lIns="22859" tIns="22859" rIns="22859" bIns="22859"/>
          <a:lstStyle/>
          <a:p>
            <a:pPr>
              <a:defRPr>
                <a:solidFill>
                  <a:srgbClr val="838787"/>
                </a:solidFill>
              </a:defRPr>
            </a:pPr>
            <a:endParaRPr sz="900"/>
          </a:p>
        </p:txBody>
      </p:sp>
      <p:sp>
        <p:nvSpPr>
          <p:cNvPr id="124" name="Callout"/>
          <p:cNvSpPr/>
          <p:nvPr/>
        </p:nvSpPr>
        <p:spPr>
          <a:xfrm>
            <a:off x="438150" y="1657350"/>
            <a:ext cx="11315701" cy="3658593"/>
          </a:xfrm>
          <a:custGeom>
            <a:avLst/>
            <a:gdLst/>
            <a:ahLst/>
            <a:cxnLst>
              <a:cxn ang="0">
                <a:pos x="wd2" y="hd2"/>
              </a:cxn>
              <a:cxn ang="5400000">
                <a:pos x="wd2" y="hd2"/>
              </a:cxn>
              <a:cxn ang="10800000">
                <a:pos x="wd2" y="hd2"/>
              </a:cxn>
              <a:cxn ang="16200000">
                <a:pos x="wd2" y="hd2"/>
              </a:cxn>
            </a:cxnLst>
            <a:rect l="0" t="0" r="r" b="b"/>
            <a:pathLst>
              <a:path w="21600" h="21600"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w="12700">
            <a:miter lim="400000"/>
          </a:ln>
        </p:spPr>
        <p:txBody>
          <a:bodyPr lIns="25400" tIns="25400" rIns="25400" bIns="25400" anchor="ctr"/>
          <a:lstStyle/>
          <a:p>
            <a:pPr algn="ctr">
              <a:lnSpc>
                <a:spcPct val="80000"/>
              </a:lnSpc>
              <a:spcBef>
                <a:spcPts val="0"/>
              </a:spcBef>
              <a:defRPr sz="4000" cap="all">
                <a:solidFill>
                  <a:srgbClr val="FFFFFF"/>
                </a:solidFill>
              </a:defRPr>
            </a:pPr>
            <a:endParaRPr sz="2000"/>
          </a:p>
        </p:txBody>
      </p:sp>
      <p:sp>
        <p:nvSpPr>
          <p:cNvPr id="125" name="Body Level One…"/>
          <p:cNvSpPr txBox="1">
            <a:spLocks noGrp="1"/>
          </p:cNvSpPr>
          <p:nvPr>
            <p:ph type="body" sz="quarter" idx="1"/>
          </p:nvPr>
        </p:nvSpPr>
        <p:spPr>
          <a:xfrm>
            <a:off x="838200" y="2044700"/>
            <a:ext cx="10528300" cy="902973"/>
          </a:xfrm>
          <a:prstGeom prst="rect">
            <a:avLst/>
          </a:prstGeom>
        </p:spPr>
        <p:txBody>
          <a:bodyPr anchor="t"/>
          <a:lstStyle>
            <a:lvl1pPr>
              <a:spcBef>
                <a:spcPts val="0"/>
              </a:spcBef>
              <a:defRPr sz="6700">
                <a:solidFill>
                  <a:srgbClr val="FFFFFF"/>
                </a:solidFill>
                <a:latin typeface="DIN Condensed Bold"/>
                <a:ea typeface="DIN Condensed Bold"/>
                <a:cs typeface="DIN Condensed Bold"/>
                <a:sym typeface="DIN Condensed Bold"/>
              </a:defRPr>
            </a:lvl1pPr>
            <a:lvl2pPr marL="1203854" indent="-886354">
              <a:spcBef>
                <a:spcPts val="0"/>
              </a:spcBef>
              <a:buSzPct val="104999"/>
              <a:buChar char="‣"/>
              <a:defRPr sz="6700">
                <a:solidFill>
                  <a:srgbClr val="FFFFFF"/>
                </a:solidFill>
                <a:latin typeface="DIN Condensed Bold"/>
                <a:ea typeface="DIN Condensed Bold"/>
                <a:cs typeface="DIN Condensed Bold"/>
                <a:sym typeface="DIN Condensed Bold"/>
              </a:defRPr>
            </a:lvl2pPr>
            <a:lvl3pPr marL="1521354" indent="-886354">
              <a:spcBef>
                <a:spcPts val="0"/>
              </a:spcBef>
              <a:buSzPct val="104999"/>
              <a:buChar char="‣"/>
              <a:defRPr sz="6700">
                <a:solidFill>
                  <a:srgbClr val="FFFFFF"/>
                </a:solidFill>
                <a:latin typeface="DIN Condensed Bold"/>
                <a:ea typeface="DIN Condensed Bold"/>
                <a:cs typeface="DIN Condensed Bold"/>
                <a:sym typeface="DIN Condensed Bold"/>
              </a:defRPr>
            </a:lvl3pPr>
            <a:lvl4pPr marL="1838854" indent="-886354">
              <a:spcBef>
                <a:spcPts val="0"/>
              </a:spcBef>
              <a:buSzPct val="104999"/>
              <a:buChar char="‣"/>
              <a:defRPr sz="6700">
                <a:solidFill>
                  <a:srgbClr val="FFFFFF"/>
                </a:solidFill>
                <a:latin typeface="DIN Condensed Bold"/>
                <a:ea typeface="DIN Condensed Bold"/>
                <a:cs typeface="DIN Condensed Bold"/>
                <a:sym typeface="DIN Condensed Bold"/>
              </a:defRPr>
            </a:lvl4pPr>
            <a:lvl5pPr marL="2156354" indent="-886354">
              <a:spcBef>
                <a:spcPts val="0"/>
              </a:spcBef>
              <a:buSzPct val="104999"/>
              <a:buChar char="‣"/>
              <a:defRPr sz="6700">
                <a:solidFill>
                  <a:srgbClr val="FFFFFF"/>
                </a:solidFill>
                <a:latin typeface="DIN Condensed Bold"/>
                <a:ea typeface="DIN Condensed Bold"/>
                <a:cs typeface="DIN Condensed Bold"/>
                <a:sym typeface="DIN Condensed Bold"/>
              </a:defRPr>
            </a:lvl5pPr>
          </a:lstStyle>
          <a:p>
            <a:r>
              <a:t>Body Level One</a:t>
            </a:r>
          </a:p>
          <a:p>
            <a:pPr lvl="1"/>
            <a:r>
              <a:t>Body Level Two</a:t>
            </a:r>
          </a:p>
          <a:p>
            <a:pPr lvl="2"/>
            <a:r>
              <a:t>Body Level Three</a:t>
            </a:r>
          </a:p>
          <a:p>
            <a:pPr lvl="3"/>
            <a:r>
              <a:t>Body Level Four</a:t>
            </a:r>
          </a:p>
          <a:p>
            <a:pPr lvl="4"/>
            <a:r>
              <a:t>Body Level Five</a:t>
            </a:r>
          </a:p>
        </p:txBody>
      </p:sp>
      <p:sp>
        <p:nvSpPr>
          <p:cNvPr id="126" name="Johnny Appleseed"/>
          <p:cNvSpPr txBox="1">
            <a:spLocks noGrp="1"/>
          </p:cNvSpPr>
          <p:nvPr>
            <p:ph type="body" sz="quarter" idx="21"/>
          </p:nvPr>
        </p:nvSpPr>
        <p:spPr>
          <a:xfrm>
            <a:off x="381000" y="5476875"/>
            <a:ext cx="11430000" cy="603250"/>
          </a:xfrm>
          <a:prstGeom prst="rect">
            <a:avLst/>
          </a:prstGeom>
        </p:spPr>
        <p:txBody>
          <a:bodyPr anchor="ctr"/>
          <a:lstStyle>
            <a:lvl1pPr algn="r">
              <a:spcBef>
                <a:spcPts val="0"/>
              </a:spcBef>
              <a:defRPr sz="8700" cap="none">
                <a:solidFill>
                  <a:srgbClr val="838787"/>
                </a:solidFill>
                <a:latin typeface="DIN Condensed Bold"/>
                <a:sym typeface="DIN Condensed Bold"/>
              </a:defRPr>
            </a:lvl1pPr>
          </a:lstStyle>
          <a:p>
            <a:pPr algn="r">
              <a:spcBef>
                <a:spcPts val="0"/>
              </a:spcBef>
              <a:defRPr sz="8700" cap="none">
                <a:solidFill>
                  <a:srgbClr val="838787"/>
                </a:solidFill>
                <a:latin typeface="DIN Condensed Bold"/>
                <a:ea typeface="DIN Condensed Bold"/>
                <a:cs typeface="DIN Condensed Bold"/>
                <a:sym typeface="DIN Condensed Bold"/>
              </a:defRPr>
            </a:pPr>
            <a:endParaRPr/>
          </a:p>
        </p:txBody>
      </p:sp>
      <p:sp>
        <p:nvSpPr>
          <p:cNvPr id="127" name="Text"/>
          <p:cNvSpPr txBox="1">
            <a:spLocks noGrp="1"/>
          </p:cNvSpPr>
          <p:nvPr>
            <p:ph type="body" sz="quarter" idx="22"/>
          </p:nvPr>
        </p:nvSpPr>
        <p:spPr>
          <a:xfrm>
            <a:off x="381000" y="317500"/>
            <a:ext cx="10477500" cy="317500"/>
          </a:xfrm>
          <a:prstGeom prst="rect">
            <a:avLst/>
          </a:prstGeom>
        </p:spPr>
        <p:txBody>
          <a:bodyPr/>
          <a:lstStyle>
            <a:lvl1pPr defTabSz="323850">
              <a:spcBef>
                <a:spcPts val="0"/>
              </a:spcBef>
              <a:defRPr sz="3600" spc="100">
                <a:solidFill>
                  <a:srgbClr val="838787"/>
                </a:solidFill>
              </a:defRPr>
            </a:lvl1pPr>
          </a:lstStyle>
          <a:p>
            <a:pPr defTabSz="647700">
              <a:spcBef>
                <a:spcPts val="0"/>
              </a:spcBef>
              <a:defRPr sz="3600" spc="100">
                <a:solidFill>
                  <a:srgbClr val="838787"/>
                </a:solidFill>
              </a:defRPr>
            </a:pPr>
            <a:endParaRPr/>
          </a:p>
        </p:txBody>
      </p:sp>
      <p:sp>
        <p:nvSpPr>
          <p:cNvPr id="128" name="Slide Number"/>
          <p:cNvSpPr txBox="1">
            <a:spLocks noGrp="1"/>
          </p:cNvSpPr>
          <p:nvPr>
            <p:ph type="sldNum" sz="quarter" idx="2"/>
          </p:nvPr>
        </p:nvSpPr>
        <p:spPr>
          <a:xfrm>
            <a:off x="11421704" y="304800"/>
            <a:ext cx="384721" cy="32419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22472199"/>
      </p:ext>
    </p:extLst>
  </p:cSld>
  <p:clrMapOvr>
    <a:masterClrMapping/>
  </p:clrMapOvr>
  <p:transition spd="med"/>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tx">
  <p:cSld name="Quote Alt">
    <p:bg>
      <p:bgPr>
        <a:solidFill>
          <a:schemeClr val="accent1"/>
        </a:solidFill>
        <a:effectLst/>
      </p:bgPr>
    </p:bg>
    <p:spTree>
      <p:nvGrpSpPr>
        <p:cNvPr id="1" name=""/>
        <p:cNvGrpSpPr/>
        <p:nvPr/>
      </p:nvGrpSpPr>
      <p:grpSpPr>
        <a:xfrm>
          <a:off x="0" y="0"/>
          <a:ext cx="0" cy="0"/>
          <a:chOff x="0" y="0"/>
          <a:chExt cx="0" cy="0"/>
        </a:xfrm>
      </p:grpSpPr>
      <p:sp>
        <p:nvSpPr>
          <p:cNvPr id="135" name="Body Level One…"/>
          <p:cNvSpPr txBox="1">
            <a:spLocks noGrp="1"/>
          </p:cNvSpPr>
          <p:nvPr>
            <p:ph type="body" sz="quarter" idx="1"/>
          </p:nvPr>
        </p:nvSpPr>
        <p:spPr>
          <a:xfrm>
            <a:off x="5524500" y="1860550"/>
            <a:ext cx="6286500" cy="902973"/>
          </a:xfrm>
          <a:prstGeom prst="rect">
            <a:avLst/>
          </a:prstGeom>
        </p:spPr>
        <p:txBody>
          <a:bodyPr anchor="t"/>
          <a:lstStyle>
            <a:lvl1pPr>
              <a:spcBef>
                <a:spcPts val="0"/>
              </a:spcBef>
              <a:defRPr sz="6700">
                <a:solidFill>
                  <a:srgbClr val="FFFFFF"/>
                </a:solidFill>
                <a:latin typeface="DIN Condensed Bold"/>
                <a:ea typeface="DIN Condensed Bold"/>
                <a:cs typeface="DIN Condensed Bold"/>
                <a:sym typeface="DIN Condensed Bold"/>
              </a:defRPr>
            </a:lvl1pPr>
            <a:lvl2pPr marL="1203854" indent="-886354">
              <a:spcBef>
                <a:spcPts val="0"/>
              </a:spcBef>
              <a:buSzPct val="104999"/>
              <a:buChar char="‣"/>
              <a:defRPr sz="6700">
                <a:solidFill>
                  <a:srgbClr val="FFFFFF"/>
                </a:solidFill>
                <a:latin typeface="DIN Condensed Bold"/>
                <a:ea typeface="DIN Condensed Bold"/>
                <a:cs typeface="DIN Condensed Bold"/>
                <a:sym typeface="DIN Condensed Bold"/>
              </a:defRPr>
            </a:lvl2pPr>
            <a:lvl3pPr marL="1521354" indent="-886354">
              <a:spcBef>
                <a:spcPts val="0"/>
              </a:spcBef>
              <a:buSzPct val="104999"/>
              <a:buChar char="‣"/>
              <a:defRPr sz="6700">
                <a:solidFill>
                  <a:srgbClr val="FFFFFF"/>
                </a:solidFill>
                <a:latin typeface="DIN Condensed Bold"/>
                <a:ea typeface="DIN Condensed Bold"/>
                <a:cs typeface="DIN Condensed Bold"/>
                <a:sym typeface="DIN Condensed Bold"/>
              </a:defRPr>
            </a:lvl3pPr>
            <a:lvl4pPr marL="1838854" indent="-886354">
              <a:spcBef>
                <a:spcPts val="0"/>
              </a:spcBef>
              <a:buSzPct val="104999"/>
              <a:buChar char="‣"/>
              <a:defRPr sz="6700">
                <a:solidFill>
                  <a:srgbClr val="FFFFFF"/>
                </a:solidFill>
                <a:latin typeface="DIN Condensed Bold"/>
                <a:ea typeface="DIN Condensed Bold"/>
                <a:cs typeface="DIN Condensed Bold"/>
                <a:sym typeface="DIN Condensed Bold"/>
              </a:defRPr>
            </a:lvl4pPr>
            <a:lvl5pPr marL="2156354" indent="-886354">
              <a:spcBef>
                <a:spcPts val="0"/>
              </a:spcBef>
              <a:buSzPct val="104999"/>
              <a:buChar char="‣"/>
              <a:defRPr sz="6700">
                <a:solidFill>
                  <a:srgbClr val="FFFFFF"/>
                </a:solidFill>
                <a:latin typeface="DIN Condensed Bold"/>
                <a:ea typeface="DIN Condensed Bold"/>
                <a:cs typeface="DIN Condensed Bold"/>
                <a:sym typeface="DIN Condensed Bold"/>
              </a:defRPr>
            </a:lvl5pPr>
          </a:lstStyle>
          <a:p>
            <a:r>
              <a:t>Body Level One</a:t>
            </a:r>
          </a:p>
          <a:p>
            <a:pPr lvl="1"/>
            <a:r>
              <a:t>Body Level Two</a:t>
            </a:r>
          </a:p>
          <a:p>
            <a:pPr lvl="2"/>
            <a:r>
              <a:t>Body Level Three</a:t>
            </a:r>
          </a:p>
          <a:p>
            <a:pPr lvl="3"/>
            <a:r>
              <a:t>Body Level Four</a:t>
            </a:r>
          </a:p>
          <a:p>
            <a:pPr lvl="4"/>
            <a:r>
              <a:t>Body Level Five</a:t>
            </a:r>
          </a:p>
        </p:txBody>
      </p:sp>
      <p:sp>
        <p:nvSpPr>
          <p:cNvPr id="136" name="Image"/>
          <p:cNvSpPr>
            <a:spLocks noGrp="1"/>
          </p:cNvSpPr>
          <p:nvPr>
            <p:ph type="pic" idx="21"/>
          </p:nvPr>
        </p:nvSpPr>
        <p:spPr>
          <a:xfrm>
            <a:off x="-95250" y="0"/>
            <a:ext cx="6214136" cy="6858000"/>
          </a:xfrm>
          <a:prstGeom prst="rect">
            <a:avLst/>
          </a:prstGeom>
        </p:spPr>
        <p:txBody>
          <a:bodyPr lIns="91439" tIns="45719" rIns="91439" bIns="45719" anchor="t">
            <a:noAutofit/>
          </a:bodyPr>
          <a:lstStyle/>
          <a:p>
            <a:endParaRPr/>
          </a:p>
        </p:txBody>
      </p:sp>
      <p:sp>
        <p:nvSpPr>
          <p:cNvPr id="137" name="Johnny Appleseed"/>
          <p:cNvSpPr txBox="1">
            <a:spLocks noGrp="1"/>
          </p:cNvSpPr>
          <p:nvPr>
            <p:ph type="body" sz="quarter" idx="22"/>
          </p:nvPr>
        </p:nvSpPr>
        <p:spPr>
          <a:xfrm>
            <a:off x="5524500" y="5476875"/>
            <a:ext cx="6286500" cy="603250"/>
          </a:xfrm>
          <a:prstGeom prst="rect">
            <a:avLst/>
          </a:prstGeom>
        </p:spPr>
        <p:txBody>
          <a:bodyPr anchor="ctr"/>
          <a:lstStyle>
            <a:lvl1pPr defTabSz="323850">
              <a:lnSpc>
                <a:spcPct val="100000"/>
              </a:lnSpc>
              <a:spcBef>
                <a:spcPts val="0"/>
              </a:spcBef>
              <a:defRPr sz="8700" cap="none">
                <a:solidFill>
                  <a:srgbClr val="232323"/>
                </a:solidFill>
                <a:latin typeface="DIN Condensed Bold"/>
                <a:sym typeface="DIN Condensed Bold"/>
              </a:defRPr>
            </a:lvl1pPr>
          </a:lstStyle>
          <a:p>
            <a:pPr defTabSz="647700">
              <a:lnSpc>
                <a:spcPct val="100000"/>
              </a:lnSpc>
              <a:spcBef>
                <a:spcPts val="0"/>
              </a:spcBef>
              <a:defRPr sz="8700" cap="none">
                <a:solidFill>
                  <a:srgbClr val="232323"/>
                </a:solidFill>
                <a:latin typeface="DIN Condensed Bold"/>
                <a:ea typeface="DIN Condensed Bold"/>
                <a:cs typeface="DIN Condensed Bold"/>
                <a:sym typeface="DIN Condensed Bold"/>
              </a:defRPr>
            </a:pPr>
            <a:endParaRPr/>
          </a:p>
        </p:txBody>
      </p:sp>
      <p:sp>
        <p:nvSpPr>
          <p:cNvPr id="138" name="Slide Number"/>
          <p:cNvSpPr txBox="1">
            <a:spLocks noGrp="1"/>
          </p:cNvSpPr>
          <p:nvPr>
            <p:ph type="sldNum" sz="quarter" idx="2"/>
          </p:nvPr>
        </p:nvSpPr>
        <p:spPr>
          <a:xfrm>
            <a:off x="11421704" y="304800"/>
            <a:ext cx="384721" cy="32419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989914534"/>
      </p:ext>
    </p:extLst>
  </p:cSld>
  <p:clrMapOvr>
    <a:masterClrMapping/>
  </p:clrMapOvr>
  <p:transition spd="med"/>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45" name="Image"/>
          <p:cNvSpPr>
            <a:spLocks noGrp="1"/>
          </p:cNvSpPr>
          <p:nvPr>
            <p:ph type="pic" idx="21"/>
          </p:nvPr>
        </p:nvSpPr>
        <p:spPr>
          <a:xfrm>
            <a:off x="-19050" y="-609600"/>
            <a:ext cx="12230100" cy="8072967"/>
          </a:xfrm>
          <a:prstGeom prst="rect">
            <a:avLst/>
          </a:prstGeom>
        </p:spPr>
        <p:txBody>
          <a:bodyPr lIns="91439" tIns="45719" rIns="91439" bIns="45719" anchor="t">
            <a:noAutofit/>
          </a:bodyPr>
          <a:lstStyle/>
          <a:p>
            <a:endParaRPr/>
          </a:p>
        </p:txBody>
      </p:sp>
      <p:sp>
        <p:nvSpPr>
          <p:cNvPr id="146" name="Slide Number"/>
          <p:cNvSpPr txBox="1">
            <a:spLocks noGrp="1"/>
          </p:cNvSpPr>
          <p:nvPr>
            <p:ph type="sldNum" sz="quarter" idx="2"/>
          </p:nvPr>
        </p:nvSpPr>
        <p:spPr>
          <a:xfrm>
            <a:off x="11421704" y="304800"/>
            <a:ext cx="384721" cy="32419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74338116"/>
      </p:ext>
    </p:extLst>
  </p:cSld>
  <p:clrMapOvr>
    <a:masterClrMapping/>
  </p:clrMapOvr>
  <p:transition spd="med"/>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xfrm>
            <a:off x="11421704" y="304800"/>
            <a:ext cx="384721" cy="32419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229252629"/>
      </p:ext>
    </p:extLst>
  </p:cSld>
  <p:clrMapOvr>
    <a:masterClrMapping/>
  </p:clrMapOvr>
  <p:transition spd="med"/>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tx">
  <p:cSld name="Blank Alt">
    <p:bg>
      <p:bgPr>
        <a:solidFill>
          <a:srgbClr val="FFFFFF"/>
        </a:solidFill>
        <a:effectLst/>
      </p:bgPr>
    </p:bg>
    <p:spTree>
      <p:nvGrpSpPr>
        <p:cNvPr id="1" name=""/>
        <p:cNvGrpSpPr/>
        <p:nvPr/>
      </p:nvGrpSpPr>
      <p:grpSpPr>
        <a:xfrm>
          <a:off x="0" y="0"/>
          <a:ext cx="0" cy="0"/>
          <a:chOff x="0" y="0"/>
          <a:chExt cx="0" cy="0"/>
        </a:xfrm>
      </p:grpSpPr>
      <p:sp>
        <p:nvSpPr>
          <p:cNvPr id="160" name="Slide Number"/>
          <p:cNvSpPr txBox="1">
            <a:spLocks noGrp="1"/>
          </p:cNvSpPr>
          <p:nvPr>
            <p:ph type="sldNum" sz="quarter" idx="2"/>
          </p:nvPr>
        </p:nvSpPr>
        <p:spPr>
          <a:xfrm>
            <a:off x="11421704" y="304800"/>
            <a:ext cx="384721" cy="32419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8933947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651EF7-920A-4778-B43B-D64ABD937C0C}" type="datetimeFigureOut">
              <a:rPr lang="en-IN" smtClean="0"/>
              <a:t>13-07-2021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2BDA31-2F59-45F5-8D71-984A227B1F22}" type="slidenum">
              <a:rPr lang="en-IN" smtClean="0"/>
              <a:t>‹#›</a:t>
            </a:fld>
            <a:endParaRPr lang="en-IN"/>
          </a:p>
        </p:txBody>
      </p:sp>
    </p:spTree>
    <p:extLst>
      <p:ext uri="{BB962C8B-B14F-4D97-AF65-F5344CB8AC3E}">
        <p14:creationId xmlns:p14="http://schemas.microsoft.com/office/powerpoint/2010/main" val="2103969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651EF7-920A-4778-B43B-D64ABD937C0C}" type="datetimeFigureOut">
              <a:rPr lang="en-IN" smtClean="0"/>
              <a:t>13-07-2021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2BDA31-2F59-45F5-8D71-984A227B1F22}"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86917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651EF7-920A-4778-B43B-D64ABD937C0C}" type="datetimeFigureOut">
              <a:rPr lang="en-IN" smtClean="0"/>
              <a:t>13-07-2021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2BDA31-2F59-45F5-8D71-984A227B1F22}" type="slidenum">
              <a:rPr lang="en-IN" smtClean="0"/>
              <a:t>‹#›</a:t>
            </a:fld>
            <a:endParaRPr lang="en-IN"/>
          </a:p>
        </p:txBody>
      </p:sp>
    </p:spTree>
    <p:extLst>
      <p:ext uri="{BB962C8B-B14F-4D97-AF65-F5344CB8AC3E}">
        <p14:creationId xmlns:p14="http://schemas.microsoft.com/office/powerpoint/2010/main" val="2874703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A651EF7-920A-4778-B43B-D64ABD937C0C}" type="datetimeFigureOut">
              <a:rPr lang="en-IN" smtClean="0"/>
              <a:t>13-07-2021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2BDA31-2F59-45F5-8D71-984A227B1F22}" type="slidenum">
              <a:rPr lang="en-IN" smtClean="0"/>
              <a:t>‹#›</a:t>
            </a:fld>
            <a:endParaRPr lang="en-IN"/>
          </a:p>
        </p:txBody>
      </p:sp>
    </p:spTree>
    <p:extLst>
      <p:ext uri="{BB962C8B-B14F-4D97-AF65-F5344CB8AC3E}">
        <p14:creationId xmlns:p14="http://schemas.microsoft.com/office/powerpoint/2010/main" val="437999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A651EF7-920A-4778-B43B-D64ABD937C0C}" type="datetimeFigureOut">
              <a:rPr lang="en-IN" smtClean="0"/>
              <a:t>13-07-2021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2BDA31-2F59-45F5-8D71-984A227B1F22}" type="slidenum">
              <a:rPr lang="en-IN" smtClean="0"/>
              <a:t>‹#›</a:t>
            </a:fld>
            <a:endParaRPr lang="en-IN"/>
          </a:p>
        </p:txBody>
      </p:sp>
    </p:spTree>
    <p:extLst>
      <p:ext uri="{BB962C8B-B14F-4D97-AF65-F5344CB8AC3E}">
        <p14:creationId xmlns:p14="http://schemas.microsoft.com/office/powerpoint/2010/main" val="1969248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651EF7-920A-4778-B43B-D64ABD937C0C}"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2BDA31-2F59-45F5-8D71-984A227B1F22}" type="slidenum">
              <a:rPr lang="en-IN" smtClean="0"/>
              <a:t>‹#›</a:t>
            </a:fld>
            <a:endParaRPr lang="en-IN"/>
          </a:p>
        </p:txBody>
      </p:sp>
    </p:spTree>
    <p:extLst>
      <p:ext uri="{BB962C8B-B14F-4D97-AF65-F5344CB8AC3E}">
        <p14:creationId xmlns:p14="http://schemas.microsoft.com/office/powerpoint/2010/main" val="2535186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651EF7-920A-4778-B43B-D64ABD937C0C}"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2BDA31-2F59-45F5-8D71-984A227B1F22}" type="slidenum">
              <a:rPr lang="en-IN" smtClean="0"/>
              <a:t>‹#›</a:t>
            </a:fld>
            <a:endParaRPr lang="en-IN"/>
          </a:p>
        </p:txBody>
      </p:sp>
    </p:spTree>
    <p:extLst>
      <p:ext uri="{BB962C8B-B14F-4D97-AF65-F5344CB8AC3E}">
        <p14:creationId xmlns:p14="http://schemas.microsoft.com/office/powerpoint/2010/main" val="24410821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646346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142F4-BD29-4770-AF67-7AE895CAB4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284C14C-996D-4F52-8F1A-A032C3F058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8D1E3B-BE6F-4530-90F7-9AB82C8C7FBA}"/>
              </a:ext>
            </a:extLst>
          </p:cNvPr>
          <p:cNvSpPr>
            <a:spLocks noGrp="1"/>
          </p:cNvSpPr>
          <p:nvPr>
            <p:ph type="dt" sz="half" idx="10"/>
          </p:nvPr>
        </p:nvSpPr>
        <p:spPr/>
        <p:txBody>
          <a:bodyPr/>
          <a:lstStyle/>
          <a:p>
            <a:fld id="{57E5FD8F-2F2D-49E4-9C4F-59CC7B34BBF7}" type="datetimeFigureOut">
              <a:rPr lang="en-IN" smtClean="0"/>
              <a:t>13-07-2021</a:t>
            </a:fld>
            <a:endParaRPr lang="en-IN"/>
          </a:p>
        </p:txBody>
      </p:sp>
      <p:sp>
        <p:nvSpPr>
          <p:cNvPr id="5" name="Footer Placeholder 4">
            <a:extLst>
              <a:ext uri="{FF2B5EF4-FFF2-40B4-BE49-F238E27FC236}">
                <a16:creationId xmlns:a16="http://schemas.microsoft.com/office/drawing/2014/main" id="{5A681764-4528-4E52-B021-DBEA8021AF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A88A6A-F6D4-46E2-B640-5B37FC719949}"/>
              </a:ext>
            </a:extLst>
          </p:cNvPr>
          <p:cNvSpPr>
            <a:spLocks noGrp="1"/>
          </p:cNvSpPr>
          <p:nvPr>
            <p:ph type="sldNum" sz="quarter" idx="12"/>
          </p:nvPr>
        </p:nvSpPr>
        <p:spPr/>
        <p:txBody>
          <a:bodyPr/>
          <a:lstStyle/>
          <a:p>
            <a:fld id="{2266C575-38A3-40E5-A0E7-5031710A6E7C}" type="slidenum">
              <a:rPr lang="en-IN" smtClean="0"/>
              <a:t>‹#›</a:t>
            </a:fld>
            <a:endParaRPr lang="en-IN"/>
          </a:p>
        </p:txBody>
      </p:sp>
    </p:spTree>
    <p:extLst>
      <p:ext uri="{BB962C8B-B14F-4D97-AF65-F5344CB8AC3E}">
        <p14:creationId xmlns:p14="http://schemas.microsoft.com/office/powerpoint/2010/main" val="3590689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651EF7-920A-4778-B43B-D64ABD937C0C}"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2BDA31-2F59-45F5-8D71-984A227B1F22}" type="slidenum">
              <a:rPr lang="en-IN" smtClean="0"/>
              <a:t>‹#›</a:t>
            </a:fld>
            <a:endParaRPr lang="en-IN"/>
          </a:p>
        </p:txBody>
      </p:sp>
    </p:spTree>
    <p:extLst>
      <p:ext uri="{BB962C8B-B14F-4D97-AF65-F5344CB8AC3E}">
        <p14:creationId xmlns:p14="http://schemas.microsoft.com/office/powerpoint/2010/main" val="39376118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CC828-CAA7-4B86-AAE9-307949DAE4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4D94CF-B876-4C4D-9AE9-1A85CBFB8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10CDE6-B3AD-4751-98EC-00EEEB99B1B9}"/>
              </a:ext>
            </a:extLst>
          </p:cNvPr>
          <p:cNvSpPr>
            <a:spLocks noGrp="1"/>
          </p:cNvSpPr>
          <p:nvPr>
            <p:ph type="dt" sz="half" idx="10"/>
          </p:nvPr>
        </p:nvSpPr>
        <p:spPr/>
        <p:txBody>
          <a:bodyPr/>
          <a:lstStyle/>
          <a:p>
            <a:fld id="{57E5FD8F-2F2D-49E4-9C4F-59CC7B34BBF7}" type="datetimeFigureOut">
              <a:rPr lang="en-IN" smtClean="0"/>
              <a:t>13-07-2021</a:t>
            </a:fld>
            <a:endParaRPr lang="en-IN"/>
          </a:p>
        </p:txBody>
      </p:sp>
      <p:sp>
        <p:nvSpPr>
          <p:cNvPr id="5" name="Footer Placeholder 4">
            <a:extLst>
              <a:ext uri="{FF2B5EF4-FFF2-40B4-BE49-F238E27FC236}">
                <a16:creationId xmlns:a16="http://schemas.microsoft.com/office/drawing/2014/main" id="{01B5BBF8-9E8F-4189-B4A3-CD655A7C52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D4EE44-5A26-4299-A4EF-7A3267C998B1}"/>
              </a:ext>
            </a:extLst>
          </p:cNvPr>
          <p:cNvSpPr>
            <a:spLocks noGrp="1"/>
          </p:cNvSpPr>
          <p:nvPr>
            <p:ph type="sldNum" sz="quarter" idx="12"/>
          </p:nvPr>
        </p:nvSpPr>
        <p:spPr/>
        <p:txBody>
          <a:bodyPr/>
          <a:lstStyle/>
          <a:p>
            <a:fld id="{2266C575-38A3-40E5-A0E7-5031710A6E7C}" type="slidenum">
              <a:rPr lang="en-IN" smtClean="0"/>
              <a:t>‹#›</a:t>
            </a:fld>
            <a:endParaRPr lang="en-IN"/>
          </a:p>
        </p:txBody>
      </p:sp>
    </p:spTree>
    <p:extLst>
      <p:ext uri="{BB962C8B-B14F-4D97-AF65-F5344CB8AC3E}">
        <p14:creationId xmlns:p14="http://schemas.microsoft.com/office/powerpoint/2010/main" val="10945355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29464-F125-4962-BB2C-1A5445B0B1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351543-17C9-4649-8FDA-98C89AF279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837987-C6EB-47F9-AAD4-7D7447D2E956}"/>
              </a:ext>
            </a:extLst>
          </p:cNvPr>
          <p:cNvSpPr>
            <a:spLocks noGrp="1"/>
          </p:cNvSpPr>
          <p:nvPr>
            <p:ph type="dt" sz="half" idx="10"/>
          </p:nvPr>
        </p:nvSpPr>
        <p:spPr/>
        <p:txBody>
          <a:bodyPr/>
          <a:lstStyle/>
          <a:p>
            <a:fld id="{57E5FD8F-2F2D-49E4-9C4F-59CC7B34BBF7}" type="datetimeFigureOut">
              <a:rPr lang="en-IN" smtClean="0"/>
              <a:t>13-07-2021</a:t>
            </a:fld>
            <a:endParaRPr lang="en-IN"/>
          </a:p>
        </p:txBody>
      </p:sp>
      <p:sp>
        <p:nvSpPr>
          <p:cNvPr id="5" name="Footer Placeholder 4">
            <a:extLst>
              <a:ext uri="{FF2B5EF4-FFF2-40B4-BE49-F238E27FC236}">
                <a16:creationId xmlns:a16="http://schemas.microsoft.com/office/drawing/2014/main" id="{C5BE7C39-67E2-479D-BD8D-0A981674EC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F94CBD-EF58-4D70-9C95-2B725E3DE657}"/>
              </a:ext>
            </a:extLst>
          </p:cNvPr>
          <p:cNvSpPr>
            <a:spLocks noGrp="1"/>
          </p:cNvSpPr>
          <p:nvPr>
            <p:ph type="sldNum" sz="quarter" idx="12"/>
          </p:nvPr>
        </p:nvSpPr>
        <p:spPr/>
        <p:txBody>
          <a:bodyPr/>
          <a:lstStyle/>
          <a:p>
            <a:fld id="{2266C575-38A3-40E5-A0E7-5031710A6E7C}" type="slidenum">
              <a:rPr lang="en-IN" smtClean="0"/>
              <a:t>‹#›</a:t>
            </a:fld>
            <a:endParaRPr lang="en-IN"/>
          </a:p>
        </p:txBody>
      </p:sp>
    </p:spTree>
    <p:extLst>
      <p:ext uri="{BB962C8B-B14F-4D97-AF65-F5344CB8AC3E}">
        <p14:creationId xmlns:p14="http://schemas.microsoft.com/office/powerpoint/2010/main" val="36134464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B58B-D355-4E58-8E1A-6346284C6B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4A5898-0DEE-430D-BF8E-FBA48C7463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31A5B2-A6B7-4EC6-A8A9-624DED765F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555104-A67C-47E0-ADD2-363524CC4ACA}"/>
              </a:ext>
            </a:extLst>
          </p:cNvPr>
          <p:cNvSpPr>
            <a:spLocks noGrp="1"/>
          </p:cNvSpPr>
          <p:nvPr>
            <p:ph type="dt" sz="half" idx="10"/>
          </p:nvPr>
        </p:nvSpPr>
        <p:spPr/>
        <p:txBody>
          <a:bodyPr/>
          <a:lstStyle/>
          <a:p>
            <a:fld id="{57E5FD8F-2F2D-49E4-9C4F-59CC7B34BBF7}" type="datetimeFigureOut">
              <a:rPr lang="en-IN" smtClean="0"/>
              <a:t>13-07-2021</a:t>
            </a:fld>
            <a:endParaRPr lang="en-IN"/>
          </a:p>
        </p:txBody>
      </p:sp>
      <p:sp>
        <p:nvSpPr>
          <p:cNvPr id="6" name="Footer Placeholder 5">
            <a:extLst>
              <a:ext uri="{FF2B5EF4-FFF2-40B4-BE49-F238E27FC236}">
                <a16:creationId xmlns:a16="http://schemas.microsoft.com/office/drawing/2014/main" id="{FD3C32EC-3205-4765-95C3-8C5ADEAE9A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C3F67E-5672-4CCA-99F7-598AAC17EE51}"/>
              </a:ext>
            </a:extLst>
          </p:cNvPr>
          <p:cNvSpPr>
            <a:spLocks noGrp="1"/>
          </p:cNvSpPr>
          <p:nvPr>
            <p:ph type="sldNum" sz="quarter" idx="12"/>
          </p:nvPr>
        </p:nvSpPr>
        <p:spPr/>
        <p:txBody>
          <a:bodyPr/>
          <a:lstStyle/>
          <a:p>
            <a:fld id="{2266C575-38A3-40E5-A0E7-5031710A6E7C}" type="slidenum">
              <a:rPr lang="en-IN" smtClean="0"/>
              <a:t>‹#›</a:t>
            </a:fld>
            <a:endParaRPr lang="en-IN"/>
          </a:p>
        </p:txBody>
      </p:sp>
    </p:spTree>
    <p:extLst>
      <p:ext uri="{BB962C8B-B14F-4D97-AF65-F5344CB8AC3E}">
        <p14:creationId xmlns:p14="http://schemas.microsoft.com/office/powerpoint/2010/main" val="7046212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DD68-111C-4029-94EF-397D395752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57040A-FE1B-4CAA-B300-5BDC1BE4BF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7C76F1-0187-4D07-B3E7-D8BD699540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23F81C-2A88-478B-89A7-70EC771FA9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16C8BE-35B2-4CAE-B2C0-D5F0BB7E40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FABDD6-7DC0-4FFB-9271-AA73B5D51A05}"/>
              </a:ext>
            </a:extLst>
          </p:cNvPr>
          <p:cNvSpPr>
            <a:spLocks noGrp="1"/>
          </p:cNvSpPr>
          <p:nvPr>
            <p:ph type="dt" sz="half" idx="10"/>
          </p:nvPr>
        </p:nvSpPr>
        <p:spPr/>
        <p:txBody>
          <a:bodyPr/>
          <a:lstStyle/>
          <a:p>
            <a:fld id="{57E5FD8F-2F2D-49E4-9C4F-59CC7B34BBF7}" type="datetimeFigureOut">
              <a:rPr lang="en-IN" smtClean="0"/>
              <a:t>13-07-2021</a:t>
            </a:fld>
            <a:endParaRPr lang="en-IN"/>
          </a:p>
        </p:txBody>
      </p:sp>
      <p:sp>
        <p:nvSpPr>
          <p:cNvPr id="8" name="Footer Placeholder 7">
            <a:extLst>
              <a:ext uri="{FF2B5EF4-FFF2-40B4-BE49-F238E27FC236}">
                <a16:creationId xmlns:a16="http://schemas.microsoft.com/office/drawing/2014/main" id="{160412A4-524D-4CD2-8D1C-45BDF29965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A942D8-3AFE-4510-98D3-DE94347612BE}"/>
              </a:ext>
            </a:extLst>
          </p:cNvPr>
          <p:cNvSpPr>
            <a:spLocks noGrp="1"/>
          </p:cNvSpPr>
          <p:nvPr>
            <p:ph type="sldNum" sz="quarter" idx="12"/>
          </p:nvPr>
        </p:nvSpPr>
        <p:spPr/>
        <p:txBody>
          <a:bodyPr/>
          <a:lstStyle/>
          <a:p>
            <a:fld id="{2266C575-38A3-40E5-A0E7-5031710A6E7C}" type="slidenum">
              <a:rPr lang="en-IN" smtClean="0"/>
              <a:t>‹#›</a:t>
            </a:fld>
            <a:endParaRPr lang="en-IN"/>
          </a:p>
        </p:txBody>
      </p:sp>
    </p:spTree>
    <p:extLst>
      <p:ext uri="{BB962C8B-B14F-4D97-AF65-F5344CB8AC3E}">
        <p14:creationId xmlns:p14="http://schemas.microsoft.com/office/powerpoint/2010/main" val="1506420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21ED-40E8-41D1-9B44-57EC1880A9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9B28C1-81B2-4CE3-9BF1-4056541DD8A1}"/>
              </a:ext>
            </a:extLst>
          </p:cNvPr>
          <p:cNvSpPr>
            <a:spLocks noGrp="1"/>
          </p:cNvSpPr>
          <p:nvPr>
            <p:ph type="dt" sz="half" idx="10"/>
          </p:nvPr>
        </p:nvSpPr>
        <p:spPr/>
        <p:txBody>
          <a:bodyPr/>
          <a:lstStyle/>
          <a:p>
            <a:fld id="{57E5FD8F-2F2D-49E4-9C4F-59CC7B34BBF7}" type="datetimeFigureOut">
              <a:rPr lang="en-IN" smtClean="0"/>
              <a:t>13-07-2021</a:t>
            </a:fld>
            <a:endParaRPr lang="en-IN"/>
          </a:p>
        </p:txBody>
      </p:sp>
      <p:sp>
        <p:nvSpPr>
          <p:cNvPr id="4" name="Footer Placeholder 3">
            <a:extLst>
              <a:ext uri="{FF2B5EF4-FFF2-40B4-BE49-F238E27FC236}">
                <a16:creationId xmlns:a16="http://schemas.microsoft.com/office/drawing/2014/main" id="{2448B251-9EA6-4DF8-8318-7120DCE11E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B54777-BB56-4D72-8759-049BFD3869B2}"/>
              </a:ext>
            </a:extLst>
          </p:cNvPr>
          <p:cNvSpPr>
            <a:spLocks noGrp="1"/>
          </p:cNvSpPr>
          <p:nvPr>
            <p:ph type="sldNum" sz="quarter" idx="12"/>
          </p:nvPr>
        </p:nvSpPr>
        <p:spPr/>
        <p:txBody>
          <a:bodyPr/>
          <a:lstStyle/>
          <a:p>
            <a:fld id="{2266C575-38A3-40E5-A0E7-5031710A6E7C}" type="slidenum">
              <a:rPr lang="en-IN" smtClean="0"/>
              <a:t>‹#›</a:t>
            </a:fld>
            <a:endParaRPr lang="en-IN"/>
          </a:p>
        </p:txBody>
      </p:sp>
    </p:spTree>
    <p:extLst>
      <p:ext uri="{BB962C8B-B14F-4D97-AF65-F5344CB8AC3E}">
        <p14:creationId xmlns:p14="http://schemas.microsoft.com/office/powerpoint/2010/main" val="5703690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3E8527-760D-4CB5-B0F7-E2E73583A185}"/>
              </a:ext>
            </a:extLst>
          </p:cNvPr>
          <p:cNvSpPr>
            <a:spLocks noGrp="1"/>
          </p:cNvSpPr>
          <p:nvPr>
            <p:ph type="dt" sz="half" idx="10"/>
          </p:nvPr>
        </p:nvSpPr>
        <p:spPr/>
        <p:txBody>
          <a:bodyPr/>
          <a:lstStyle/>
          <a:p>
            <a:fld id="{57E5FD8F-2F2D-49E4-9C4F-59CC7B34BBF7}" type="datetimeFigureOut">
              <a:rPr lang="en-IN" smtClean="0"/>
              <a:t>13-07-2021</a:t>
            </a:fld>
            <a:endParaRPr lang="en-IN"/>
          </a:p>
        </p:txBody>
      </p:sp>
      <p:sp>
        <p:nvSpPr>
          <p:cNvPr id="3" name="Footer Placeholder 2">
            <a:extLst>
              <a:ext uri="{FF2B5EF4-FFF2-40B4-BE49-F238E27FC236}">
                <a16:creationId xmlns:a16="http://schemas.microsoft.com/office/drawing/2014/main" id="{D688F296-1CCA-43A7-B9FA-DBBE52EB42C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E0520C-4D8B-4FD4-8F79-A411C9374E8A}"/>
              </a:ext>
            </a:extLst>
          </p:cNvPr>
          <p:cNvSpPr>
            <a:spLocks noGrp="1"/>
          </p:cNvSpPr>
          <p:nvPr>
            <p:ph type="sldNum" sz="quarter" idx="12"/>
          </p:nvPr>
        </p:nvSpPr>
        <p:spPr/>
        <p:txBody>
          <a:bodyPr/>
          <a:lstStyle/>
          <a:p>
            <a:fld id="{2266C575-38A3-40E5-A0E7-5031710A6E7C}" type="slidenum">
              <a:rPr lang="en-IN" smtClean="0"/>
              <a:t>‹#›</a:t>
            </a:fld>
            <a:endParaRPr lang="en-IN"/>
          </a:p>
        </p:txBody>
      </p:sp>
    </p:spTree>
    <p:extLst>
      <p:ext uri="{BB962C8B-B14F-4D97-AF65-F5344CB8AC3E}">
        <p14:creationId xmlns:p14="http://schemas.microsoft.com/office/powerpoint/2010/main" val="33418499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9F182-13C8-48FD-8BB3-B9300EDD3B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10E644-4A5E-41CE-9583-C748995969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043DAF-2961-40BA-B2A1-995A83EEF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BB90B9-B412-494B-9F02-F839D487BC05}"/>
              </a:ext>
            </a:extLst>
          </p:cNvPr>
          <p:cNvSpPr>
            <a:spLocks noGrp="1"/>
          </p:cNvSpPr>
          <p:nvPr>
            <p:ph type="dt" sz="half" idx="10"/>
          </p:nvPr>
        </p:nvSpPr>
        <p:spPr/>
        <p:txBody>
          <a:bodyPr/>
          <a:lstStyle/>
          <a:p>
            <a:fld id="{57E5FD8F-2F2D-49E4-9C4F-59CC7B34BBF7}" type="datetimeFigureOut">
              <a:rPr lang="en-IN" smtClean="0"/>
              <a:t>13-07-2021</a:t>
            </a:fld>
            <a:endParaRPr lang="en-IN"/>
          </a:p>
        </p:txBody>
      </p:sp>
      <p:sp>
        <p:nvSpPr>
          <p:cNvPr id="6" name="Footer Placeholder 5">
            <a:extLst>
              <a:ext uri="{FF2B5EF4-FFF2-40B4-BE49-F238E27FC236}">
                <a16:creationId xmlns:a16="http://schemas.microsoft.com/office/drawing/2014/main" id="{2B6EEDF7-F3A4-42C0-8239-26DDEE719F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1D9E2B-1E39-4FD6-ABA0-51638F26A3A7}"/>
              </a:ext>
            </a:extLst>
          </p:cNvPr>
          <p:cNvSpPr>
            <a:spLocks noGrp="1"/>
          </p:cNvSpPr>
          <p:nvPr>
            <p:ph type="sldNum" sz="quarter" idx="12"/>
          </p:nvPr>
        </p:nvSpPr>
        <p:spPr/>
        <p:txBody>
          <a:bodyPr/>
          <a:lstStyle/>
          <a:p>
            <a:fld id="{2266C575-38A3-40E5-A0E7-5031710A6E7C}" type="slidenum">
              <a:rPr lang="en-IN" smtClean="0"/>
              <a:t>‹#›</a:t>
            </a:fld>
            <a:endParaRPr lang="en-IN"/>
          </a:p>
        </p:txBody>
      </p:sp>
    </p:spTree>
    <p:extLst>
      <p:ext uri="{BB962C8B-B14F-4D97-AF65-F5344CB8AC3E}">
        <p14:creationId xmlns:p14="http://schemas.microsoft.com/office/powerpoint/2010/main" val="2730474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5EAA-CA16-46D4-8180-055DEC796C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A3121A-6B96-41AD-B1E8-61F3D14454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974946-D9FD-4D10-82E1-92D858F389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372FBB-031C-4FC5-A56F-485CD93933A6}"/>
              </a:ext>
            </a:extLst>
          </p:cNvPr>
          <p:cNvSpPr>
            <a:spLocks noGrp="1"/>
          </p:cNvSpPr>
          <p:nvPr>
            <p:ph type="dt" sz="half" idx="10"/>
          </p:nvPr>
        </p:nvSpPr>
        <p:spPr/>
        <p:txBody>
          <a:bodyPr/>
          <a:lstStyle/>
          <a:p>
            <a:fld id="{57E5FD8F-2F2D-49E4-9C4F-59CC7B34BBF7}" type="datetimeFigureOut">
              <a:rPr lang="en-IN" smtClean="0"/>
              <a:t>13-07-2021</a:t>
            </a:fld>
            <a:endParaRPr lang="en-IN"/>
          </a:p>
        </p:txBody>
      </p:sp>
      <p:sp>
        <p:nvSpPr>
          <p:cNvPr id="6" name="Footer Placeholder 5">
            <a:extLst>
              <a:ext uri="{FF2B5EF4-FFF2-40B4-BE49-F238E27FC236}">
                <a16:creationId xmlns:a16="http://schemas.microsoft.com/office/drawing/2014/main" id="{A94695E6-22D0-44D5-B730-9B67A26F61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C3BA45-E9B1-4F47-AD30-2913CDAA9A41}"/>
              </a:ext>
            </a:extLst>
          </p:cNvPr>
          <p:cNvSpPr>
            <a:spLocks noGrp="1"/>
          </p:cNvSpPr>
          <p:nvPr>
            <p:ph type="sldNum" sz="quarter" idx="12"/>
          </p:nvPr>
        </p:nvSpPr>
        <p:spPr/>
        <p:txBody>
          <a:bodyPr/>
          <a:lstStyle/>
          <a:p>
            <a:fld id="{2266C575-38A3-40E5-A0E7-5031710A6E7C}" type="slidenum">
              <a:rPr lang="en-IN" smtClean="0"/>
              <a:t>‹#›</a:t>
            </a:fld>
            <a:endParaRPr lang="en-IN"/>
          </a:p>
        </p:txBody>
      </p:sp>
    </p:spTree>
    <p:extLst>
      <p:ext uri="{BB962C8B-B14F-4D97-AF65-F5344CB8AC3E}">
        <p14:creationId xmlns:p14="http://schemas.microsoft.com/office/powerpoint/2010/main" val="11223702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86C02-B5F0-4061-944C-58029C110FC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6F4A41-02F0-46DE-B30B-B5E35A0247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D67F31-680D-497A-AC7F-DDE2D51DC689}"/>
              </a:ext>
            </a:extLst>
          </p:cNvPr>
          <p:cNvSpPr>
            <a:spLocks noGrp="1"/>
          </p:cNvSpPr>
          <p:nvPr>
            <p:ph type="dt" sz="half" idx="10"/>
          </p:nvPr>
        </p:nvSpPr>
        <p:spPr/>
        <p:txBody>
          <a:bodyPr/>
          <a:lstStyle/>
          <a:p>
            <a:fld id="{57E5FD8F-2F2D-49E4-9C4F-59CC7B34BBF7}" type="datetimeFigureOut">
              <a:rPr lang="en-IN" smtClean="0"/>
              <a:t>13-07-2021</a:t>
            </a:fld>
            <a:endParaRPr lang="en-IN"/>
          </a:p>
        </p:txBody>
      </p:sp>
      <p:sp>
        <p:nvSpPr>
          <p:cNvPr id="5" name="Footer Placeholder 4">
            <a:extLst>
              <a:ext uri="{FF2B5EF4-FFF2-40B4-BE49-F238E27FC236}">
                <a16:creationId xmlns:a16="http://schemas.microsoft.com/office/drawing/2014/main" id="{30F0EB6A-E652-4BFA-A2D1-2B41B0968F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184EC7-4DCB-4DAA-A84F-1288439E733A}"/>
              </a:ext>
            </a:extLst>
          </p:cNvPr>
          <p:cNvSpPr>
            <a:spLocks noGrp="1"/>
          </p:cNvSpPr>
          <p:nvPr>
            <p:ph type="sldNum" sz="quarter" idx="12"/>
          </p:nvPr>
        </p:nvSpPr>
        <p:spPr/>
        <p:txBody>
          <a:bodyPr/>
          <a:lstStyle/>
          <a:p>
            <a:fld id="{2266C575-38A3-40E5-A0E7-5031710A6E7C}" type="slidenum">
              <a:rPr lang="en-IN" smtClean="0"/>
              <a:t>‹#›</a:t>
            </a:fld>
            <a:endParaRPr lang="en-IN"/>
          </a:p>
        </p:txBody>
      </p:sp>
    </p:spTree>
    <p:extLst>
      <p:ext uri="{BB962C8B-B14F-4D97-AF65-F5344CB8AC3E}">
        <p14:creationId xmlns:p14="http://schemas.microsoft.com/office/powerpoint/2010/main" val="41455340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417C71-C6BF-4943-805D-7D04B70CE7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0E5264-00C8-4185-8D2B-F44713FE8D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621265-D77A-47A7-A340-EE6736DB5EFA}"/>
              </a:ext>
            </a:extLst>
          </p:cNvPr>
          <p:cNvSpPr>
            <a:spLocks noGrp="1"/>
          </p:cNvSpPr>
          <p:nvPr>
            <p:ph type="dt" sz="half" idx="10"/>
          </p:nvPr>
        </p:nvSpPr>
        <p:spPr/>
        <p:txBody>
          <a:bodyPr/>
          <a:lstStyle/>
          <a:p>
            <a:fld id="{57E5FD8F-2F2D-49E4-9C4F-59CC7B34BBF7}" type="datetimeFigureOut">
              <a:rPr lang="en-IN" smtClean="0"/>
              <a:t>13-07-2021</a:t>
            </a:fld>
            <a:endParaRPr lang="en-IN"/>
          </a:p>
        </p:txBody>
      </p:sp>
      <p:sp>
        <p:nvSpPr>
          <p:cNvPr id="5" name="Footer Placeholder 4">
            <a:extLst>
              <a:ext uri="{FF2B5EF4-FFF2-40B4-BE49-F238E27FC236}">
                <a16:creationId xmlns:a16="http://schemas.microsoft.com/office/drawing/2014/main" id="{2DE31B7B-C004-41B7-9AEB-8C844E2F74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59F90C-4027-421E-ADE1-74D04410D0BF}"/>
              </a:ext>
            </a:extLst>
          </p:cNvPr>
          <p:cNvSpPr>
            <a:spLocks noGrp="1"/>
          </p:cNvSpPr>
          <p:nvPr>
            <p:ph type="sldNum" sz="quarter" idx="12"/>
          </p:nvPr>
        </p:nvSpPr>
        <p:spPr/>
        <p:txBody>
          <a:bodyPr/>
          <a:lstStyle/>
          <a:p>
            <a:fld id="{2266C575-38A3-40E5-A0E7-5031710A6E7C}" type="slidenum">
              <a:rPr lang="en-IN" smtClean="0"/>
              <a:t>‹#›</a:t>
            </a:fld>
            <a:endParaRPr lang="en-IN"/>
          </a:p>
        </p:txBody>
      </p:sp>
    </p:spTree>
    <p:extLst>
      <p:ext uri="{BB962C8B-B14F-4D97-AF65-F5344CB8AC3E}">
        <p14:creationId xmlns:p14="http://schemas.microsoft.com/office/powerpoint/2010/main" val="2778237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651EF7-920A-4778-B43B-D64ABD937C0C}"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2BDA31-2F59-45F5-8D71-984A227B1F22}" type="slidenum">
              <a:rPr lang="en-IN" smtClean="0"/>
              <a:t>‹#›</a:t>
            </a:fld>
            <a:endParaRPr lang="en-IN"/>
          </a:p>
        </p:txBody>
      </p:sp>
    </p:spTree>
    <p:extLst>
      <p:ext uri="{BB962C8B-B14F-4D97-AF65-F5344CB8AC3E}">
        <p14:creationId xmlns:p14="http://schemas.microsoft.com/office/powerpoint/2010/main" val="7945722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609600" y="3699804"/>
            <a:ext cx="110744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609600" y="1433732"/>
            <a:ext cx="110744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951501"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78099"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053797" y="3526302"/>
            <a:ext cx="6096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sz="1800"/>
          </a:p>
        </p:txBody>
      </p:sp>
      <p:sp>
        <p:nvSpPr>
          <p:cNvPr id="15" name="Date Placeholder 14"/>
          <p:cNvSpPr>
            <a:spLocks noGrp="1"/>
          </p:cNvSpPr>
          <p:nvPr>
            <p:ph type="dt" sz="half" idx="10"/>
          </p:nvPr>
        </p:nvSpPr>
        <p:spPr/>
        <p:txBody>
          <a:bodyPr/>
          <a:lstStyle/>
          <a:p>
            <a:fld id="{5FF65C2D-EBBE-4806-9448-721F0207697E}" type="datetimeFigureOut">
              <a:rPr lang="en-US" smtClean="0"/>
              <a:pPr/>
              <a:t>7/13/2021</a:t>
            </a:fld>
            <a:endParaRPr lang="en-US"/>
          </a:p>
        </p:txBody>
      </p:sp>
      <p:sp>
        <p:nvSpPr>
          <p:cNvPr id="16" name="Slide Number Placeholder 15"/>
          <p:cNvSpPr>
            <a:spLocks noGrp="1"/>
          </p:cNvSpPr>
          <p:nvPr>
            <p:ph type="sldNum" sz="quarter" idx="11"/>
          </p:nvPr>
        </p:nvSpPr>
        <p:spPr/>
        <p:txBody>
          <a:bodyPr/>
          <a:lstStyle/>
          <a:p>
            <a:fld id="{F68AC682-D9AD-4003-B9F0-EF3E22704017}"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7403970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609600" y="1524000"/>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5FF65C2D-EBBE-4806-9448-721F0207697E}" type="datetimeFigureOut">
              <a:rPr lang="en-US" smtClean="0"/>
              <a:pPr/>
              <a:t>7/13/2021</a:t>
            </a:fld>
            <a:endParaRPr lang="en-US"/>
          </a:p>
        </p:txBody>
      </p:sp>
      <p:sp>
        <p:nvSpPr>
          <p:cNvPr id="15" name="Slide Number Placeholder 14"/>
          <p:cNvSpPr>
            <a:spLocks noGrp="1"/>
          </p:cNvSpPr>
          <p:nvPr>
            <p:ph type="sldNum" sz="quarter" idx="15"/>
          </p:nvPr>
        </p:nvSpPr>
        <p:spPr/>
        <p:txBody>
          <a:bodyPr/>
          <a:lstStyle>
            <a:lvl1pPr algn="ctr">
              <a:defRPr/>
            </a:lvl1pPr>
          </a:lstStyle>
          <a:p>
            <a:fld id="{F68AC682-D9AD-4003-B9F0-EF3E22704017}"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extLst>
      <p:ext uri="{BB962C8B-B14F-4D97-AF65-F5344CB8AC3E}">
        <p14:creationId xmlns:p14="http://schemas.microsoft.com/office/powerpoint/2010/main" val="21946880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F65C2D-EBBE-4806-9448-721F0207697E}" type="datetimeFigureOut">
              <a:rPr lang="en-US" smtClean="0"/>
              <a:pPr/>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AC682-D9AD-4003-B9F0-EF3E22704017}" type="slidenum">
              <a:rPr lang="en-US" smtClean="0"/>
              <a:pPr/>
              <a:t>‹#›</a:t>
            </a:fld>
            <a:endParaRPr lang="en-US"/>
          </a:p>
        </p:txBody>
      </p:sp>
      <p:sp>
        <p:nvSpPr>
          <p:cNvPr id="2" name="Title 1"/>
          <p:cNvSpPr>
            <a:spLocks noGrp="1"/>
          </p:cNvSpPr>
          <p:nvPr>
            <p:ph type="title"/>
          </p:nvPr>
        </p:nvSpPr>
        <p:spPr>
          <a:xfrm>
            <a:off x="914400" y="3505200"/>
            <a:ext cx="105664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4958864"/>
            <a:ext cx="105664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914400" y="4916993"/>
            <a:ext cx="105664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2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FF65C2D-EBBE-4806-9448-721F0207697E}" type="datetimeFigureOut">
              <a:rPr lang="en-US" smtClean="0"/>
              <a:pPr/>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8AC682-D9AD-4003-B9F0-EF3E22704017}"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609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9453101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F68AC682-D9AD-4003-B9F0-EF3E22704017}"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5FF65C2D-EBBE-4806-9448-721F0207697E}" type="datetimeFigureOut">
              <a:rPr lang="en-US" smtClean="0"/>
              <a:pPr/>
              <a:t>7/13/2021</a:t>
            </a:fld>
            <a:endParaRPr lang="en-US"/>
          </a:p>
        </p:txBody>
      </p:sp>
      <p:sp>
        <p:nvSpPr>
          <p:cNvPr id="3" name="Text Placeholder 2"/>
          <p:cNvSpPr>
            <a:spLocks noGrp="1"/>
          </p:cNvSpPr>
          <p:nvPr>
            <p:ph type="body" idx="1"/>
          </p:nvPr>
        </p:nvSpPr>
        <p:spPr>
          <a:xfrm>
            <a:off x="609600" y="1399593"/>
            <a:ext cx="5386917"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609600"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6199717"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609600" y="155448"/>
            <a:ext cx="109728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6197600" y="1399593"/>
            <a:ext cx="5386917"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750593"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339840"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4337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FF65C2D-EBBE-4806-9448-721F0207697E}" type="datetimeFigureOut">
              <a:rPr lang="en-US" smtClean="0"/>
              <a:pPr/>
              <a:t>7/13/2021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8AC682-D9AD-4003-B9F0-EF3E22704017}"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12777790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F65C2D-EBBE-4806-9448-721F0207697E}" type="datetimeFigureOut">
              <a:rPr lang="en-US" smtClean="0"/>
              <a:pPr/>
              <a:t>7/13/2021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8AC682-D9AD-4003-B9F0-EF3E22704017}" type="slidenum">
              <a:rPr lang="en-US" smtClean="0"/>
              <a:pPr/>
              <a:t>‹#›</a:t>
            </a:fld>
            <a:endParaRPr lang="en-US"/>
          </a:p>
        </p:txBody>
      </p:sp>
    </p:spTree>
    <p:extLst>
      <p:ext uri="{BB962C8B-B14F-4D97-AF65-F5344CB8AC3E}">
        <p14:creationId xmlns:p14="http://schemas.microsoft.com/office/powerpoint/2010/main" val="16563510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609600" y="457200"/>
            <a:ext cx="83312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042400" y="1600200"/>
            <a:ext cx="2645664"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9042400" y="457200"/>
            <a:ext cx="26416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5FF65C2D-EBBE-4806-9448-721F0207697E}" type="datetimeFigureOut">
              <a:rPr lang="en-US" smtClean="0"/>
              <a:pPr/>
              <a:t>7/13/2021</a:t>
            </a:fld>
            <a:endParaRPr lang="en-US"/>
          </a:p>
        </p:txBody>
      </p:sp>
      <p:sp>
        <p:nvSpPr>
          <p:cNvPr id="9" name="Slide Number Placeholder 8"/>
          <p:cNvSpPr>
            <a:spLocks noGrp="1"/>
          </p:cNvSpPr>
          <p:nvPr>
            <p:ph type="sldNum" sz="quarter" idx="15"/>
          </p:nvPr>
        </p:nvSpPr>
        <p:spPr/>
        <p:txBody>
          <a:bodyPr/>
          <a:lstStyle/>
          <a:p>
            <a:fld id="{F68AC682-D9AD-4003-B9F0-EF3E22704017}"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extLst>
      <p:ext uri="{BB962C8B-B14F-4D97-AF65-F5344CB8AC3E}">
        <p14:creationId xmlns:p14="http://schemas.microsoft.com/office/powerpoint/2010/main" val="21339715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9200" y="457200"/>
            <a:ext cx="2743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09600" y="457200"/>
            <a:ext cx="80264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8839200" y="1600200"/>
            <a:ext cx="27432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5FF65C2D-EBBE-4806-9448-721F0207697E}" type="datetimeFigureOut">
              <a:rPr lang="en-US" smtClean="0"/>
              <a:pPr/>
              <a:t>7/13/2021</a:t>
            </a:fld>
            <a:endParaRPr lang="en-US"/>
          </a:p>
        </p:txBody>
      </p:sp>
      <p:sp>
        <p:nvSpPr>
          <p:cNvPr id="9" name="Slide Number Placeholder 8"/>
          <p:cNvSpPr>
            <a:spLocks noGrp="1"/>
          </p:cNvSpPr>
          <p:nvPr>
            <p:ph type="sldNum" sz="quarter" idx="11"/>
          </p:nvPr>
        </p:nvSpPr>
        <p:spPr/>
        <p:txBody>
          <a:bodyPr/>
          <a:lstStyle/>
          <a:p>
            <a:fld id="{F68AC682-D9AD-4003-B9F0-EF3E22704017}"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9733563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F65C2D-EBBE-4806-9448-721F0207697E}" type="datetimeFigureOut">
              <a:rPr lang="en-US" smtClean="0"/>
              <a:pPr/>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AC682-D9AD-4003-B9F0-EF3E22704017}" type="slidenum">
              <a:rPr lang="en-US" smtClean="0"/>
              <a:pPr/>
              <a:t>‹#›</a:t>
            </a:fld>
            <a:endParaRPr lang="en-US"/>
          </a:p>
        </p:txBody>
      </p:sp>
    </p:spTree>
    <p:extLst>
      <p:ext uri="{BB962C8B-B14F-4D97-AF65-F5344CB8AC3E}">
        <p14:creationId xmlns:p14="http://schemas.microsoft.com/office/powerpoint/2010/main" val="3566449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651EF7-920A-4778-B43B-D64ABD937C0C}" type="datetimeFigureOut">
              <a:rPr lang="en-IN" smtClean="0"/>
              <a:t>13-07-2021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2BDA31-2F59-45F5-8D71-984A227B1F22}" type="slidenum">
              <a:rPr lang="en-IN" smtClean="0"/>
              <a:t>‹#›</a:t>
            </a:fld>
            <a:endParaRPr lang="en-IN"/>
          </a:p>
        </p:txBody>
      </p:sp>
    </p:spTree>
    <p:extLst>
      <p:ext uri="{BB962C8B-B14F-4D97-AF65-F5344CB8AC3E}">
        <p14:creationId xmlns:p14="http://schemas.microsoft.com/office/powerpoint/2010/main" val="21547841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F65C2D-EBBE-4806-9448-721F0207697E}" type="datetimeFigureOut">
              <a:rPr lang="en-US" smtClean="0"/>
              <a:pPr/>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AC682-D9AD-4003-B9F0-EF3E22704017}" type="slidenum">
              <a:rPr lang="en-US" smtClean="0"/>
              <a:pPr/>
              <a:t>‹#›</a:t>
            </a:fld>
            <a:endParaRPr lang="en-US"/>
          </a:p>
        </p:txBody>
      </p:sp>
    </p:spTree>
    <p:extLst>
      <p:ext uri="{BB962C8B-B14F-4D97-AF65-F5344CB8AC3E}">
        <p14:creationId xmlns:p14="http://schemas.microsoft.com/office/powerpoint/2010/main" val="31818704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5CE9A8B-1203-4FF4-8AAA-97C6C3D16F0E}" type="datetimeFigureOut">
              <a:rPr lang="en-US" smtClean="0"/>
              <a:t>7/13/2021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218D6C7-4469-4CEF-9E51-F75DBDB5FF16}" type="slidenum">
              <a:rPr lang="en-US" smtClean="0"/>
              <a:t>‹#›</a:t>
            </a:fld>
            <a:endParaRPr lang="en-US"/>
          </a:p>
        </p:txBody>
      </p:sp>
    </p:spTree>
    <p:extLst>
      <p:ext uri="{BB962C8B-B14F-4D97-AF65-F5344CB8AC3E}">
        <p14:creationId xmlns:p14="http://schemas.microsoft.com/office/powerpoint/2010/main" val="5808520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E9A8B-1203-4FF4-8AAA-97C6C3D16F0E}"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8D6C7-4469-4CEF-9E51-F75DBDB5FF16}" type="slidenum">
              <a:rPr lang="en-US" smtClean="0"/>
              <a:t>‹#›</a:t>
            </a:fld>
            <a:endParaRPr lang="en-US"/>
          </a:p>
        </p:txBody>
      </p:sp>
    </p:spTree>
    <p:extLst>
      <p:ext uri="{BB962C8B-B14F-4D97-AF65-F5344CB8AC3E}">
        <p14:creationId xmlns:p14="http://schemas.microsoft.com/office/powerpoint/2010/main" val="2695771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CE9A8B-1203-4FF4-8AAA-97C6C3D16F0E}"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18D6C7-4469-4CEF-9E51-F75DBDB5FF16}" type="slidenum">
              <a:rPr lang="en-US" smtClean="0"/>
              <a:t>‹#›</a:t>
            </a:fld>
            <a:endParaRPr lang="en-US"/>
          </a:p>
        </p:txBody>
      </p:sp>
    </p:spTree>
    <p:extLst>
      <p:ext uri="{BB962C8B-B14F-4D97-AF65-F5344CB8AC3E}">
        <p14:creationId xmlns:p14="http://schemas.microsoft.com/office/powerpoint/2010/main" val="38385560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CE9A8B-1203-4FF4-8AAA-97C6C3D16F0E}"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8D6C7-4469-4CEF-9E51-F75DBDB5FF16}" type="slidenum">
              <a:rPr lang="en-US" smtClean="0"/>
              <a:t>‹#›</a:t>
            </a:fld>
            <a:endParaRPr lang="en-US"/>
          </a:p>
        </p:txBody>
      </p:sp>
    </p:spTree>
    <p:extLst>
      <p:ext uri="{BB962C8B-B14F-4D97-AF65-F5344CB8AC3E}">
        <p14:creationId xmlns:p14="http://schemas.microsoft.com/office/powerpoint/2010/main" val="8883360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CE9A8B-1203-4FF4-8AAA-97C6C3D16F0E}" type="datetimeFigureOut">
              <a:rPr lang="en-US" smtClean="0"/>
              <a:t>7/13/2021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18D6C7-4469-4CEF-9E51-F75DBDB5FF16}" type="slidenum">
              <a:rPr lang="en-US" smtClean="0"/>
              <a:t>‹#›</a:t>
            </a:fld>
            <a:endParaRPr lang="en-US"/>
          </a:p>
        </p:txBody>
      </p:sp>
    </p:spTree>
    <p:extLst>
      <p:ext uri="{BB962C8B-B14F-4D97-AF65-F5344CB8AC3E}">
        <p14:creationId xmlns:p14="http://schemas.microsoft.com/office/powerpoint/2010/main" val="27542714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CE9A8B-1203-4FF4-8AAA-97C6C3D16F0E}" type="datetimeFigureOut">
              <a:rPr lang="en-US" smtClean="0"/>
              <a:t>7/13/2021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18D6C7-4469-4CEF-9E51-F75DBDB5FF16}" type="slidenum">
              <a:rPr lang="en-US" smtClean="0"/>
              <a:t>‹#›</a:t>
            </a:fld>
            <a:endParaRPr lang="en-US"/>
          </a:p>
        </p:txBody>
      </p:sp>
    </p:spTree>
    <p:extLst>
      <p:ext uri="{BB962C8B-B14F-4D97-AF65-F5344CB8AC3E}">
        <p14:creationId xmlns:p14="http://schemas.microsoft.com/office/powerpoint/2010/main" val="4806746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E9A8B-1203-4FF4-8AAA-97C6C3D16F0E}" type="datetimeFigureOut">
              <a:rPr lang="en-US" smtClean="0"/>
              <a:t>7/13/2021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218D6C7-4469-4CEF-9E51-F75DBDB5FF16}" type="slidenum">
              <a:rPr lang="en-US" smtClean="0"/>
              <a:t>‹#›</a:t>
            </a:fld>
            <a:endParaRPr lang="en-US"/>
          </a:p>
        </p:txBody>
      </p:sp>
    </p:spTree>
    <p:extLst>
      <p:ext uri="{BB962C8B-B14F-4D97-AF65-F5344CB8AC3E}">
        <p14:creationId xmlns:p14="http://schemas.microsoft.com/office/powerpoint/2010/main" val="30450057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CE9A8B-1203-4FF4-8AAA-97C6C3D16F0E}"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218D6C7-4469-4CEF-9E51-F75DBDB5FF16}" type="slidenum">
              <a:rPr lang="en-US" smtClean="0"/>
              <a:t>‹#›</a:t>
            </a:fld>
            <a:endParaRPr lang="en-US"/>
          </a:p>
        </p:txBody>
      </p:sp>
    </p:spTree>
    <p:extLst>
      <p:ext uri="{BB962C8B-B14F-4D97-AF65-F5344CB8AC3E}">
        <p14:creationId xmlns:p14="http://schemas.microsoft.com/office/powerpoint/2010/main" val="6748646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CE9A8B-1203-4FF4-8AAA-97C6C3D16F0E}"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218D6C7-4469-4CEF-9E51-F75DBDB5FF16}" type="slidenum">
              <a:rPr lang="en-US" smtClean="0"/>
              <a:t>‹#›</a:t>
            </a:fld>
            <a:endParaRPr lang="en-US"/>
          </a:p>
        </p:txBody>
      </p:sp>
    </p:spTree>
    <p:extLst>
      <p:ext uri="{BB962C8B-B14F-4D97-AF65-F5344CB8AC3E}">
        <p14:creationId xmlns:p14="http://schemas.microsoft.com/office/powerpoint/2010/main" val="389973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651EF7-920A-4778-B43B-D64ABD937C0C}" type="datetimeFigureOut">
              <a:rPr lang="en-IN" smtClean="0"/>
              <a:t>13-07-2021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2BDA31-2F59-45F5-8D71-984A227B1F22}" type="slidenum">
              <a:rPr lang="en-IN" smtClean="0"/>
              <a:t>‹#›</a:t>
            </a:fld>
            <a:endParaRPr lang="en-IN"/>
          </a:p>
        </p:txBody>
      </p:sp>
    </p:spTree>
    <p:extLst>
      <p:ext uri="{BB962C8B-B14F-4D97-AF65-F5344CB8AC3E}">
        <p14:creationId xmlns:p14="http://schemas.microsoft.com/office/powerpoint/2010/main" val="328942361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CE9A8B-1203-4FF4-8AAA-97C6C3D16F0E}"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218D6C7-4469-4CEF-9E51-F75DBDB5FF16}" type="slidenum">
              <a:rPr lang="en-US" smtClean="0"/>
              <a:t>‹#›</a:t>
            </a:fld>
            <a:endParaRPr lang="en-US"/>
          </a:p>
        </p:txBody>
      </p:sp>
    </p:spTree>
    <p:extLst>
      <p:ext uri="{BB962C8B-B14F-4D97-AF65-F5344CB8AC3E}">
        <p14:creationId xmlns:p14="http://schemas.microsoft.com/office/powerpoint/2010/main" val="27755858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5CE9A8B-1203-4FF4-8AAA-97C6C3D16F0E}"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18D6C7-4469-4CEF-9E51-F75DBDB5FF16}" type="slidenum">
              <a:rPr lang="en-US" smtClean="0"/>
              <a:t>‹#›</a:t>
            </a:fld>
            <a:endParaRPr lang="en-US"/>
          </a:p>
        </p:txBody>
      </p:sp>
    </p:spTree>
    <p:extLst>
      <p:ext uri="{BB962C8B-B14F-4D97-AF65-F5344CB8AC3E}">
        <p14:creationId xmlns:p14="http://schemas.microsoft.com/office/powerpoint/2010/main" val="21216539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5CE9A8B-1203-4FF4-8AAA-97C6C3D16F0E}"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18D6C7-4469-4CEF-9E51-F75DBDB5FF16}" type="slidenum">
              <a:rPr lang="en-US" smtClean="0"/>
              <a:t>‹#›</a:t>
            </a:fld>
            <a:endParaRPr lang="en-US"/>
          </a:p>
        </p:txBody>
      </p:sp>
    </p:spTree>
    <p:extLst>
      <p:ext uri="{BB962C8B-B14F-4D97-AF65-F5344CB8AC3E}">
        <p14:creationId xmlns:p14="http://schemas.microsoft.com/office/powerpoint/2010/main" val="26591199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CE9A8B-1203-4FF4-8AAA-97C6C3D16F0E}"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18D6C7-4469-4CEF-9E51-F75DBDB5FF16}" type="slidenum">
              <a:rPr lang="en-US" smtClean="0"/>
              <a:t>‹#›</a:t>
            </a:fld>
            <a:endParaRPr lang="en-US"/>
          </a:p>
        </p:txBody>
      </p:sp>
    </p:spTree>
    <p:extLst>
      <p:ext uri="{BB962C8B-B14F-4D97-AF65-F5344CB8AC3E}">
        <p14:creationId xmlns:p14="http://schemas.microsoft.com/office/powerpoint/2010/main" val="209110026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5CE9A8B-1203-4FF4-8AAA-97C6C3D16F0E}" type="datetimeFigureOut">
              <a:rPr lang="en-US" smtClean="0"/>
              <a:t>7/13/2021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18D6C7-4469-4CEF-9E51-F75DBDB5FF16}" type="slidenum">
              <a:rPr lang="en-US" smtClean="0"/>
              <a:t>‹#›</a:t>
            </a:fld>
            <a:endParaRPr lang="en-US"/>
          </a:p>
        </p:txBody>
      </p:sp>
    </p:spTree>
    <p:extLst>
      <p:ext uri="{BB962C8B-B14F-4D97-AF65-F5344CB8AC3E}">
        <p14:creationId xmlns:p14="http://schemas.microsoft.com/office/powerpoint/2010/main" val="34034932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5CE9A8B-1203-4FF4-8AAA-97C6C3D16F0E}" type="datetimeFigureOut">
              <a:rPr lang="en-US" smtClean="0"/>
              <a:t>7/13/2021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218D6C7-4469-4CEF-9E51-F75DBDB5FF16}" type="slidenum">
              <a:rPr lang="en-US" smtClean="0"/>
              <a:t>‹#›</a:t>
            </a:fld>
            <a:endParaRPr lang="en-US"/>
          </a:p>
        </p:txBody>
      </p:sp>
    </p:spTree>
    <p:extLst>
      <p:ext uri="{BB962C8B-B14F-4D97-AF65-F5344CB8AC3E}">
        <p14:creationId xmlns:p14="http://schemas.microsoft.com/office/powerpoint/2010/main" val="26801121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5CE9A8B-1203-4FF4-8AAA-97C6C3D16F0E}"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8D6C7-4469-4CEF-9E51-F75DBDB5FF16}" type="slidenum">
              <a:rPr lang="en-US" smtClean="0"/>
              <a:t>‹#›</a:t>
            </a:fld>
            <a:endParaRPr lang="en-US"/>
          </a:p>
        </p:txBody>
      </p:sp>
    </p:spTree>
    <p:extLst>
      <p:ext uri="{BB962C8B-B14F-4D97-AF65-F5344CB8AC3E}">
        <p14:creationId xmlns:p14="http://schemas.microsoft.com/office/powerpoint/2010/main" val="6023996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5CE9A8B-1203-4FF4-8AAA-97C6C3D16F0E}"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18D6C7-4469-4CEF-9E51-F75DBDB5FF16}" type="slidenum">
              <a:rPr lang="en-US" smtClean="0"/>
              <a:t>‹#›</a:t>
            </a:fld>
            <a:endParaRPr lang="en-US"/>
          </a:p>
        </p:txBody>
      </p:sp>
    </p:spTree>
    <p:extLst>
      <p:ext uri="{BB962C8B-B14F-4D97-AF65-F5344CB8AC3E}">
        <p14:creationId xmlns:p14="http://schemas.microsoft.com/office/powerpoint/2010/main" val="32255457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E5FF28-BC36-4FEA-B0AE-4DF7D8AAD121}" type="datetimeFigureOut">
              <a:rPr lang="en-IN" smtClean="0"/>
              <a:t>13-07-2021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67E33A0-DA52-43F4-9C73-22190B574FF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12253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5FF28-BC36-4FEA-B0AE-4DF7D8AAD121}"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7E33A0-DA52-43F4-9C73-22190B574FF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9379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651EF7-920A-4778-B43B-D64ABD937C0C}" type="datetimeFigureOut">
              <a:rPr lang="en-IN" smtClean="0"/>
              <a:t>13-07-2021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2BDA31-2F59-45F5-8D71-984A227B1F22}" type="slidenum">
              <a:rPr lang="en-IN" smtClean="0"/>
              <a:t>‹#›</a:t>
            </a:fld>
            <a:endParaRPr lang="en-IN"/>
          </a:p>
        </p:txBody>
      </p:sp>
    </p:spTree>
    <p:extLst>
      <p:ext uri="{BB962C8B-B14F-4D97-AF65-F5344CB8AC3E}">
        <p14:creationId xmlns:p14="http://schemas.microsoft.com/office/powerpoint/2010/main" val="3008456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5FF28-BC36-4FEA-B0AE-4DF7D8AAD121}"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7E33A0-DA52-43F4-9C73-22190B574FF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358250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E5FF28-BC36-4FEA-B0AE-4DF7D8AAD121}" type="datetimeFigureOut">
              <a:rPr lang="en-IN" smtClean="0"/>
              <a:t>13-07-2021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7E33A0-DA52-43F4-9C73-22190B574FF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21701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E5FF28-BC36-4FEA-B0AE-4DF7D8AAD121}" type="datetimeFigureOut">
              <a:rPr lang="en-IN" smtClean="0"/>
              <a:t>13-07-2021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7E33A0-DA52-43F4-9C73-22190B574FF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73413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E5FF28-BC36-4FEA-B0AE-4DF7D8AAD121}" type="datetimeFigureOut">
              <a:rPr lang="en-IN" smtClean="0"/>
              <a:t>13-07-2021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7E33A0-DA52-43F4-9C73-22190B574FF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516673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5FF28-BC36-4FEA-B0AE-4DF7D8AAD121}" type="datetimeFigureOut">
              <a:rPr lang="en-IN" smtClean="0"/>
              <a:t>13-07-2021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7E33A0-DA52-43F4-9C73-22190B574FFD}" type="slidenum">
              <a:rPr lang="en-IN" smtClean="0"/>
              <a:t>‹#›</a:t>
            </a:fld>
            <a:endParaRPr lang="en-IN"/>
          </a:p>
        </p:txBody>
      </p:sp>
    </p:spTree>
    <p:extLst>
      <p:ext uri="{BB962C8B-B14F-4D97-AF65-F5344CB8AC3E}">
        <p14:creationId xmlns:p14="http://schemas.microsoft.com/office/powerpoint/2010/main" val="101426632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E5FF28-BC36-4FEA-B0AE-4DF7D8AAD121}" type="datetimeFigureOut">
              <a:rPr lang="en-IN" smtClean="0"/>
              <a:t>13-07-2021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7E33A0-DA52-43F4-9C73-22190B574FF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946353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1E5FF28-BC36-4FEA-B0AE-4DF7D8AAD121}" type="datetimeFigureOut">
              <a:rPr lang="en-IN" smtClean="0"/>
              <a:t>13-07-2021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67E33A0-DA52-43F4-9C73-22190B574FF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0915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5FF28-BC36-4FEA-B0AE-4DF7D8AAD121}"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7E33A0-DA52-43F4-9C73-22190B574FF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16669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5FF28-BC36-4FEA-B0AE-4DF7D8AAD121}"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7E33A0-DA52-43F4-9C73-22190B574FF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1912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7/13/2021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360113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651EF7-920A-4778-B43B-D64ABD937C0C}" type="datetimeFigureOut">
              <a:rPr lang="en-IN" smtClean="0"/>
              <a:t>13-07-2021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2BDA31-2F59-45F5-8D71-984A227B1F22}" type="slidenum">
              <a:rPr lang="en-IN" smtClean="0"/>
              <a:t>‹#›</a:t>
            </a:fld>
            <a:endParaRPr lang="en-IN"/>
          </a:p>
        </p:txBody>
      </p:sp>
    </p:spTree>
    <p:extLst>
      <p:ext uri="{BB962C8B-B14F-4D97-AF65-F5344CB8AC3E}">
        <p14:creationId xmlns:p14="http://schemas.microsoft.com/office/powerpoint/2010/main" val="188953766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7/13/2021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555426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7/13/2021</a:t>
            </a:fld>
            <a:endParaRPr lang="en-US" dirty="0"/>
          </a:p>
        </p:txBody>
      </p:sp>
    </p:spTree>
    <p:extLst>
      <p:ext uri="{BB962C8B-B14F-4D97-AF65-F5344CB8AC3E}">
        <p14:creationId xmlns:p14="http://schemas.microsoft.com/office/powerpoint/2010/main" val="139216983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7/13/2021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005368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7/13/2021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114623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7/13/2021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401717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7/13/2021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520253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7/13/2021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3962828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7/13/2021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48194313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7/13/2021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1939432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7/13/2021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924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651EF7-920A-4778-B43B-D64ABD937C0C}" type="datetimeFigureOut">
              <a:rPr lang="en-IN" smtClean="0"/>
              <a:t>13-07-2021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2BDA31-2F59-45F5-8D71-984A227B1F22}" type="slidenum">
              <a:rPr lang="en-IN" smtClean="0"/>
              <a:t>‹#›</a:t>
            </a:fld>
            <a:endParaRPr lang="en-IN"/>
          </a:p>
        </p:txBody>
      </p:sp>
    </p:spTree>
    <p:extLst>
      <p:ext uri="{BB962C8B-B14F-4D97-AF65-F5344CB8AC3E}">
        <p14:creationId xmlns:p14="http://schemas.microsoft.com/office/powerpoint/2010/main" val="120769271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707586D-47D1-4E45-8385-C68785C9C36B}" type="datetimeFigureOut">
              <a:rPr lang="en-US" smtClean="0"/>
              <a:t>7/13/2021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6516E-63B6-4947-8DF4-7531B5680D4D}" type="slidenum">
              <a:rPr lang="en-IN" smtClean="0"/>
              <a:t>‹#›</a:t>
            </a:fld>
            <a:endParaRPr lang="en-IN"/>
          </a:p>
        </p:txBody>
      </p:sp>
    </p:spTree>
    <p:extLst>
      <p:ext uri="{BB962C8B-B14F-4D97-AF65-F5344CB8AC3E}">
        <p14:creationId xmlns:p14="http://schemas.microsoft.com/office/powerpoint/2010/main" val="347234676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707586D-47D1-4E45-8385-C68785C9C36B}" type="datetimeFigureOut">
              <a:rPr lang="en-US" smtClean="0"/>
              <a:t>7/13/2021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6516E-63B6-4947-8DF4-7531B5680D4D}" type="slidenum">
              <a:rPr lang="en-IN" smtClean="0"/>
              <a:t>‹#›</a:t>
            </a:fld>
            <a:endParaRPr lang="en-IN"/>
          </a:p>
        </p:txBody>
      </p:sp>
    </p:spTree>
    <p:extLst>
      <p:ext uri="{BB962C8B-B14F-4D97-AF65-F5344CB8AC3E}">
        <p14:creationId xmlns:p14="http://schemas.microsoft.com/office/powerpoint/2010/main" val="247288603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07586D-47D1-4E45-8385-C68785C9C36B}" type="datetimeFigureOut">
              <a:rPr lang="en-US" smtClean="0"/>
              <a:t>7/13/2021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6516E-63B6-4947-8DF4-7531B5680D4D}" type="slidenum">
              <a:rPr lang="en-IN" smtClean="0"/>
              <a:t>‹#›</a:t>
            </a:fld>
            <a:endParaRPr lang="en-IN"/>
          </a:p>
        </p:txBody>
      </p:sp>
    </p:spTree>
    <p:extLst>
      <p:ext uri="{BB962C8B-B14F-4D97-AF65-F5344CB8AC3E}">
        <p14:creationId xmlns:p14="http://schemas.microsoft.com/office/powerpoint/2010/main" val="40814875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707586D-47D1-4E45-8385-C68785C9C36B}" type="datetimeFigureOut">
              <a:rPr lang="en-US" smtClean="0"/>
              <a:t>7/13/2021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A6516E-63B6-4947-8DF4-7531B5680D4D}" type="slidenum">
              <a:rPr lang="en-IN" smtClean="0"/>
              <a:t>‹#›</a:t>
            </a:fld>
            <a:endParaRPr lang="en-IN"/>
          </a:p>
        </p:txBody>
      </p:sp>
    </p:spTree>
    <p:extLst>
      <p:ext uri="{BB962C8B-B14F-4D97-AF65-F5344CB8AC3E}">
        <p14:creationId xmlns:p14="http://schemas.microsoft.com/office/powerpoint/2010/main" val="352063507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707586D-47D1-4E45-8385-C68785C9C36B}" type="datetimeFigureOut">
              <a:rPr lang="en-US" smtClean="0"/>
              <a:t>7/13/2021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A6516E-63B6-4947-8DF4-7531B5680D4D}" type="slidenum">
              <a:rPr lang="en-IN" smtClean="0"/>
              <a:t>‹#›</a:t>
            </a:fld>
            <a:endParaRPr lang="en-IN"/>
          </a:p>
        </p:txBody>
      </p:sp>
    </p:spTree>
    <p:extLst>
      <p:ext uri="{BB962C8B-B14F-4D97-AF65-F5344CB8AC3E}">
        <p14:creationId xmlns:p14="http://schemas.microsoft.com/office/powerpoint/2010/main" val="17721310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707586D-47D1-4E45-8385-C68785C9C36B}" type="datetimeFigureOut">
              <a:rPr lang="en-US" smtClean="0"/>
              <a:t>7/13/2021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A6516E-63B6-4947-8DF4-7531B5680D4D}" type="slidenum">
              <a:rPr lang="en-IN" smtClean="0"/>
              <a:t>‹#›</a:t>
            </a:fld>
            <a:endParaRPr lang="en-IN"/>
          </a:p>
        </p:txBody>
      </p:sp>
    </p:spTree>
    <p:extLst>
      <p:ext uri="{BB962C8B-B14F-4D97-AF65-F5344CB8AC3E}">
        <p14:creationId xmlns:p14="http://schemas.microsoft.com/office/powerpoint/2010/main" val="398525313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07586D-47D1-4E45-8385-C68785C9C36B}" type="datetimeFigureOut">
              <a:rPr lang="en-US" smtClean="0"/>
              <a:t>7/13/2021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A6516E-63B6-4947-8DF4-7531B5680D4D}" type="slidenum">
              <a:rPr lang="en-IN" smtClean="0"/>
              <a:t>‹#›</a:t>
            </a:fld>
            <a:endParaRPr lang="en-IN"/>
          </a:p>
        </p:txBody>
      </p:sp>
    </p:spTree>
    <p:extLst>
      <p:ext uri="{BB962C8B-B14F-4D97-AF65-F5344CB8AC3E}">
        <p14:creationId xmlns:p14="http://schemas.microsoft.com/office/powerpoint/2010/main" val="28041993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07586D-47D1-4E45-8385-C68785C9C36B}" type="datetimeFigureOut">
              <a:rPr lang="en-US" smtClean="0"/>
              <a:t>7/13/2021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A6516E-63B6-4947-8DF4-7531B5680D4D}" type="slidenum">
              <a:rPr lang="en-IN" smtClean="0"/>
              <a:t>‹#›</a:t>
            </a:fld>
            <a:endParaRPr lang="en-IN"/>
          </a:p>
        </p:txBody>
      </p:sp>
    </p:spTree>
    <p:extLst>
      <p:ext uri="{BB962C8B-B14F-4D97-AF65-F5344CB8AC3E}">
        <p14:creationId xmlns:p14="http://schemas.microsoft.com/office/powerpoint/2010/main" val="218528793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07586D-47D1-4E45-8385-C68785C9C36B}" type="datetimeFigureOut">
              <a:rPr lang="en-US" smtClean="0"/>
              <a:t>7/13/2021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A6516E-63B6-4947-8DF4-7531B5680D4D}" type="slidenum">
              <a:rPr lang="en-IN" smtClean="0"/>
              <a:t>‹#›</a:t>
            </a:fld>
            <a:endParaRPr lang="en-IN"/>
          </a:p>
        </p:txBody>
      </p:sp>
    </p:spTree>
    <p:extLst>
      <p:ext uri="{BB962C8B-B14F-4D97-AF65-F5344CB8AC3E}">
        <p14:creationId xmlns:p14="http://schemas.microsoft.com/office/powerpoint/2010/main" val="219211691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707586D-47D1-4E45-8385-C68785C9C36B}" type="datetimeFigureOut">
              <a:rPr lang="en-US" smtClean="0"/>
              <a:t>7/13/2021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6516E-63B6-4947-8DF4-7531B5680D4D}" type="slidenum">
              <a:rPr lang="en-IN" smtClean="0"/>
              <a:t>‹#›</a:t>
            </a:fld>
            <a:endParaRPr lang="en-IN"/>
          </a:p>
        </p:txBody>
      </p:sp>
    </p:spTree>
    <p:extLst>
      <p:ext uri="{BB962C8B-B14F-4D97-AF65-F5344CB8AC3E}">
        <p14:creationId xmlns:p14="http://schemas.microsoft.com/office/powerpoint/2010/main" val="3230730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651EF7-920A-4778-B43B-D64ABD937C0C}" type="datetimeFigureOut">
              <a:rPr lang="en-IN" smtClean="0"/>
              <a:t>13-07-2021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2BDA31-2F59-45F5-8D71-984A227B1F22}" type="slidenum">
              <a:rPr lang="en-IN" smtClean="0"/>
              <a:t>‹#›</a:t>
            </a:fld>
            <a:endParaRPr lang="en-IN"/>
          </a:p>
        </p:txBody>
      </p:sp>
    </p:spTree>
    <p:extLst>
      <p:ext uri="{BB962C8B-B14F-4D97-AF65-F5344CB8AC3E}">
        <p14:creationId xmlns:p14="http://schemas.microsoft.com/office/powerpoint/2010/main" val="57821751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707586D-47D1-4E45-8385-C68785C9C36B}" type="datetimeFigureOut">
              <a:rPr lang="en-US" smtClean="0"/>
              <a:t>7/13/2021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6516E-63B6-4947-8DF4-7531B5680D4D}" type="slidenum">
              <a:rPr lang="en-IN" smtClean="0"/>
              <a:t>‹#›</a:t>
            </a:fld>
            <a:endParaRPr lang="en-IN"/>
          </a:p>
        </p:txBody>
      </p:sp>
    </p:spTree>
    <p:extLst>
      <p:ext uri="{BB962C8B-B14F-4D97-AF65-F5344CB8AC3E}">
        <p14:creationId xmlns:p14="http://schemas.microsoft.com/office/powerpoint/2010/main" val="176632840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2" name="Title Text"/>
          <p:cNvSpPr txBox="1">
            <a:spLocks noGrp="1"/>
          </p:cNvSpPr>
          <p:nvPr>
            <p:ph type="title"/>
          </p:nvPr>
        </p:nvSpPr>
        <p:spPr>
          <a:prstGeom prst="rect">
            <a:avLst/>
          </a:prstGeom>
        </p:spPr>
        <p:txBody>
          <a:bodyPr/>
          <a:lstStyle/>
          <a:p>
            <a:r>
              <a:t>Title Text</a:t>
            </a:r>
          </a:p>
        </p:txBody>
      </p:sp>
      <p:sp>
        <p:nvSpPr>
          <p:cNvPr id="13"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180286273"/>
      </p:ext>
    </p:extLst>
  </p:cSld>
  <p:clrMapOvr>
    <a:masterClrMapping/>
  </p:clrMapOvr>
  <p:transition spd="med"/>
</p:sldLayout>
</file>

<file path=ppt/slideLayouts/slideLayout9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1" name="Image"/>
          <p:cNvSpPr>
            <a:spLocks noGrp="1"/>
          </p:cNvSpPr>
          <p:nvPr>
            <p:ph type="pic" idx="21"/>
          </p:nvPr>
        </p:nvSpPr>
        <p:spPr>
          <a:xfrm>
            <a:off x="-19050" y="-609600"/>
            <a:ext cx="12230100" cy="8072967"/>
          </a:xfrm>
          <a:prstGeom prst="rect">
            <a:avLst/>
          </a:prstGeom>
        </p:spPr>
        <p:txBody>
          <a:bodyPr lIns="91439" tIns="45719" rIns="91439" bIns="45719" anchor="t">
            <a:noAutofit/>
          </a:bodyPr>
          <a:lstStyle/>
          <a:p>
            <a:endParaRPr/>
          </a:p>
        </p:txBody>
      </p:sp>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45244234"/>
      </p:ext>
    </p:extLst>
  </p:cSld>
  <p:clrMapOvr>
    <a:masterClrMapping/>
  </p:clrMapOvr>
  <p:transition spd="med"/>
</p:sldLayout>
</file>

<file path=ppt/slideLayouts/slideLayout93.xml><?xml version="1.0" encoding="utf-8"?>
<p:sldLayout xmlns:a="http://schemas.openxmlformats.org/drawingml/2006/main" xmlns:r="http://schemas.openxmlformats.org/officeDocument/2006/relationships" xmlns:p="http://schemas.openxmlformats.org/presentationml/2006/main" type="tx">
  <p:cSld name="Title &amp; Subtitle Alt">
    <p:bg>
      <p:bgPr>
        <a:solidFill>
          <a:srgbClr val="FFFFFF"/>
        </a:solidFill>
        <a:effectLst/>
      </p:bgPr>
    </p:bg>
    <p:spTree>
      <p:nvGrpSpPr>
        <p:cNvPr id="1" name=""/>
        <p:cNvGrpSpPr/>
        <p:nvPr/>
      </p:nvGrpSpPr>
      <p:grpSpPr>
        <a:xfrm>
          <a:off x="0" y="0"/>
          <a:ext cx="0" cy="0"/>
          <a:chOff x="0" y="0"/>
          <a:chExt cx="0" cy="0"/>
        </a:xfrm>
      </p:grpSpPr>
      <p:sp>
        <p:nvSpPr>
          <p:cNvPr id="31" name="Title Text"/>
          <p:cNvSpPr txBox="1">
            <a:spLocks noGrp="1"/>
          </p:cNvSpPr>
          <p:nvPr>
            <p:ph type="title"/>
          </p:nvPr>
        </p:nvSpPr>
        <p:spPr>
          <a:prstGeom prst="rect">
            <a:avLst/>
          </a:prstGeom>
        </p:spPr>
        <p:txBody>
          <a:bodyPr/>
          <a:lstStyle/>
          <a:p>
            <a:r>
              <a:t>Title Text</a:t>
            </a:r>
          </a:p>
        </p:txBody>
      </p:sp>
      <p:sp>
        <p:nvSpPr>
          <p:cNvPr id="32"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xfrm>
            <a:off x="11398488" y="292100"/>
            <a:ext cx="384721" cy="32419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376709967"/>
      </p:ext>
    </p:extLst>
  </p:cSld>
  <p:clrMapOvr>
    <a:masterClrMapping/>
  </p:clrMapOvr>
  <p:transition spd="med"/>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x">
  <p:cSld name="Title - Centre">
    <p:spTree>
      <p:nvGrpSpPr>
        <p:cNvPr id="1" name=""/>
        <p:cNvGrpSpPr/>
        <p:nvPr/>
      </p:nvGrpSpPr>
      <p:grpSpPr>
        <a:xfrm>
          <a:off x="0" y="0"/>
          <a:ext cx="0" cy="0"/>
          <a:chOff x="0" y="0"/>
          <a:chExt cx="0" cy="0"/>
        </a:xfrm>
      </p:grpSpPr>
      <p:sp>
        <p:nvSpPr>
          <p:cNvPr id="40" name="Title Text"/>
          <p:cNvSpPr txBox="1">
            <a:spLocks noGrp="1"/>
          </p:cNvSpPr>
          <p:nvPr>
            <p:ph type="title"/>
          </p:nvPr>
        </p:nvSpPr>
        <p:spPr>
          <a:xfrm>
            <a:off x="381000" y="2838450"/>
            <a:ext cx="11430000" cy="3175000"/>
          </a:xfrm>
          <a:prstGeom prst="rect">
            <a:avLst/>
          </a:prstGeom>
        </p:spPr>
        <p:txBody>
          <a:bodyPr/>
          <a:lstStyle/>
          <a:p>
            <a:r>
              <a:t>Title Text</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10391537"/>
      </p:ext>
    </p:extLst>
  </p:cSld>
  <p:clrMapOvr>
    <a:masterClrMapping/>
  </p:clrMapOvr>
  <p:transition spd="med"/>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8" name="Line"/>
          <p:cNvSpPr/>
          <p:nvPr/>
        </p:nvSpPr>
        <p:spPr>
          <a:xfrm flipV="1">
            <a:off x="5524500" y="4317899"/>
            <a:ext cx="6286499" cy="102"/>
          </a:xfrm>
          <a:prstGeom prst="line">
            <a:avLst/>
          </a:prstGeom>
          <a:ln w="50800">
            <a:solidFill>
              <a:srgbClr val="A6AAA9"/>
            </a:solidFill>
            <a:miter lim="400000"/>
          </a:ln>
        </p:spPr>
        <p:txBody>
          <a:bodyPr lIns="22859" tIns="22859" rIns="22859" bIns="22859"/>
          <a:lstStyle/>
          <a:p>
            <a:pPr>
              <a:defRPr>
                <a:solidFill>
                  <a:srgbClr val="838787"/>
                </a:solidFill>
              </a:defRPr>
            </a:pPr>
            <a:endParaRPr sz="900"/>
          </a:p>
        </p:txBody>
      </p:sp>
      <p:sp>
        <p:nvSpPr>
          <p:cNvPr id="49" name="Image"/>
          <p:cNvSpPr>
            <a:spLocks noGrp="1"/>
          </p:cNvSpPr>
          <p:nvPr>
            <p:ph type="pic" idx="21"/>
          </p:nvPr>
        </p:nvSpPr>
        <p:spPr>
          <a:xfrm>
            <a:off x="-95250" y="0"/>
            <a:ext cx="6214136" cy="6858000"/>
          </a:xfrm>
          <a:prstGeom prst="rect">
            <a:avLst/>
          </a:prstGeom>
        </p:spPr>
        <p:txBody>
          <a:bodyPr lIns="91439" tIns="45719" rIns="91439" bIns="45719" anchor="t">
            <a:noAutofit/>
          </a:bodyPr>
          <a:lstStyle/>
          <a:p>
            <a:endParaRPr/>
          </a:p>
        </p:txBody>
      </p:sp>
      <p:sp>
        <p:nvSpPr>
          <p:cNvPr id="50" name="Title Text"/>
          <p:cNvSpPr txBox="1">
            <a:spLocks noGrp="1"/>
          </p:cNvSpPr>
          <p:nvPr>
            <p:ph type="title"/>
          </p:nvPr>
        </p:nvSpPr>
        <p:spPr>
          <a:xfrm>
            <a:off x="5524500" y="4521200"/>
            <a:ext cx="6286500" cy="1905000"/>
          </a:xfrm>
          <a:prstGeom prst="rect">
            <a:avLst/>
          </a:prstGeom>
        </p:spPr>
        <p:txBody>
          <a:bodyPr/>
          <a:lstStyle/>
          <a:p>
            <a:r>
              <a:t>Title Text</a:t>
            </a:r>
          </a:p>
        </p:txBody>
      </p:sp>
      <p:sp>
        <p:nvSpPr>
          <p:cNvPr id="51" name="Body Level One…"/>
          <p:cNvSpPr txBox="1">
            <a:spLocks noGrp="1"/>
          </p:cNvSpPr>
          <p:nvPr>
            <p:ph type="body" sz="quarter" idx="1"/>
          </p:nvPr>
        </p:nvSpPr>
        <p:spPr>
          <a:xfrm>
            <a:off x="5524500" y="2997200"/>
            <a:ext cx="6286500" cy="12700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40055050"/>
      </p:ext>
    </p:extLst>
  </p:cSld>
  <p:clrMapOvr>
    <a:masterClrMapping/>
  </p:clrMapOvr>
  <p:transition spd="med"/>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x">
  <p:cSld name="Title - Top">
    <p:bg>
      <p:bgPr>
        <a:solidFill>
          <a:srgbClr val="FFFFFF"/>
        </a:solidFill>
        <a:effectLst/>
      </p:bgPr>
    </p:bg>
    <p:spTree>
      <p:nvGrpSpPr>
        <p:cNvPr id="1" name=""/>
        <p:cNvGrpSpPr/>
        <p:nvPr/>
      </p:nvGrpSpPr>
      <p:grpSpPr>
        <a:xfrm>
          <a:off x="0" y="0"/>
          <a:ext cx="0" cy="0"/>
          <a:chOff x="0" y="0"/>
          <a:chExt cx="0" cy="0"/>
        </a:xfrm>
      </p:grpSpPr>
      <p:sp>
        <p:nvSpPr>
          <p:cNvPr id="59" name="Line"/>
          <p:cNvSpPr/>
          <p:nvPr/>
        </p:nvSpPr>
        <p:spPr>
          <a:xfrm flipV="1">
            <a:off x="381000" y="698316"/>
            <a:ext cx="11430000" cy="185"/>
          </a:xfrm>
          <a:prstGeom prst="line">
            <a:avLst/>
          </a:prstGeom>
          <a:ln w="25400">
            <a:solidFill>
              <a:srgbClr val="A6AAA9"/>
            </a:solidFill>
            <a:miter lim="400000"/>
          </a:ln>
        </p:spPr>
        <p:txBody>
          <a:bodyPr lIns="22859" tIns="22859" rIns="22859" bIns="22859"/>
          <a:lstStyle/>
          <a:p>
            <a:pPr>
              <a:defRPr>
                <a:solidFill>
                  <a:srgbClr val="838787"/>
                </a:solidFill>
              </a:defRPr>
            </a:pPr>
            <a:endParaRPr sz="900"/>
          </a:p>
        </p:txBody>
      </p:sp>
      <p:sp>
        <p:nvSpPr>
          <p:cNvPr id="60" name="Body Level One…"/>
          <p:cNvSpPr txBox="1">
            <a:spLocks noGrp="1"/>
          </p:cNvSpPr>
          <p:nvPr>
            <p:ph type="body" sz="quarter" idx="1"/>
          </p:nvPr>
        </p:nvSpPr>
        <p:spPr>
          <a:xfrm>
            <a:off x="381000" y="317500"/>
            <a:ext cx="10477500" cy="317500"/>
          </a:xfrm>
          <a:prstGeom prst="rect">
            <a:avLst/>
          </a:prstGeom>
        </p:spPr>
        <p:txBody>
          <a:bodyPr/>
          <a:lstStyle>
            <a:lvl1pPr defTabSz="323850">
              <a:spcBef>
                <a:spcPts val="0"/>
              </a:spcBef>
              <a:defRPr sz="1800" spc="90">
                <a:solidFill>
                  <a:srgbClr val="838787"/>
                </a:solidFill>
              </a:defRPr>
            </a:lvl1pPr>
            <a:lvl2pPr marL="555625" indent="-238125" defTabSz="323850">
              <a:spcBef>
                <a:spcPts val="0"/>
              </a:spcBef>
              <a:buSzPct val="104999"/>
              <a:buChar char="‣"/>
              <a:defRPr sz="1800" spc="90">
                <a:solidFill>
                  <a:srgbClr val="838787"/>
                </a:solidFill>
              </a:defRPr>
            </a:lvl2pPr>
            <a:lvl3pPr marL="873125" indent="-238125" defTabSz="323850">
              <a:spcBef>
                <a:spcPts val="0"/>
              </a:spcBef>
              <a:buSzPct val="104999"/>
              <a:buChar char="‣"/>
              <a:defRPr sz="1800" spc="90">
                <a:solidFill>
                  <a:srgbClr val="838787"/>
                </a:solidFill>
              </a:defRPr>
            </a:lvl3pPr>
            <a:lvl4pPr marL="1190625" indent="-238125" defTabSz="323850">
              <a:spcBef>
                <a:spcPts val="0"/>
              </a:spcBef>
              <a:buSzPct val="104999"/>
              <a:buChar char="‣"/>
              <a:defRPr sz="1800" spc="90">
                <a:solidFill>
                  <a:srgbClr val="838787"/>
                </a:solidFill>
              </a:defRPr>
            </a:lvl4pPr>
            <a:lvl5pPr marL="1508125" indent="-238125" defTabSz="323850">
              <a:spcBef>
                <a:spcPts val="0"/>
              </a:spcBef>
              <a:buSzPct val="104999"/>
              <a:buChar char="‣"/>
              <a:defRPr sz="1800" spc="90">
                <a:solidFill>
                  <a:srgbClr val="838787"/>
                </a:solidFill>
              </a:defRPr>
            </a:lvl5pPr>
          </a:lstStyle>
          <a:p>
            <a:r>
              <a:t>Body Level One</a:t>
            </a:r>
          </a:p>
          <a:p>
            <a:pPr lvl="1"/>
            <a:r>
              <a:t>Body Level Two</a:t>
            </a:r>
          </a:p>
          <a:p>
            <a:pPr lvl="2"/>
            <a:r>
              <a:t>Body Level Three</a:t>
            </a:r>
          </a:p>
          <a:p>
            <a:pPr lvl="3"/>
            <a:r>
              <a:t>Body Level Four</a:t>
            </a:r>
          </a:p>
          <a:p>
            <a:pPr lvl="4"/>
            <a:r>
              <a:t>Body Level Five</a:t>
            </a:r>
          </a:p>
        </p:txBody>
      </p:sp>
      <p:sp>
        <p:nvSpPr>
          <p:cNvPr id="61" name="Title Text"/>
          <p:cNvSpPr txBox="1">
            <a:spLocks noGrp="1"/>
          </p:cNvSpPr>
          <p:nvPr>
            <p:ph type="title"/>
          </p:nvPr>
        </p:nvSpPr>
        <p:spPr>
          <a:xfrm>
            <a:off x="381000" y="1079500"/>
            <a:ext cx="11430000" cy="508000"/>
          </a:xfrm>
          <a:prstGeom prst="rect">
            <a:avLst/>
          </a:prstGeom>
        </p:spPr>
        <p:txBody>
          <a:bodyPr/>
          <a:lstStyle>
            <a:lvl1pPr>
              <a:spcBef>
                <a:spcPts val="1950"/>
              </a:spcBef>
              <a:defRPr sz="4350"/>
            </a:lvl1pPr>
          </a:lstStyle>
          <a:p>
            <a:r>
              <a:t>Title Text</a:t>
            </a:r>
          </a:p>
        </p:txBody>
      </p:sp>
      <p:sp>
        <p:nvSpPr>
          <p:cNvPr id="62" name="Slide Number"/>
          <p:cNvSpPr txBox="1">
            <a:spLocks noGrp="1"/>
          </p:cNvSpPr>
          <p:nvPr>
            <p:ph type="sldNum" sz="quarter" idx="2"/>
          </p:nvPr>
        </p:nvSpPr>
        <p:spPr>
          <a:xfrm>
            <a:off x="11421704" y="304800"/>
            <a:ext cx="384721" cy="32419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285446321"/>
      </p:ext>
    </p:extLst>
  </p:cSld>
  <p:clrMapOvr>
    <a:masterClrMapping/>
  </p:clrMapOvr>
  <p:transition spd="med"/>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69" name="Line"/>
          <p:cNvSpPr/>
          <p:nvPr/>
        </p:nvSpPr>
        <p:spPr>
          <a:xfrm flipV="1">
            <a:off x="381000" y="698316"/>
            <a:ext cx="11430000" cy="185"/>
          </a:xfrm>
          <a:prstGeom prst="line">
            <a:avLst/>
          </a:prstGeom>
          <a:ln w="25400">
            <a:solidFill>
              <a:srgbClr val="A6AAA9"/>
            </a:solidFill>
            <a:miter lim="400000"/>
          </a:ln>
        </p:spPr>
        <p:txBody>
          <a:bodyPr lIns="22859" tIns="22859" rIns="22859" bIns="22859"/>
          <a:lstStyle/>
          <a:p>
            <a:pPr>
              <a:defRPr>
                <a:solidFill>
                  <a:srgbClr val="838787"/>
                </a:solidFill>
              </a:defRPr>
            </a:pPr>
            <a:endParaRPr sz="900"/>
          </a:p>
        </p:txBody>
      </p:sp>
      <p:sp>
        <p:nvSpPr>
          <p:cNvPr id="70" name="Body Level One…"/>
          <p:cNvSpPr txBox="1">
            <a:spLocks noGrp="1"/>
          </p:cNvSpPr>
          <p:nvPr>
            <p:ph type="body" sz="quarter" idx="1"/>
          </p:nvPr>
        </p:nvSpPr>
        <p:spPr>
          <a:xfrm>
            <a:off x="381000" y="317500"/>
            <a:ext cx="10477500" cy="317500"/>
          </a:xfrm>
          <a:prstGeom prst="rect">
            <a:avLst/>
          </a:prstGeom>
        </p:spPr>
        <p:txBody>
          <a:bodyPr/>
          <a:lstStyle>
            <a:lvl1pPr defTabSz="323850">
              <a:spcBef>
                <a:spcPts val="0"/>
              </a:spcBef>
              <a:defRPr sz="1800" spc="90">
                <a:solidFill>
                  <a:srgbClr val="838787"/>
                </a:solidFill>
              </a:defRPr>
            </a:lvl1pPr>
            <a:lvl2pPr marL="555625" indent="-238125" defTabSz="323850">
              <a:spcBef>
                <a:spcPts val="0"/>
              </a:spcBef>
              <a:buSzPct val="104999"/>
              <a:buChar char="‣"/>
              <a:defRPr sz="1800" spc="90">
                <a:solidFill>
                  <a:srgbClr val="838787"/>
                </a:solidFill>
              </a:defRPr>
            </a:lvl2pPr>
            <a:lvl3pPr marL="873125" indent="-238125" defTabSz="323850">
              <a:spcBef>
                <a:spcPts val="0"/>
              </a:spcBef>
              <a:buSzPct val="104999"/>
              <a:buChar char="‣"/>
              <a:defRPr sz="1800" spc="90">
                <a:solidFill>
                  <a:srgbClr val="838787"/>
                </a:solidFill>
              </a:defRPr>
            </a:lvl3pPr>
            <a:lvl4pPr marL="1190625" indent="-238125" defTabSz="323850">
              <a:spcBef>
                <a:spcPts val="0"/>
              </a:spcBef>
              <a:buSzPct val="104999"/>
              <a:buChar char="‣"/>
              <a:defRPr sz="1800" spc="90">
                <a:solidFill>
                  <a:srgbClr val="838787"/>
                </a:solidFill>
              </a:defRPr>
            </a:lvl4pPr>
            <a:lvl5pPr marL="1508125" indent="-238125" defTabSz="323850">
              <a:spcBef>
                <a:spcPts val="0"/>
              </a:spcBef>
              <a:buSzPct val="104999"/>
              <a:buChar char="‣"/>
              <a:defRPr sz="1800" spc="90">
                <a:solidFill>
                  <a:srgbClr val="838787"/>
                </a:solidFill>
              </a:defRPr>
            </a:lvl5pPr>
          </a:lstStyle>
          <a:p>
            <a:r>
              <a:t>Body Level One</a:t>
            </a:r>
          </a:p>
          <a:p>
            <a:pPr lvl="1"/>
            <a:r>
              <a:t>Body Level Two</a:t>
            </a:r>
          </a:p>
          <a:p>
            <a:pPr lvl="2"/>
            <a:r>
              <a:t>Body Level Three</a:t>
            </a:r>
          </a:p>
          <a:p>
            <a:pPr lvl="3"/>
            <a:r>
              <a:t>Body Level Four</a:t>
            </a:r>
          </a:p>
          <a:p>
            <a:pPr lvl="4"/>
            <a:r>
              <a:t>Body Level Five</a:t>
            </a:r>
          </a:p>
        </p:txBody>
      </p:sp>
      <p:sp>
        <p:nvSpPr>
          <p:cNvPr id="71" name="Title Text"/>
          <p:cNvSpPr txBox="1">
            <a:spLocks noGrp="1"/>
          </p:cNvSpPr>
          <p:nvPr>
            <p:ph type="title"/>
          </p:nvPr>
        </p:nvSpPr>
        <p:spPr>
          <a:xfrm>
            <a:off x="381000" y="1079500"/>
            <a:ext cx="11430000" cy="508000"/>
          </a:xfrm>
          <a:prstGeom prst="rect">
            <a:avLst/>
          </a:prstGeom>
        </p:spPr>
        <p:txBody>
          <a:bodyPr/>
          <a:lstStyle>
            <a:lvl1pPr>
              <a:spcBef>
                <a:spcPts val="1950"/>
              </a:spcBef>
              <a:defRPr sz="4350"/>
            </a:lvl1pPr>
          </a:lstStyle>
          <a:p>
            <a:r>
              <a:t>Title Text</a:t>
            </a:r>
          </a:p>
        </p:txBody>
      </p:sp>
      <p:sp>
        <p:nvSpPr>
          <p:cNvPr id="72" name="Body Level One…"/>
          <p:cNvSpPr txBox="1">
            <a:spLocks noGrp="1"/>
          </p:cNvSpPr>
          <p:nvPr>
            <p:ph type="body" idx="21"/>
          </p:nvPr>
        </p:nvSpPr>
        <p:spPr>
          <a:xfrm>
            <a:off x="381000" y="1930400"/>
            <a:ext cx="11430000" cy="4292600"/>
          </a:xfrm>
          <a:prstGeom prst="rect">
            <a:avLst/>
          </a:prstGeom>
        </p:spPr>
        <p:txBody>
          <a:bodyPr anchor="t"/>
          <a:lstStyle>
            <a:lvl1pPr marL="317500" indent="-317500">
              <a:lnSpc>
                <a:spcPct val="100000"/>
              </a:lnSpc>
              <a:spcBef>
                <a:spcPts val="1950"/>
              </a:spcBef>
              <a:buClr>
                <a:schemeClr val="accent1"/>
              </a:buClr>
              <a:buSzPct val="104999"/>
              <a:buFont typeface="Avenir Next Regular"/>
              <a:buChar char="▸"/>
              <a:defRPr sz="4800" cap="none">
                <a:solidFill>
                  <a:srgbClr val="838787"/>
                </a:solidFill>
                <a:latin typeface="Avenir Next Medium"/>
                <a:sym typeface="Avenir Next Medium"/>
              </a:defRPr>
            </a:lvl1pPr>
          </a:lstStyle>
          <a:p>
            <a:pPr marL="635000" indent="-635000">
              <a:lnSpc>
                <a:spcPct val="100000"/>
              </a:lnSpc>
              <a:spcBef>
                <a:spcPts val="3900"/>
              </a:spcBef>
              <a:buClr>
                <a:schemeClr val="accent1"/>
              </a:buClr>
              <a:buSzPct val="104999"/>
              <a:buFont typeface="Avenir Next Regular"/>
              <a:buChar char="▸"/>
              <a:defRPr sz="4800" cap="none">
                <a:solidFill>
                  <a:srgbClr val="838787"/>
                </a:solidFill>
                <a:latin typeface="Avenir Next Medium"/>
                <a:ea typeface="Avenir Next Medium"/>
                <a:cs typeface="Avenir Next Medium"/>
                <a:sym typeface="Avenir Next Medium"/>
              </a:defRPr>
            </a:pPr>
            <a:endParaRPr/>
          </a:p>
        </p:txBody>
      </p:sp>
      <p:sp>
        <p:nvSpPr>
          <p:cNvPr id="73" name="Slide Number"/>
          <p:cNvSpPr txBox="1">
            <a:spLocks noGrp="1"/>
          </p:cNvSpPr>
          <p:nvPr>
            <p:ph type="sldNum" sz="quarter" idx="2"/>
          </p:nvPr>
        </p:nvSpPr>
        <p:spPr>
          <a:xfrm>
            <a:off x="11421704" y="304800"/>
            <a:ext cx="384721" cy="32419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15479329"/>
      </p:ext>
    </p:extLst>
  </p:cSld>
  <p:clrMapOvr>
    <a:masterClrMapping/>
  </p:clrMapOvr>
  <p:transition spd="med"/>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tx">
  <p:cSld name="Title &amp; Bullets Alt">
    <p:bg>
      <p:bgPr>
        <a:solidFill>
          <a:srgbClr val="FFFFFF"/>
        </a:solidFill>
        <a:effectLst/>
      </p:bgPr>
    </p:bg>
    <p:spTree>
      <p:nvGrpSpPr>
        <p:cNvPr id="1" name=""/>
        <p:cNvGrpSpPr/>
        <p:nvPr/>
      </p:nvGrpSpPr>
      <p:grpSpPr>
        <a:xfrm>
          <a:off x="0" y="0"/>
          <a:ext cx="0" cy="0"/>
          <a:chOff x="0" y="0"/>
          <a:chExt cx="0" cy="0"/>
        </a:xfrm>
      </p:grpSpPr>
      <p:sp>
        <p:nvSpPr>
          <p:cNvPr id="80" name="Line"/>
          <p:cNvSpPr/>
          <p:nvPr/>
        </p:nvSpPr>
        <p:spPr>
          <a:xfrm flipV="1">
            <a:off x="381000" y="698316"/>
            <a:ext cx="11430000" cy="185"/>
          </a:xfrm>
          <a:prstGeom prst="line">
            <a:avLst/>
          </a:prstGeom>
          <a:ln w="25400">
            <a:solidFill>
              <a:srgbClr val="A6AAA9"/>
            </a:solidFill>
            <a:miter lim="400000"/>
          </a:ln>
        </p:spPr>
        <p:txBody>
          <a:bodyPr lIns="22859" tIns="22859" rIns="22859" bIns="22859"/>
          <a:lstStyle/>
          <a:p>
            <a:pPr>
              <a:defRPr>
                <a:solidFill>
                  <a:srgbClr val="838787"/>
                </a:solidFill>
              </a:defRPr>
            </a:pPr>
            <a:endParaRPr sz="900"/>
          </a:p>
        </p:txBody>
      </p:sp>
      <p:sp>
        <p:nvSpPr>
          <p:cNvPr id="81" name="Body Level One…"/>
          <p:cNvSpPr txBox="1">
            <a:spLocks noGrp="1"/>
          </p:cNvSpPr>
          <p:nvPr>
            <p:ph type="body" sz="quarter" idx="1"/>
          </p:nvPr>
        </p:nvSpPr>
        <p:spPr>
          <a:xfrm>
            <a:off x="381000" y="317500"/>
            <a:ext cx="10477500" cy="317500"/>
          </a:xfrm>
          <a:prstGeom prst="rect">
            <a:avLst/>
          </a:prstGeom>
        </p:spPr>
        <p:txBody>
          <a:bodyPr/>
          <a:lstStyle>
            <a:lvl1pPr defTabSz="323850">
              <a:spcBef>
                <a:spcPts val="0"/>
              </a:spcBef>
              <a:defRPr sz="1800" spc="90">
                <a:solidFill>
                  <a:srgbClr val="838787"/>
                </a:solidFill>
              </a:defRPr>
            </a:lvl1pPr>
            <a:lvl2pPr marL="555625" indent="-238125" defTabSz="323850">
              <a:spcBef>
                <a:spcPts val="0"/>
              </a:spcBef>
              <a:buSzPct val="104999"/>
              <a:buChar char="‣"/>
              <a:defRPr sz="1800" spc="90">
                <a:solidFill>
                  <a:srgbClr val="838787"/>
                </a:solidFill>
              </a:defRPr>
            </a:lvl2pPr>
            <a:lvl3pPr marL="873125" indent="-238125" defTabSz="323850">
              <a:spcBef>
                <a:spcPts val="0"/>
              </a:spcBef>
              <a:buSzPct val="104999"/>
              <a:buChar char="‣"/>
              <a:defRPr sz="1800" spc="90">
                <a:solidFill>
                  <a:srgbClr val="838787"/>
                </a:solidFill>
              </a:defRPr>
            </a:lvl3pPr>
            <a:lvl4pPr marL="1190625" indent="-238125" defTabSz="323850">
              <a:spcBef>
                <a:spcPts val="0"/>
              </a:spcBef>
              <a:buSzPct val="104999"/>
              <a:buChar char="‣"/>
              <a:defRPr sz="1800" spc="90">
                <a:solidFill>
                  <a:srgbClr val="838787"/>
                </a:solidFill>
              </a:defRPr>
            </a:lvl4pPr>
            <a:lvl5pPr marL="1508125" indent="-238125" defTabSz="323850">
              <a:spcBef>
                <a:spcPts val="0"/>
              </a:spcBef>
              <a:buSzPct val="104999"/>
              <a:buChar char="‣"/>
              <a:defRPr sz="1800" spc="90">
                <a:solidFill>
                  <a:srgbClr val="838787"/>
                </a:solidFill>
              </a:defRPr>
            </a:lvl5pPr>
          </a:lstStyle>
          <a:p>
            <a:r>
              <a:t>Body Level One</a:t>
            </a:r>
          </a:p>
          <a:p>
            <a:pPr lvl="1"/>
            <a:r>
              <a:t>Body Level Two</a:t>
            </a:r>
          </a:p>
          <a:p>
            <a:pPr lvl="2"/>
            <a:r>
              <a:t>Body Level Three</a:t>
            </a:r>
          </a:p>
          <a:p>
            <a:pPr lvl="3"/>
            <a:r>
              <a:t>Body Level Four</a:t>
            </a:r>
          </a:p>
          <a:p>
            <a:pPr lvl="4"/>
            <a:r>
              <a:t>Body Level Five</a:t>
            </a:r>
          </a:p>
        </p:txBody>
      </p:sp>
      <p:sp>
        <p:nvSpPr>
          <p:cNvPr id="82" name="Title Text"/>
          <p:cNvSpPr txBox="1">
            <a:spLocks noGrp="1"/>
          </p:cNvSpPr>
          <p:nvPr>
            <p:ph type="title"/>
          </p:nvPr>
        </p:nvSpPr>
        <p:spPr>
          <a:xfrm>
            <a:off x="381000" y="1079500"/>
            <a:ext cx="11430000" cy="508000"/>
          </a:xfrm>
          <a:prstGeom prst="rect">
            <a:avLst/>
          </a:prstGeom>
        </p:spPr>
        <p:txBody>
          <a:bodyPr/>
          <a:lstStyle>
            <a:lvl1pPr>
              <a:spcBef>
                <a:spcPts val="1950"/>
              </a:spcBef>
              <a:defRPr sz="4350"/>
            </a:lvl1pPr>
          </a:lstStyle>
          <a:p>
            <a:r>
              <a:t>Title Text</a:t>
            </a:r>
          </a:p>
        </p:txBody>
      </p:sp>
      <p:sp>
        <p:nvSpPr>
          <p:cNvPr id="83" name="Body Level One…"/>
          <p:cNvSpPr txBox="1">
            <a:spLocks noGrp="1"/>
          </p:cNvSpPr>
          <p:nvPr>
            <p:ph type="body" idx="21"/>
          </p:nvPr>
        </p:nvSpPr>
        <p:spPr>
          <a:xfrm>
            <a:off x="381000" y="1930400"/>
            <a:ext cx="11430000" cy="4292600"/>
          </a:xfrm>
          <a:prstGeom prst="rect">
            <a:avLst/>
          </a:prstGeom>
        </p:spPr>
        <p:txBody>
          <a:bodyPr anchor="t"/>
          <a:lstStyle>
            <a:lvl1pPr marL="317500" indent="-317500">
              <a:lnSpc>
                <a:spcPct val="100000"/>
              </a:lnSpc>
              <a:spcBef>
                <a:spcPts val="1950"/>
              </a:spcBef>
              <a:buClr>
                <a:schemeClr val="accent1"/>
              </a:buClr>
              <a:buSzPct val="104999"/>
              <a:buFont typeface="Avenir Next Regular"/>
              <a:buChar char="▸"/>
              <a:defRPr sz="4800" cap="none">
                <a:solidFill>
                  <a:srgbClr val="838787"/>
                </a:solidFill>
                <a:latin typeface="Avenir Next Medium"/>
                <a:sym typeface="Avenir Next Medium"/>
              </a:defRPr>
            </a:lvl1pPr>
          </a:lstStyle>
          <a:p>
            <a:pPr marL="635000" indent="-635000">
              <a:lnSpc>
                <a:spcPct val="100000"/>
              </a:lnSpc>
              <a:spcBef>
                <a:spcPts val="3900"/>
              </a:spcBef>
              <a:buClr>
                <a:schemeClr val="accent1"/>
              </a:buClr>
              <a:buSzPct val="104999"/>
              <a:buFont typeface="Avenir Next Regular"/>
              <a:buChar char="▸"/>
              <a:defRPr sz="4800" cap="none">
                <a:solidFill>
                  <a:srgbClr val="838787"/>
                </a:solidFill>
                <a:latin typeface="Avenir Next Medium"/>
                <a:ea typeface="Avenir Next Medium"/>
                <a:cs typeface="Avenir Next Medium"/>
                <a:sym typeface="Avenir Next Medium"/>
              </a:defRPr>
            </a:pPr>
            <a:endParaRPr/>
          </a:p>
        </p:txBody>
      </p:sp>
      <p:sp>
        <p:nvSpPr>
          <p:cNvPr id="84" name="Slide Number"/>
          <p:cNvSpPr txBox="1">
            <a:spLocks noGrp="1"/>
          </p:cNvSpPr>
          <p:nvPr>
            <p:ph type="sldNum" sz="quarter" idx="2"/>
          </p:nvPr>
        </p:nvSpPr>
        <p:spPr>
          <a:xfrm>
            <a:off x="11421704" y="304800"/>
            <a:ext cx="384721" cy="32419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97392185"/>
      </p:ext>
    </p:extLst>
  </p:cSld>
  <p:clrMapOvr>
    <a:masterClrMapping/>
  </p:clrMapOvr>
  <p:transition spd="med"/>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91" name="Line"/>
          <p:cNvSpPr/>
          <p:nvPr/>
        </p:nvSpPr>
        <p:spPr>
          <a:xfrm flipV="1">
            <a:off x="381000" y="698316"/>
            <a:ext cx="11430000" cy="185"/>
          </a:xfrm>
          <a:prstGeom prst="line">
            <a:avLst/>
          </a:prstGeom>
          <a:ln w="25400">
            <a:solidFill>
              <a:srgbClr val="A6AAA9"/>
            </a:solidFill>
            <a:miter lim="400000"/>
          </a:ln>
        </p:spPr>
        <p:txBody>
          <a:bodyPr lIns="22859" tIns="22859" rIns="22859" bIns="22859"/>
          <a:lstStyle/>
          <a:p>
            <a:pPr>
              <a:defRPr>
                <a:solidFill>
                  <a:srgbClr val="838787"/>
                </a:solidFill>
              </a:defRPr>
            </a:pPr>
            <a:endParaRPr sz="900"/>
          </a:p>
        </p:txBody>
      </p:sp>
      <p:sp>
        <p:nvSpPr>
          <p:cNvPr id="92" name="Body Level One…"/>
          <p:cNvSpPr txBox="1">
            <a:spLocks noGrp="1"/>
          </p:cNvSpPr>
          <p:nvPr>
            <p:ph type="body" sz="quarter" idx="1"/>
          </p:nvPr>
        </p:nvSpPr>
        <p:spPr>
          <a:xfrm>
            <a:off x="381000" y="317500"/>
            <a:ext cx="10477500" cy="317500"/>
          </a:xfrm>
          <a:prstGeom prst="rect">
            <a:avLst/>
          </a:prstGeom>
        </p:spPr>
        <p:txBody>
          <a:bodyPr/>
          <a:lstStyle>
            <a:lvl1pPr defTabSz="323850">
              <a:spcBef>
                <a:spcPts val="0"/>
              </a:spcBef>
              <a:defRPr sz="1800" spc="90">
                <a:solidFill>
                  <a:srgbClr val="838787"/>
                </a:solidFill>
              </a:defRPr>
            </a:lvl1pPr>
            <a:lvl2pPr marL="555625" indent="-238125" defTabSz="323850">
              <a:spcBef>
                <a:spcPts val="0"/>
              </a:spcBef>
              <a:buSzPct val="104999"/>
              <a:buChar char="‣"/>
              <a:defRPr sz="1800" spc="90">
                <a:solidFill>
                  <a:srgbClr val="838787"/>
                </a:solidFill>
              </a:defRPr>
            </a:lvl2pPr>
            <a:lvl3pPr marL="873125" indent="-238125" defTabSz="323850">
              <a:spcBef>
                <a:spcPts val="0"/>
              </a:spcBef>
              <a:buSzPct val="104999"/>
              <a:buChar char="‣"/>
              <a:defRPr sz="1800" spc="90">
                <a:solidFill>
                  <a:srgbClr val="838787"/>
                </a:solidFill>
              </a:defRPr>
            </a:lvl3pPr>
            <a:lvl4pPr marL="1190625" indent="-238125" defTabSz="323850">
              <a:spcBef>
                <a:spcPts val="0"/>
              </a:spcBef>
              <a:buSzPct val="104999"/>
              <a:buChar char="‣"/>
              <a:defRPr sz="1800" spc="90">
                <a:solidFill>
                  <a:srgbClr val="838787"/>
                </a:solidFill>
              </a:defRPr>
            </a:lvl4pPr>
            <a:lvl5pPr marL="1508125" indent="-238125" defTabSz="323850">
              <a:spcBef>
                <a:spcPts val="0"/>
              </a:spcBef>
              <a:buSzPct val="104999"/>
              <a:buChar char="‣"/>
              <a:defRPr sz="1800" spc="90">
                <a:solidFill>
                  <a:srgbClr val="838787"/>
                </a:solidFill>
              </a:defRPr>
            </a:lvl5pPr>
          </a:lstStyle>
          <a:p>
            <a:r>
              <a:t>Body Level One</a:t>
            </a:r>
          </a:p>
          <a:p>
            <a:pPr lvl="1"/>
            <a:r>
              <a:t>Body Level Two</a:t>
            </a:r>
          </a:p>
          <a:p>
            <a:pPr lvl="2"/>
            <a:r>
              <a:t>Body Level Three</a:t>
            </a:r>
          </a:p>
          <a:p>
            <a:pPr lvl="3"/>
            <a:r>
              <a:t>Body Level Four</a:t>
            </a:r>
          </a:p>
          <a:p>
            <a:pPr lvl="4"/>
            <a:r>
              <a:t>Body Level Five</a:t>
            </a:r>
          </a:p>
        </p:txBody>
      </p:sp>
      <p:sp>
        <p:nvSpPr>
          <p:cNvPr id="93" name="Image"/>
          <p:cNvSpPr>
            <a:spLocks noGrp="1"/>
          </p:cNvSpPr>
          <p:nvPr>
            <p:ph type="pic" idx="21"/>
          </p:nvPr>
        </p:nvSpPr>
        <p:spPr>
          <a:xfrm>
            <a:off x="6629400" y="0"/>
            <a:ext cx="6214136" cy="6858000"/>
          </a:xfrm>
          <a:prstGeom prst="rect">
            <a:avLst/>
          </a:prstGeom>
        </p:spPr>
        <p:txBody>
          <a:bodyPr lIns="91439" tIns="45719" rIns="91439" bIns="45719" anchor="t">
            <a:noAutofit/>
          </a:bodyPr>
          <a:lstStyle/>
          <a:p>
            <a:endParaRPr/>
          </a:p>
        </p:txBody>
      </p:sp>
      <p:sp>
        <p:nvSpPr>
          <p:cNvPr id="94" name="Title Text"/>
          <p:cNvSpPr txBox="1">
            <a:spLocks noGrp="1"/>
          </p:cNvSpPr>
          <p:nvPr>
            <p:ph type="title"/>
          </p:nvPr>
        </p:nvSpPr>
        <p:spPr>
          <a:xfrm>
            <a:off x="381000" y="1079500"/>
            <a:ext cx="5905500" cy="508000"/>
          </a:xfrm>
          <a:prstGeom prst="rect">
            <a:avLst/>
          </a:prstGeom>
        </p:spPr>
        <p:txBody>
          <a:bodyPr/>
          <a:lstStyle>
            <a:lvl1pPr>
              <a:spcBef>
                <a:spcPts val="1950"/>
              </a:spcBef>
              <a:defRPr sz="4350"/>
            </a:lvl1pPr>
          </a:lstStyle>
          <a:p>
            <a:r>
              <a:t>Title Text</a:t>
            </a:r>
          </a:p>
        </p:txBody>
      </p:sp>
      <p:sp>
        <p:nvSpPr>
          <p:cNvPr id="95" name="Body Level One…"/>
          <p:cNvSpPr txBox="1">
            <a:spLocks noGrp="1"/>
          </p:cNvSpPr>
          <p:nvPr>
            <p:ph type="body" sz="half" idx="22"/>
          </p:nvPr>
        </p:nvSpPr>
        <p:spPr>
          <a:xfrm>
            <a:off x="381000" y="1930400"/>
            <a:ext cx="5905500" cy="4292600"/>
          </a:xfrm>
          <a:prstGeom prst="rect">
            <a:avLst/>
          </a:prstGeom>
        </p:spPr>
        <p:txBody>
          <a:bodyPr anchor="t"/>
          <a:lstStyle>
            <a:lvl1pPr marL="317500" indent="-317500">
              <a:lnSpc>
                <a:spcPct val="100000"/>
              </a:lnSpc>
              <a:spcBef>
                <a:spcPts val="1950"/>
              </a:spcBef>
              <a:buClr>
                <a:schemeClr val="accent1"/>
              </a:buClr>
              <a:buSzPct val="104999"/>
              <a:buFont typeface="Avenir Next Regular"/>
              <a:buChar char="▸"/>
              <a:defRPr sz="4000" cap="none">
                <a:solidFill>
                  <a:srgbClr val="838787"/>
                </a:solidFill>
                <a:latin typeface="Avenir Next Medium"/>
                <a:sym typeface="Avenir Next Medium"/>
              </a:defRPr>
            </a:lvl1pPr>
          </a:lstStyle>
          <a:p>
            <a:pPr marL="635000" indent="-635000">
              <a:lnSpc>
                <a:spcPct val="100000"/>
              </a:lnSpc>
              <a:spcBef>
                <a:spcPts val="3900"/>
              </a:spcBef>
              <a:buClr>
                <a:schemeClr val="accent1"/>
              </a:buClr>
              <a:buSzPct val="104999"/>
              <a:buFont typeface="Avenir Next Regular"/>
              <a:buChar char="▸"/>
              <a:defRPr sz="4000" cap="none">
                <a:solidFill>
                  <a:srgbClr val="838787"/>
                </a:solidFill>
                <a:latin typeface="Avenir Next Medium"/>
                <a:ea typeface="Avenir Next Medium"/>
                <a:cs typeface="Avenir Next Medium"/>
                <a:sym typeface="Avenir Next Medium"/>
              </a:defRPr>
            </a:pPr>
            <a:endParaRPr/>
          </a:p>
        </p:txBody>
      </p:sp>
      <p:sp>
        <p:nvSpPr>
          <p:cNvPr id="96" name="Slide Number"/>
          <p:cNvSpPr txBox="1">
            <a:spLocks noGrp="1"/>
          </p:cNvSpPr>
          <p:nvPr>
            <p:ph type="sldNum" sz="quarter" idx="2"/>
          </p:nvPr>
        </p:nvSpPr>
        <p:spPr>
          <a:xfrm>
            <a:off x="11421704" y="304800"/>
            <a:ext cx="384721" cy="32419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9635996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theme" Target="../theme/theme4.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image" Target="../media/image4.jpeg"/><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5.jp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5.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6.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7.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7.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slideLayout" Target="../slideLayouts/slideLayout103.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17" Type="http://schemas.openxmlformats.org/officeDocument/2006/relationships/theme" Target="../theme/theme8.xml"/><Relationship Id="rId2" Type="http://schemas.openxmlformats.org/officeDocument/2006/relationships/slideLayout" Target="../slideLayouts/slideLayout92.xml"/><Relationship Id="rId16" Type="http://schemas.openxmlformats.org/officeDocument/2006/relationships/slideLayout" Target="../slideLayouts/slideLayout106.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slideLayout" Target="../slideLayouts/slideLayout10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A651EF7-920A-4778-B43B-D64ABD937C0C}" type="datetimeFigureOut">
              <a:rPr lang="en-IN" smtClean="0"/>
              <a:t>13-07-2021</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62BDA31-2F59-45F5-8D71-984A227B1F22}" type="slidenum">
              <a:rPr lang="en-IN" smtClean="0"/>
              <a:t>‹#›</a:t>
            </a:fld>
            <a:endParaRPr lang="en-IN"/>
          </a:p>
        </p:txBody>
      </p:sp>
    </p:spTree>
    <p:extLst>
      <p:ext uri="{BB962C8B-B14F-4D97-AF65-F5344CB8AC3E}">
        <p14:creationId xmlns:p14="http://schemas.microsoft.com/office/powerpoint/2010/main" val="3536581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785"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942E54-66AB-4CE7-BF5D-64C6D1A6C9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0E02FF-43DF-42A5-BA35-4AA5B0C21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F9FF39-7574-4FA7-9759-CB3F69807A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5FD8F-2F2D-49E4-9C4F-59CC7B34BBF7}" type="datetimeFigureOut">
              <a:rPr lang="en-IN" smtClean="0"/>
              <a:t>13-07-2021</a:t>
            </a:fld>
            <a:endParaRPr lang="en-IN"/>
          </a:p>
        </p:txBody>
      </p:sp>
      <p:sp>
        <p:nvSpPr>
          <p:cNvPr id="5" name="Footer Placeholder 4">
            <a:extLst>
              <a:ext uri="{FF2B5EF4-FFF2-40B4-BE49-F238E27FC236}">
                <a16:creationId xmlns:a16="http://schemas.microsoft.com/office/drawing/2014/main" id="{E84B2CCD-94D0-43D7-9CC0-2F65B4BD1C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3BD0CC-0092-4B63-9711-01CBC7F5D8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66C575-38A3-40E5-A0E7-5031710A6E7C}" type="slidenum">
              <a:rPr lang="en-IN" smtClean="0"/>
              <a:t>‹#›</a:t>
            </a:fld>
            <a:endParaRPr lang="en-IN"/>
          </a:p>
        </p:txBody>
      </p:sp>
    </p:spTree>
    <p:extLst>
      <p:ext uri="{BB962C8B-B14F-4D97-AF65-F5344CB8AC3E}">
        <p14:creationId xmlns:p14="http://schemas.microsoft.com/office/powerpoint/2010/main" val="142356985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609600" y="1447800"/>
            <a:ext cx="109728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7721600" y="6203667"/>
            <a:ext cx="3454400" cy="384048"/>
          </a:xfrm>
          <a:prstGeom prst="rect">
            <a:avLst/>
          </a:prstGeom>
        </p:spPr>
        <p:txBody>
          <a:bodyPr vert="horz" anchor="ctr" anchorCtr="0"/>
          <a:lstStyle>
            <a:lvl1pPr algn="l" eaLnBrk="1" latinLnBrk="0" hangingPunct="1">
              <a:defRPr kumimoji="0" sz="1200">
                <a:solidFill>
                  <a:schemeClr val="tx2"/>
                </a:solidFill>
              </a:defRPr>
            </a:lvl1pPr>
          </a:lstStyle>
          <a:p>
            <a:fld id="{5FF65C2D-EBBE-4806-9448-721F0207697E}" type="datetimeFigureOut">
              <a:rPr lang="en-US" smtClean="0"/>
              <a:pPr/>
              <a:t>7/13/2021</a:t>
            </a:fld>
            <a:endParaRPr lang="en-US"/>
          </a:p>
        </p:txBody>
      </p:sp>
      <p:sp>
        <p:nvSpPr>
          <p:cNvPr id="10" name="Footer Placeholder 9"/>
          <p:cNvSpPr>
            <a:spLocks noGrp="1"/>
          </p:cNvSpPr>
          <p:nvPr>
            <p:ph type="ftr" sz="quarter" idx="3"/>
          </p:nvPr>
        </p:nvSpPr>
        <p:spPr>
          <a:xfrm>
            <a:off x="2844800" y="6203667"/>
            <a:ext cx="47752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11214100" y="6181531"/>
            <a:ext cx="8128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F68AC682-D9AD-4003-B9F0-EF3E22704017}" type="slidenum">
              <a:rPr lang="en-US" smtClean="0"/>
              <a:pPr/>
              <a:t>‹#›</a:t>
            </a:fld>
            <a:endParaRPr lang="en-US"/>
          </a:p>
        </p:txBody>
      </p:sp>
      <p:sp>
        <p:nvSpPr>
          <p:cNvPr id="5" name="Title Placeholder 4"/>
          <p:cNvSpPr>
            <a:spLocks noGrp="1"/>
          </p:cNvSpPr>
          <p:nvPr>
            <p:ph type="title"/>
          </p:nvPr>
        </p:nvSpPr>
        <p:spPr>
          <a:xfrm>
            <a:off x="609600" y="152400"/>
            <a:ext cx="109728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extLst>
      <p:ext uri="{BB962C8B-B14F-4D97-AF65-F5344CB8AC3E}">
        <p14:creationId xmlns:p14="http://schemas.microsoft.com/office/powerpoint/2010/main" val="1376460965"/>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5CE9A8B-1203-4FF4-8AAA-97C6C3D16F0E}" type="datetimeFigureOut">
              <a:rPr lang="en-US" smtClean="0"/>
              <a:t>7/13/2021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218D6C7-4469-4CEF-9E51-F75DBDB5FF16}" type="slidenum">
              <a:rPr lang="en-US" smtClean="0"/>
              <a:t>‹#›</a:t>
            </a:fld>
            <a:endParaRPr lang="en-US"/>
          </a:p>
        </p:txBody>
      </p:sp>
    </p:spTree>
    <p:extLst>
      <p:ext uri="{BB962C8B-B14F-4D97-AF65-F5344CB8AC3E}">
        <p14:creationId xmlns:p14="http://schemas.microsoft.com/office/powerpoint/2010/main" val="38951105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1E5FF28-BC36-4FEA-B0AE-4DF7D8AAD121}" type="datetimeFigureOut">
              <a:rPr lang="en-IN" smtClean="0"/>
              <a:t>13-07-2021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67E33A0-DA52-43F4-9C73-22190B574FF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60008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7/13/2021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74048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7586D-47D1-4E45-8385-C68785C9C36B}" type="datetimeFigureOut">
              <a:rPr lang="en-US" smtClean="0"/>
              <a:t>7/13/2021</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A6516E-63B6-4947-8DF4-7531B5680D4D}" type="slidenum">
              <a:rPr lang="en-IN" smtClean="0"/>
              <a:t>‹#›</a:t>
            </a:fld>
            <a:endParaRPr lang="en-IN"/>
          </a:p>
        </p:txBody>
      </p:sp>
    </p:spTree>
    <p:extLst>
      <p:ext uri="{BB962C8B-B14F-4D97-AF65-F5344CB8AC3E}">
        <p14:creationId xmlns:p14="http://schemas.microsoft.com/office/powerpoint/2010/main" val="299347142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sp>
        <p:nvSpPr>
          <p:cNvPr id="2" name="Line"/>
          <p:cNvSpPr/>
          <p:nvPr/>
        </p:nvSpPr>
        <p:spPr>
          <a:xfrm flipV="1">
            <a:off x="381000" y="4317816"/>
            <a:ext cx="11430000" cy="185"/>
          </a:xfrm>
          <a:prstGeom prst="line">
            <a:avLst/>
          </a:prstGeom>
          <a:ln w="50800">
            <a:solidFill>
              <a:srgbClr val="A6AAA9"/>
            </a:solidFill>
            <a:miter lim="400000"/>
          </a:ln>
        </p:spPr>
        <p:txBody>
          <a:bodyPr lIns="22859" tIns="22859" rIns="22859" bIns="22859"/>
          <a:lstStyle/>
          <a:p>
            <a:pPr>
              <a:defRPr>
                <a:solidFill>
                  <a:srgbClr val="838787"/>
                </a:solidFill>
              </a:defRPr>
            </a:pPr>
            <a:endParaRPr sz="900"/>
          </a:p>
        </p:txBody>
      </p:sp>
      <p:sp>
        <p:nvSpPr>
          <p:cNvPr id="3" name="Title Text"/>
          <p:cNvSpPr txBox="1">
            <a:spLocks noGrp="1"/>
          </p:cNvSpPr>
          <p:nvPr>
            <p:ph type="title"/>
          </p:nvPr>
        </p:nvSpPr>
        <p:spPr>
          <a:xfrm>
            <a:off x="381000" y="4521200"/>
            <a:ext cx="11430000" cy="1905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Title Text</a:t>
            </a:r>
          </a:p>
        </p:txBody>
      </p:sp>
      <p:sp>
        <p:nvSpPr>
          <p:cNvPr id="4" name="Body Level One…"/>
          <p:cNvSpPr txBox="1">
            <a:spLocks noGrp="1"/>
          </p:cNvSpPr>
          <p:nvPr>
            <p:ph type="body" idx="1"/>
          </p:nvPr>
        </p:nvSpPr>
        <p:spPr>
          <a:xfrm>
            <a:off x="381000" y="2997200"/>
            <a:ext cx="11430000" cy="1270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423477" y="304800"/>
            <a:ext cx="384721" cy="324191"/>
          </a:xfrm>
          <a:prstGeom prst="rect">
            <a:avLst/>
          </a:prstGeom>
          <a:ln w="12700">
            <a:miter lim="400000"/>
          </a:ln>
        </p:spPr>
        <p:txBody>
          <a:bodyPr wrap="none" lIns="50800" tIns="50800" rIns="50800" bIns="50800">
            <a:spAutoFit/>
          </a:bodyPr>
          <a:lstStyle>
            <a:lvl1pPr algn="r">
              <a:lnSpc>
                <a:spcPct val="80000"/>
              </a:lnSpc>
              <a:spcBef>
                <a:spcPts val="0"/>
              </a:spcBef>
              <a:defRPr sz="1800">
                <a:solidFill>
                  <a:srgbClr val="838787"/>
                </a:solidFill>
                <a:latin typeface="DIN Alternate Bold"/>
                <a:ea typeface="DIN Alternate Bold"/>
                <a:cs typeface="DIN Alternate Bold"/>
                <a:sym typeface="DIN Alternate Bold"/>
              </a:defRPr>
            </a:lvl1pPr>
          </a:lstStyle>
          <a:p>
            <a:fld id="{86CB4B4D-7CA3-9044-876B-883B54F8677D}" type="slidenum">
              <a:t>‹#›</a:t>
            </a:fld>
            <a:endParaRPr/>
          </a:p>
        </p:txBody>
      </p:sp>
    </p:spTree>
    <p:extLst>
      <p:ext uri="{BB962C8B-B14F-4D97-AF65-F5344CB8AC3E}">
        <p14:creationId xmlns:p14="http://schemas.microsoft.com/office/powerpoint/2010/main" val="34784827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ransition spd="med"/>
  <p:txStyles>
    <p:titleStyle>
      <a:lvl1pPr marL="0" marR="0" indent="0" algn="l" defTabSz="412750" rtl="0" latinLnBrk="0">
        <a:lnSpc>
          <a:spcPct val="80000"/>
        </a:lnSpc>
        <a:spcBef>
          <a:spcPts val="0"/>
        </a:spcBef>
        <a:spcAft>
          <a:spcPts val="0"/>
        </a:spcAft>
        <a:buClrTx/>
        <a:buSzTx/>
        <a:buFontTx/>
        <a:buNone/>
        <a:tabLst/>
        <a:defRPr sz="15150" b="0" i="0" u="none" strike="noStrike" cap="all" spc="0" baseline="0">
          <a:solidFill>
            <a:schemeClr val="accent1"/>
          </a:solidFill>
          <a:uFillTx/>
          <a:latin typeface="DIN Condensed Bold"/>
          <a:ea typeface="DIN Condensed Bold"/>
          <a:cs typeface="DIN Condensed Bold"/>
          <a:sym typeface="DIN Condensed Bold"/>
        </a:defRPr>
      </a:lvl1pPr>
      <a:lvl2pPr marL="0" marR="0" indent="0" algn="l" defTabSz="412750" rtl="0" latinLnBrk="0">
        <a:lnSpc>
          <a:spcPct val="80000"/>
        </a:lnSpc>
        <a:spcBef>
          <a:spcPts val="0"/>
        </a:spcBef>
        <a:spcAft>
          <a:spcPts val="0"/>
        </a:spcAft>
        <a:buClrTx/>
        <a:buSzTx/>
        <a:buFontTx/>
        <a:buNone/>
        <a:tabLst/>
        <a:defRPr sz="15150" b="0" i="0" u="none" strike="noStrike" cap="all" spc="0" baseline="0">
          <a:solidFill>
            <a:schemeClr val="accent1"/>
          </a:solidFill>
          <a:uFillTx/>
          <a:latin typeface="DIN Condensed Bold"/>
          <a:ea typeface="DIN Condensed Bold"/>
          <a:cs typeface="DIN Condensed Bold"/>
          <a:sym typeface="DIN Condensed Bold"/>
        </a:defRPr>
      </a:lvl2pPr>
      <a:lvl3pPr marL="0" marR="0" indent="0" algn="l" defTabSz="412750" rtl="0" latinLnBrk="0">
        <a:lnSpc>
          <a:spcPct val="80000"/>
        </a:lnSpc>
        <a:spcBef>
          <a:spcPts val="0"/>
        </a:spcBef>
        <a:spcAft>
          <a:spcPts val="0"/>
        </a:spcAft>
        <a:buClrTx/>
        <a:buSzTx/>
        <a:buFontTx/>
        <a:buNone/>
        <a:tabLst/>
        <a:defRPr sz="15150" b="0" i="0" u="none" strike="noStrike" cap="all" spc="0" baseline="0">
          <a:solidFill>
            <a:schemeClr val="accent1"/>
          </a:solidFill>
          <a:uFillTx/>
          <a:latin typeface="DIN Condensed Bold"/>
          <a:ea typeface="DIN Condensed Bold"/>
          <a:cs typeface="DIN Condensed Bold"/>
          <a:sym typeface="DIN Condensed Bold"/>
        </a:defRPr>
      </a:lvl3pPr>
      <a:lvl4pPr marL="0" marR="0" indent="0" algn="l" defTabSz="412750" rtl="0" latinLnBrk="0">
        <a:lnSpc>
          <a:spcPct val="80000"/>
        </a:lnSpc>
        <a:spcBef>
          <a:spcPts val="0"/>
        </a:spcBef>
        <a:spcAft>
          <a:spcPts val="0"/>
        </a:spcAft>
        <a:buClrTx/>
        <a:buSzTx/>
        <a:buFontTx/>
        <a:buNone/>
        <a:tabLst/>
        <a:defRPr sz="15150" b="0" i="0" u="none" strike="noStrike" cap="all" spc="0" baseline="0">
          <a:solidFill>
            <a:schemeClr val="accent1"/>
          </a:solidFill>
          <a:uFillTx/>
          <a:latin typeface="DIN Condensed Bold"/>
          <a:ea typeface="DIN Condensed Bold"/>
          <a:cs typeface="DIN Condensed Bold"/>
          <a:sym typeface="DIN Condensed Bold"/>
        </a:defRPr>
      </a:lvl4pPr>
      <a:lvl5pPr marL="0" marR="0" indent="0" algn="l" defTabSz="412750" rtl="0" latinLnBrk="0">
        <a:lnSpc>
          <a:spcPct val="80000"/>
        </a:lnSpc>
        <a:spcBef>
          <a:spcPts val="0"/>
        </a:spcBef>
        <a:spcAft>
          <a:spcPts val="0"/>
        </a:spcAft>
        <a:buClrTx/>
        <a:buSzTx/>
        <a:buFontTx/>
        <a:buNone/>
        <a:tabLst/>
        <a:defRPr sz="15150" b="0" i="0" u="none" strike="noStrike" cap="all" spc="0" baseline="0">
          <a:solidFill>
            <a:schemeClr val="accent1"/>
          </a:solidFill>
          <a:uFillTx/>
          <a:latin typeface="DIN Condensed Bold"/>
          <a:ea typeface="DIN Condensed Bold"/>
          <a:cs typeface="DIN Condensed Bold"/>
          <a:sym typeface="DIN Condensed Bold"/>
        </a:defRPr>
      </a:lvl5pPr>
      <a:lvl6pPr marL="0" marR="0" indent="0" algn="l" defTabSz="412750" rtl="0" latinLnBrk="0">
        <a:lnSpc>
          <a:spcPct val="80000"/>
        </a:lnSpc>
        <a:spcBef>
          <a:spcPts val="0"/>
        </a:spcBef>
        <a:spcAft>
          <a:spcPts val="0"/>
        </a:spcAft>
        <a:buClrTx/>
        <a:buSzTx/>
        <a:buFontTx/>
        <a:buNone/>
        <a:tabLst/>
        <a:defRPr sz="15150" b="0" i="0" u="none" strike="noStrike" cap="all" spc="0" baseline="0">
          <a:solidFill>
            <a:schemeClr val="accent1"/>
          </a:solidFill>
          <a:uFillTx/>
          <a:latin typeface="DIN Condensed Bold"/>
          <a:ea typeface="DIN Condensed Bold"/>
          <a:cs typeface="DIN Condensed Bold"/>
          <a:sym typeface="DIN Condensed Bold"/>
        </a:defRPr>
      </a:lvl6pPr>
      <a:lvl7pPr marL="0" marR="0" indent="0" algn="l" defTabSz="412750" rtl="0" latinLnBrk="0">
        <a:lnSpc>
          <a:spcPct val="80000"/>
        </a:lnSpc>
        <a:spcBef>
          <a:spcPts val="0"/>
        </a:spcBef>
        <a:spcAft>
          <a:spcPts val="0"/>
        </a:spcAft>
        <a:buClrTx/>
        <a:buSzTx/>
        <a:buFontTx/>
        <a:buNone/>
        <a:tabLst/>
        <a:defRPr sz="15150" b="0" i="0" u="none" strike="noStrike" cap="all" spc="0" baseline="0">
          <a:solidFill>
            <a:schemeClr val="accent1"/>
          </a:solidFill>
          <a:uFillTx/>
          <a:latin typeface="DIN Condensed Bold"/>
          <a:ea typeface="DIN Condensed Bold"/>
          <a:cs typeface="DIN Condensed Bold"/>
          <a:sym typeface="DIN Condensed Bold"/>
        </a:defRPr>
      </a:lvl7pPr>
      <a:lvl8pPr marL="0" marR="0" indent="0" algn="l" defTabSz="412750" rtl="0" latinLnBrk="0">
        <a:lnSpc>
          <a:spcPct val="80000"/>
        </a:lnSpc>
        <a:spcBef>
          <a:spcPts val="0"/>
        </a:spcBef>
        <a:spcAft>
          <a:spcPts val="0"/>
        </a:spcAft>
        <a:buClrTx/>
        <a:buSzTx/>
        <a:buFontTx/>
        <a:buNone/>
        <a:tabLst/>
        <a:defRPr sz="15150" b="0" i="0" u="none" strike="noStrike" cap="all" spc="0" baseline="0">
          <a:solidFill>
            <a:schemeClr val="accent1"/>
          </a:solidFill>
          <a:uFillTx/>
          <a:latin typeface="DIN Condensed Bold"/>
          <a:ea typeface="DIN Condensed Bold"/>
          <a:cs typeface="DIN Condensed Bold"/>
          <a:sym typeface="DIN Condensed Bold"/>
        </a:defRPr>
      </a:lvl8pPr>
      <a:lvl9pPr marL="0" marR="0" indent="0" algn="l" defTabSz="412750" rtl="0" latinLnBrk="0">
        <a:lnSpc>
          <a:spcPct val="80000"/>
        </a:lnSpc>
        <a:spcBef>
          <a:spcPts val="0"/>
        </a:spcBef>
        <a:spcAft>
          <a:spcPts val="0"/>
        </a:spcAft>
        <a:buClrTx/>
        <a:buSzTx/>
        <a:buFontTx/>
        <a:buNone/>
        <a:tabLst/>
        <a:defRPr sz="15150" b="0" i="0" u="none" strike="noStrike" cap="all" spc="0" baseline="0">
          <a:solidFill>
            <a:schemeClr val="accent1"/>
          </a:solidFill>
          <a:uFillTx/>
          <a:latin typeface="DIN Condensed Bold"/>
          <a:ea typeface="DIN Condensed Bold"/>
          <a:cs typeface="DIN Condensed Bold"/>
          <a:sym typeface="DIN Condensed Bold"/>
        </a:defRPr>
      </a:lvl9pPr>
    </p:titleStyle>
    <p:bodyStyle>
      <a:lvl1pPr marL="0" marR="0" indent="0" algn="l" defTabSz="412750" rtl="0" latinLnBrk="0">
        <a:lnSpc>
          <a:spcPct val="80000"/>
        </a:lnSpc>
        <a:spcBef>
          <a:spcPts val="1600"/>
        </a:spcBef>
        <a:spcAft>
          <a:spcPts val="0"/>
        </a:spcAft>
        <a:buClrTx/>
        <a:buSzTx/>
        <a:buFontTx/>
        <a:buNone/>
        <a:tabLst/>
        <a:defRPr sz="3850" b="0" i="0" u="none" strike="noStrike" cap="all" spc="0" baseline="0">
          <a:solidFill>
            <a:srgbClr val="A6AAA9"/>
          </a:solidFill>
          <a:uFillTx/>
          <a:latin typeface="DIN Alternate Bold"/>
          <a:ea typeface="DIN Alternate Bold"/>
          <a:cs typeface="DIN Alternate Bold"/>
          <a:sym typeface="DIN Alternate Bold"/>
        </a:defRPr>
      </a:lvl1pPr>
      <a:lvl2pPr marL="0" marR="0" indent="0" algn="l" defTabSz="412750" rtl="0" latinLnBrk="0">
        <a:lnSpc>
          <a:spcPct val="80000"/>
        </a:lnSpc>
        <a:spcBef>
          <a:spcPts val="1600"/>
        </a:spcBef>
        <a:spcAft>
          <a:spcPts val="0"/>
        </a:spcAft>
        <a:buClrTx/>
        <a:buSzTx/>
        <a:buFontTx/>
        <a:buNone/>
        <a:tabLst/>
        <a:defRPr sz="3850" b="0" i="0" u="none" strike="noStrike" cap="all" spc="0" baseline="0">
          <a:solidFill>
            <a:srgbClr val="A6AAA9"/>
          </a:solidFill>
          <a:uFillTx/>
          <a:latin typeface="DIN Alternate Bold"/>
          <a:ea typeface="DIN Alternate Bold"/>
          <a:cs typeface="DIN Alternate Bold"/>
          <a:sym typeface="DIN Alternate Bold"/>
        </a:defRPr>
      </a:lvl2pPr>
      <a:lvl3pPr marL="0" marR="0" indent="0" algn="l" defTabSz="412750" rtl="0" latinLnBrk="0">
        <a:lnSpc>
          <a:spcPct val="80000"/>
        </a:lnSpc>
        <a:spcBef>
          <a:spcPts val="1600"/>
        </a:spcBef>
        <a:spcAft>
          <a:spcPts val="0"/>
        </a:spcAft>
        <a:buClrTx/>
        <a:buSzTx/>
        <a:buFontTx/>
        <a:buNone/>
        <a:tabLst/>
        <a:defRPr sz="3850" b="0" i="0" u="none" strike="noStrike" cap="all" spc="0" baseline="0">
          <a:solidFill>
            <a:srgbClr val="A6AAA9"/>
          </a:solidFill>
          <a:uFillTx/>
          <a:latin typeface="DIN Alternate Bold"/>
          <a:ea typeface="DIN Alternate Bold"/>
          <a:cs typeface="DIN Alternate Bold"/>
          <a:sym typeface="DIN Alternate Bold"/>
        </a:defRPr>
      </a:lvl3pPr>
      <a:lvl4pPr marL="0" marR="0" indent="0" algn="l" defTabSz="412750" rtl="0" latinLnBrk="0">
        <a:lnSpc>
          <a:spcPct val="80000"/>
        </a:lnSpc>
        <a:spcBef>
          <a:spcPts val="1600"/>
        </a:spcBef>
        <a:spcAft>
          <a:spcPts val="0"/>
        </a:spcAft>
        <a:buClrTx/>
        <a:buSzTx/>
        <a:buFontTx/>
        <a:buNone/>
        <a:tabLst/>
        <a:defRPr sz="3850" b="0" i="0" u="none" strike="noStrike" cap="all" spc="0" baseline="0">
          <a:solidFill>
            <a:srgbClr val="A6AAA9"/>
          </a:solidFill>
          <a:uFillTx/>
          <a:latin typeface="DIN Alternate Bold"/>
          <a:ea typeface="DIN Alternate Bold"/>
          <a:cs typeface="DIN Alternate Bold"/>
          <a:sym typeface="DIN Alternate Bold"/>
        </a:defRPr>
      </a:lvl4pPr>
      <a:lvl5pPr marL="0" marR="0" indent="0" algn="l" defTabSz="412750" rtl="0" latinLnBrk="0">
        <a:lnSpc>
          <a:spcPct val="80000"/>
        </a:lnSpc>
        <a:spcBef>
          <a:spcPts val="1600"/>
        </a:spcBef>
        <a:spcAft>
          <a:spcPts val="0"/>
        </a:spcAft>
        <a:buClrTx/>
        <a:buSzTx/>
        <a:buFontTx/>
        <a:buNone/>
        <a:tabLst/>
        <a:defRPr sz="3850" b="0" i="0" u="none" strike="noStrike" cap="all" spc="0" baseline="0">
          <a:solidFill>
            <a:srgbClr val="A6AAA9"/>
          </a:solidFill>
          <a:uFillTx/>
          <a:latin typeface="DIN Alternate Bold"/>
          <a:ea typeface="DIN Alternate Bold"/>
          <a:cs typeface="DIN Alternate Bold"/>
          <a:sym typeface="DIN Alternate Bold"/>
        </a:defRPr>
      </a:lvl5pPr>
      <a:lvl6pPr marL="2096823" marR="0" indent="-509323" algn="l" defTabSz="412750" rtl="0" latinLnBrk="0">
        <a:lnSpc>
          <a:spcPct val="80000"/>
        </a:lnSpc>
        <a:spcBef>
          <a:spcPts val="1600"/>
        </a:spcBef>
        <a:spcAft>
          <a:spcPts val="0"/>
        </a:spcAft>
        <a:buClrTx/>
        <a:buSzPct val="104999"/>
        <a:buFontTx/>
        <a:buChar char="‣"/>
        <a:tabLst/>
        <a:defRPr sz="3850" b="0" i="0" u="none" strike="noStrike" cap="all" spc="0" baseline="0">
          <a:solidFill>
            <a:srgbClr val="A6AAA9"/>
          </a:solidFill>
          <a:uFillTx/>
          <a:latin typeface="DIN Alternate Bold"/>
          <a:ea typeface="DIN Alternate Bold"/>
          <a:cs typeface="DIN Alternate Bold"/>
          <a:sym typeface="DIN Alternate Bold"/>
        </a:defRPr>
      </a:lvl6pPr>
      <a:lvl7pPr marL="2414323" marR="0" indent="-509323" algn="l" defTabSz="412750" rtl="0" latinLnBrk="0">
        <a:lnSpc>
          <a:spcPct val="80000"/>
        </a:lnSpc>
        <a:spcBef>
          <a:spcPts val="1600"/>
        </a:spcBef>
        <a:spcAft>
          <a:spcPts val="0"/>
        </a:spcAft>
        <a:buClrTx/>
        <a:buSzPct val="104999"/>
        <a:buFontTx/>
        <a:buChar char="‣"/>
        <a:tabLst/>
        <a:defRPr sz="3850" b="0" i="0" u="none" strike="noStrike" cap="all" spc="0" baseline="0">
          <a:solidFill>
            <a:srgbClr val="A6AAA9"/>
          </a:solidFill>
          <a:uFillTx/>
          <a:latin typeface="DIN Alternate Bold"/>
          <a:ea typeface="DIN Alternate Bold"/>
          <a:cs typeface="DIN Alternate Bold"/>
          <a:sym typeface="DIN Alternate Bold"/>
        </a:defRPr>
      </a:lvl7pPr>
      <a:lvl8pPr marL="2731823" marR="0" indent="-509323" algn="l" defTabSz="412750" rtl="0" latinLnBrk="0">
        <a:lnSpc>
          <a:spcPct val="80000"/>
        </a:lnSpc>
        <a:spcBef>
          <a:spcPts val="1600"/>
        </a:spcBef>
        <a:spcAft>
          <a:spcPts val="0"/>
        </a:spcAft>
        <a:buClrTx/>
        <a:buSzPct val="104999"/>
        <a:buFontTx/>
        <a:buChar char="‣"/>
        <a:tabLst/>
        <a:defRPr sz="3850" b="0" i="0" u="none" strike="noStrike" cap="all" spc="0" baseline="0">
          <a:solidFill>
            <a:srgbClr val="A6AAA9"/>
          </a:solidFill>
          <a:uFillTx/>
          <a:latin typeface="DIN Alternate Bold"/>
          <a:ea typeface="DIN Alternate Bold"/>
          <a:cs typeface="DIN Alternate Bold"/>
          <a:sym typeface="DIN Alternate Bold"/>
        </a:defRPr>
      </a:lvl8pPr>
      <a:lvl9pPr marL="3049323" marR="0" indent="-509323" algn="l" defTabSz="412750" rtl="0" latinLnBrk="0">
        <a:lnSpc>
          <a:spcPct val="80000"/>
        </a:lnSpc>
        <a:spcBef>
          <a:spcPts val="1600"/>
        </a:spcBef>
        <a:spcAft>
          <a:spcPts val="0"/>
        </a:spcAft>
        <a:buClrTx/>
        <a:buSzPct val="104999"/>
        <a:buFontTx/>
        <a:buChar char="‣"/>
        <a:tabLst/>
        <a:defRPr sz="3850" b="0" i="0" u="none" strike="noStrike" cap="all" spc="0" baseline="0">
          <a:solidFill>
            <a:srgbClr val="A6AAA9"/>
          </a:solidFill>
          <a:uFillTx/>
          <a:latin typeface="DIN Alternate Bold"/>
          <a:ea typeface="DIN Alternate Bold"/>
          <a:cs typeface="DIN Alternate Bold"/>
          <a:sym typeface="DIN Alternate Bold"/>
        </a:defRPr>
      </a:lvl9pPr>
    </p:bodyStyle>
    <p:otherStyle>
      <a:lvl1pPr marL="0" marR="0" indent="0" algn="r" defTabSz="412750" rtl="0" latinLnBrk="0">
        <a:lnSpc>
          <a:spcPct val="8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DIN Alternate Bold"/>
        </a:defRPr>
      </a:lvl1pPr>
      <a:lvl2pPr marL="0" marR="0" indent="0" algn="r" defTabSz="412750" rtl="0" latinLnBrk="0">
        <a:lnSpc>
          <a:spcPct val="8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DIN Alternate Bold"/>
        </a:defRPr>
      </a:lvl2pPr>
      <a:lvl3pPr marL="0" marR="0" indent="0" algn="r" defTabSz="412750" rtl="0" latinLnBrk="0">
        <a:lnSpc>
          <a:spcPct val="8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DIN Alternate Bold"/>
        </a:defRPr>
      </a:lvl3pPr>
      <a:lvl4pPr marL="0" marR="0" indent="0" algn="r" defTabSz="412750" rtl="0" latinLnBrk="0">
        <a:lnSpc>
          <a:spcPct val="8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DIN Alternate Bold"/>
        </a:defRPr>
      </a:lvl4pPr>
      <a:lvl5pPr marL="0" marR="0" indent="0" algn="r" defTabSz="412750" rtl="0" latinLnBrk="0">
        <a:lnSpc>
          <a:spcPct val="8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DIN Alternate Bold"/>
        </a:defRPr>
      </a:lvl5pPr>
      <a:lvl6pPr marL="0" marR="0" indent="0" algn="r" defTabSz="412750" rtl="0" latinLnBrk="0">
        <a:lnSpc>
          <a:spcPct val="8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DIN Alternate Bold"/>
        </a:defRPr>
      </a:lvl6pPr>
      <a:lvl7pPr marL="0" marR="0" indent="0" algn="r" defTabSz="412750" rtl="0" latinLnBrk="0">
        <a:lnSpc>
          <a:spcPct val="8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DIN Alternate Bold"/>
        </a:defRPr>
      </a:lvl7pPr>
      <a:lvl8pPr marL="0" marR="0" indent="0" algn="r" defTabSz="412750" rtl="0" latinLnBrk="0">
        <a:lnSpc>
          <a:spcPct val="8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DIN Alternate Bold"/>
        </a:defRPr>
      </a:lvl8pPr>
      <a:lvl9pPr marL="0" marR="0" indent="0" algn="r" defTabSz="412750" rtl="0" latinLnBrk="0">
        <a:lnSpc>
          <a:spcPct val="8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DIN Alternate Bold"/>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hyperlink" Target="https://www.rottentomatoes.com/celebrity/scott_rudin" TargetMode="External"/><Relationship Id="rId7" Type="http://schemas.openxmlformats.org/officeDocument/2006/relationships/hyperlink" Target="https://www.rottentomatoes.com/celebrity/aaron_sorkin" TargetMode="External"/><Relationship Id="rId2" Type="http://schemas.openxmlformats.org/officeDocument/2006/relationships/hyperlink" Target="https://www.rottentomatoes.com/celebrity/david_fincher" TargetMode="External"/><Relationship Id="rId1" Type="http://schemas.openxmlformats.org/officeDocument/2006/relationships/slideLayout" Target="../slideLayouts/slideLayout95.xml"/><Relationship Id="rId6" Type="http://schemas.openxmlformats.org/officeDocument/2006/relationships/hyperlink" Target="https://www.rottentomatoes.com/celebrity/cean_chaffin" TargetMode="External"/><Relationship Id="rId5" Type="http://schemas.openxmlformats.org/officeDocument/2006/relationships/hyperlink" Target="https://www.rottentomatoes.com/celebrity/michael_deluca" TargetMode="External"/><Relationship Id="rId4" Type="http://schemas.openxmlformats.org/officeDocument/2006/relationships/hyperlink" Target="https://www.rottentomatoes.com/celebrity/dana-brunetti" TargetMode="External"/><Relationship Id="rId9"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Tovino_Thomas" TargetMode="External"/><Relationship Id="rId13" Type="http://schemas.openxmlformats.org/officeDocument/2006/relationships/image" Target="../media/image14.jfif"/><Relationship Id="rId3" Type="http://schemas.openxmlformats.org/officeDocument/2006/relationships/hyperlink" Target="https://en.wikipedia.org/wiki/Family_drama_film" TargetMode="External"/><Relationship Id="rId7" Type="http://schemas.openxmlformats.org/officeDocument/2006/relationships/hyperlink" Target="https://en.wikipedia.org/wiki/Asif_Ali_(actor)" TargetMode="External"/><Relationship Id="rId12" Type="http://schemas.openxmlformats.org/officeDocument/2006/relationships/image" Target="../media/image13.jpg"/><Relationship Id="rId2" Type="http://schemas.openxmlformats.org/officeDocument/2006/relationships/hyperlink" Target="https://en.wikipedia.org/wiki/Malayalam" TargetMode="External"/><Relationship Id="rId1" Type="http://schemas.openxmlformats.org/officeDocument/2006/relationships/slideLayout" Target="../slideLayouts/slideLayout69.xml"/><Relationship Id="rId6" Type="http://schemas.openxmlformats.org/officeDocument/2006/relationships/hyperlink" Target="https://en.wikipedia.org/wiki/Parvathy_Thiruvothu" TargetMode="External"/><Relationship Id="rId11" Type="http://schemas.openxmlformats.org/officeDocument/2006/relationships/hyperlink" Target="https://en.wikipedia.org/wiki/Prathap_Pothen" TargetMode="External"/><Relationship Id="rId5" Type="http://schemas.openxmlformats.org/officeDocument/2006/relationships/hyperlink" Target="https://en.wikipedia.org/wiki/Uyare#cite_note-1" TargetMode="External"/><Relationship Id="rId15" Type="http://schemas.openxmlformats.org/officeDocument/2006/relationships/image" Target="../media/image16.jpg"/><Relationship Id="rId10" Type="http://schemas.openxmlformats.org/officeDocument/2006/relationships/hyperlink" Target="https://en.wikipedia.org/wiki/Anarkali_Marikar" TargetMode="External"/><Relationship Id="rId4" Type="http://schemas.openxmlformats.org/officeDocument/2006/relationships/hyperlink" Target="https://en.wikipedia.org/wiki/Bobby%E2%80%93Sanjay" TargetMode="External"/><Relationship Id="rId9" Type="http://schemas.openxmlformats.org/officeDocument/2006/relationships/hyperlink" Target="https://en.wikipedia.org/wiki/Siddique_(actor)" TargetMode="External"/><Relationship Id="rId14" Type="http://schemas.openxmlformats.org/officeDocument/2006/relationships/image" Target="../media/image15.jpg"/></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Amole_Gupte" TargetMode="External"/><Relationship Id="rId2" Type="http://schemas.openxmlformats.org/officeDocument/2006/relationships/hyperlink" Target="https://en.wikipedia.org/wiki/Aamir_Khan" TargetMode="External"/><Relationship Id="rId1" Type="http://schemas.openxmlformats.org/officeDocument/2006/relationships/slideLayout" Target="../slideLayouts/slideLayout80.xml"/><Relationship Id="rId6" Type="http://schemas.openxmlformats.org/officeDocument/2006/relationships/image" Target="../media/image17.jpeg"/><Relationship Id="rId5" Type="http://schemas.openxmlformats.org/officeDocument/2006/relationships/hyperlink" Target="https://www.rottentomatoes.com/m/like_stars_on_earth" TargetMode="External"/><Relationship Id="rId4" Type="http://schemas.openxmlformats.org/officeDocument/2006/relationships/hyperlink" Target="https://www.imdb.com/title/tt098626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95269" y="465657"/>
            <a:ext cx="9001462" cy="2387600"/>
          </a:xfrm>
        </p:spPr>
        <p:txBody>
          <a:bodyPr/>
          <a:lstStyle/>
          <a:p>
            <a:r>
              <a:rPr lang="en-US" dirty="0" smtClean="0"/>
              <a:t>English Presentation on Book/movie review </a:t>
            </a:r>
            <a:br>
              <a:rPr lang="en-US" dirty="0" smtClean="0"/>
            </a:br>
            <a:r>
              <a:rPr lang="en-US" dirty="0" smtClean="0"/>
              <a:t>by group 6</a:t>
            </a:r>
            <a:endParaRPr lang="en-IN" dirty="0"/>
          </a:p>
        </p:txBody>
      </p:sp>
      <p:sp>
        <p:nvSpPr>
          <p:cNvPr id="5" name="Subtitle 4"/>
          <p:cNvSpPr>
            <a:spLocks noGrp="1"/>
          </p:cNvSpPr>
          <p:nvPr>
            <p:ph type="subTitle" idx="1"/>
          </p:nvPr>
        </p:nvSpPr>
        <p:spPr>
          <a:xfrm>
            <a:off x="1595269" y="2995209"/>
            <a:ext cx="9001462" cy="604202"/>
          </a:xfrm>
        </p:spPr>
        <p:txBody>
          <a:bodyPr/>
          <a:lstStyle/>
          <a:p>
            <a:r>
              <a:rPr lang="en-US" dirty="0" smtClean="0"/>
              <a:t>Group Members:</a:t>
            </a:r>
          </a:p>
          <a:p>
            <a:endParaRPr lang="en-IN" dirty="0"/>
          </a:p>
        </p:txBody>
      </p:sp>
      <p:sp>
        <p:nvSpPr>
          <p:cNvPr id="6" name="Subtitle 4"/>
          <p:cNvSpPr txBox="1">
            <a:spLocks/>
          </p:cNvSpPr>
          <p:nvPr/>
        </p:nvSpPr>
        <p:spPr>
          <a:xfrm>
            <a:off x="2297848" y="3599411"/>
            <a:ext cx="11198018" cy="3121559"/>
          </a:xfrm>
          <a:prstGeom prst="rect">
            <a:avLst/>
          </a:prstGeom>
        </p:spPr>
        <p:txBody>
          <a:bodyPr vert="horz" lIns="91440" tIns="45720" rIns="91440" bIns="45720" numCol="3" rtlCol="0">
            <a:no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457200" indent="-457200">
              <a:buAutoNum type="arabicPeriod"/>
            </a:pPr>
            <a:r>
              <a:rPr lang="en-US" dirty="0" err="1" smtClean="0"/>
              <a:t>Ragven</a:t>
            </a:r>
            <a:r>
              <a:rPr lang="en-US" dirty="0" smtClean="0"/>
              <a:t> – 016</a:t>
            </a:r>
          </a:p>
          <a:p>
            <a:pPr marL="457200" indent="-457200">
              <a:buAutoNum type="arabicPeriod"/>
            </a:pPr>
            <a:r>
              <a:rPr lang="en-US" dirty="0" smtClean="0"/>
              <a:t>Rahul – 021</a:t>
            </a:r>
          </a:p>
          <a:p>
            <a:pPr marL="457200" indent="-457200">
              <a:buAutoNum type="arabicPeriod"/>
            </a:pPr>
            <a:r>
              <a:rPr lang="en-US" dirty="0" err="1" smtClean="0"/>
              <a:t>Divya</a:t>
            </a:r>
            <a:r>
              <a:rPr lang="en-US" dirty="0" smtClean="0"/>
              <a:t> – 042</a:t>
            </a:r>
          </a:p>
          <a:p>
            <a:pPr marL="457200" indent="-457200">
              <a:buAutoNum type="arabicPeriod"/>
            </a:pPr>
            <a:r>
              <a:rPr lang="en-US" dirty="0" err="1" smtClean="0"/>
              <a:t>Arindam</a:t>
            </a:r>
            <a:r>
              <a:rPr lang="en-US" dirty="0" smtClean="0"/>
              <a:t> - 046</a:t>
            </a:r>
          </a:p>
          <a:p>
            <a:pPr marL="457200" indent="-457200">
              <a:buAutoNum type="arabicPeriod"/>
            </a:pPr>
            <a:r>
              <a:rPr lang="en-US" dirty="0" smtClean="0"/>
              <a:t>Kunal – 051</a:t>
            </a:r>
          </a:p>
          <a:p>
            <a:pPr marL="457200" indent="-457200">
              <a:buAutoNum type="arabicPeriod"/>
            </a:pPr>
            <a:r>
              <a:rPr lang="en-US" dirty="0" err="1" smtClean="0"/>
              <a:t>Vaibhav</a:t>
            </a:r>
            <a:r>
              <a:rPr lang="en-US" dirty="0" smtClean="0"/>
              <a:t> – 052</a:t>
            </a:r>
          </a:p>
          <a:p>
            <a:pPr marL="457200" indent="-457200">
              <a:buAutoNum type="arabicPeriod"/>
            </a:pPr>
            <a:r>
              <a:rPr lang="en-US" dirty="0" smtClean="0"/>
              <a:t>Thomas – 064</a:t>
            </a:r>
          </a:p>
          <a:p>
            <a:pPr marL="457200" indent="-457200">
              <a:buAutoNum type="arabicPeriod"/>
            </a:pPr>
            <a:r>
              <a:rPr lang="en-US" dirty="0" smtClean="0"/>
              <a:t>Abhishek – 426</a:t>
            </a:r>
          </a:p>
          <a:p>
            <a:pPr marL="457200" indent="-457200">
              <a:buAutoNum type="arabicPeriod"/>
            </a:pPr>
            <a:r>
              <a:rPr lang="en-US" dirty="0" err="1" smtClean="0"/>
              <a:t>Tanishq</a:t>
            </a:r>
            <a:r>
              <a:rPr lang="en-US" dirty="0" smtClean="0"/>
              <a:t> – 449</a:t>
            </a:r>
          </a:p>
          <a:p>
            <a:pPr marL="457200" indent="-457200">
              <a:buAutoNum type="arabicPeriod"/>
            </a:pPr>
            <a:r>
              <a:rPr lang="en-US" dirty="0" err="1" smtClean="0"/>
              <a:t>Rajveer</a:t>
            </a:r>
            <a:r>
              <a:rPr lang="en-US" dirty="0" smtClean="0"/>
              <a:t> - 450</a:t>
            </a:r>
          </a:p>
          <a:p>
            <a:pPr marL="457200" indent="-457200">
              <a:buAutoNum type="arabicPeriod"/>
            </a:pPr>
            <a:endParaRPr lang="en-US" dirty="0" smtClean="0"/>
          </a:p>
          <a:p>
            <a:endParaRPr lang="en-IN" dirty="0"/>
          </a:p>
        </p:txBody>
      </p:sp>
    </p:spTree>
    <p:extLst>
      <p:ext uri="{BB962C8B-B14F-4D97-AF65-F5344CB8AC3E}">
        <p14:creationId xmlns:p14="http://schemas.microsoft.com/office/powerpoint/2010/main" val="3252325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When David Fincher’s Oscar-winning movie The Social Network hit screens in 2010, Facebook had 500 million users and a valuation of $25 billion — facts which appear on the film’s closing slides, along with the information that Mark Zuckerberg had recently"/>
          <p:cNvSpPr txBox="1">
            <a:spLocks noGrp="1"/>
          </p:cNvSpPr>
          <p:nvPr>
            <p:ph type="title"/>
          </p:nvPr>
        </p:nvSpPr>
        <p:spPr>
          <a:xfrm>
            <a:off x="145304" y="966681"/>
            <a:ext cx="6428729" cy="5671723"/>
          </a:xfrm>
          <a:prstGeom prst="rect">
            <a:avLst/>
          </a:prstGeom>
          <a:solidFill>
            <a:schemeClr val="accent2"/>
          </a:solidFill>
          <a:ln w="25400">
            <a:solidFill>
              <a:srgbClr val="2E6D70"/>
            </a:solidFill>
            <a:round/>
          </a:ln>
        </p:spPr>
        <p:txBody>
          <a:bodyPr>
            <a:noAutofit/>
          </a:bodyPr>
          <a:lstStyle/>
          <a:p>
            <a:pPr>
              <a:lnSpc>
                <a:spcPct val="100000"/>
              </a:lnSpc>
              <a:spcBef>
                <a:spcPts val="1700"/>
              </a:spcBef>
              <a:defRPr sz="3000" cap="none">
                <a:solidFill>
                  <a:srgbClr val="FFFFFF"/>
                </a:solidFill>
              </a:defRPr>
            </a:pPr>
            <a:r>
              <a:rPr sz="1400" dirty="0" err="1"/>
              <a:t>Genre:Biography</a:t>
            </a:r>
            <a:r>
              <a:rPr sz="1400" dirty="0"/>
              <a:t>, Drama</a:t>
            </a:r>
          </a:p>
          <a:p>
            <a:pPr>
              <a:lnSpc>
                <a:spcPct val="100000"/>
              </a:lnSpc>
              <a:spcBef>
                <a:spcPts val="1700"/>
              </a:spcBef>
              <a:defRPr sz="3000" cap="none">
                <a:solidFill>
                  <a:srgbClr val="FFFFFF"/>
                </a:solidFill>
              </a:defRPr>
            </a:pPr>
            <a:r>
              <a:rPr sz="1400" dirty="0"/>
              <a:t>Original </a:t>
            </a:r>
            <a:r>
              <a:rPr sz="1400" dirty="0" err="1"/>
              <a:t>Language:English</a:t>
            </a:r>
            <a:endParaRPr sz="1400" dirty="0"/>
          </a:p>
          <a:p>
            <a:pPr>
              <a:lnSpc>
                <a:spcPct val="100000"/>
              </a:lnSpc>
              <a:spcBef>
                <a:spcPts val="1700"/>
              </a:spcBef>
              <a:defRPr sz="3000" cap="none">
                <a:solidFill>
                  <a:srgbClr val="FFFFFF"/>
                </a:solidFill>
              </a:defRPr>
            </a:pPr>
            <a:r>
              <a:rPr sz="1400" dirty="0" err="1"/>
              <a:t>Director:</a:t>
            </a:r>
            <a:r>
              <a:rPr sz="1400" dirty="0" err="1">
                <a:hlinkClick r:id="rId2"/>
              </a:rPr>
              <a:t>David</a:t>
            </a:r>
            <a:r>
              <a:rPr sz="1400" dirty="0">
                <a:hlinkClick r:id="rId2"/>
              </a:rPr>
              <a:t> Fincher</a:t>
            </a:r>
          </a:p>
          <a:p>
            <a:pPr>
              <a:lnSpc>
                <a:spcPct val="100000"/>
              </a:lnSpc>
              <a:spcBef>
                <a:spcPts val="1700"/>
              </a:spcBef>
              <a:defRPr sz="3000" cap="none">
                <a:solidFill>
                  <a:srgbClr val="FFFFFF"/>
                </a:solidFill>
              </a:defRPr>
            </a:pPr>
            <a:r>
              <a:rPr sz="1400" dirty="0" err="1"/>
              <a:t>Producer:</a:t>
            </a:r>
            <a:r>
              <a:rPr sz="1400" dirty="0" err="1">
                <a:hlinkClick r:id="rId3"/>
              </a:rPr>
              <a:t>Scott</a:t>
            </a:r>
            <a:r>
              <a:rPr sz="1400" dirty="0">
                <a:hlinkClick r:id="rId3"/>
              </a:rPr>
              <a:t> </a:t>
            </a:r>
            <a:r>
              <a:rPr sz="1400" dirty="0" err="1">
                <a:hlinkClick r:id="rId3"/>
              </a:rPr>
              <a:t>Rudin</a:t>
            </a:r>
            <a:r>
              <a:rPr sz="1400" dirty="0"/>
              <a:t>, </a:t>
            </a:r>
            <a:r>
              <a:rPr sz="1400" dirty="0">
                <a:hlinkClick r:id="rId4"/>
              </a:rPr>
              <a:t>Dana Brunetti</a:t>
            </a:r>
            <a:r>
              <a:rPr sz="1400" dirty="0"/>
              <a:t>, </a:t>
            </a:r>
            <a:r>
              <a:rPr sz="1400" dirty="0">
                <a:hlinkClick r:id="rId5"/>
              </a:rPr>
              <a:t>Michael De Luca</a:t>
            </a:r>
            <a:r>
              <a:rPr sz="1400" dirty="0"/>
              <a:t>, </a:t>
            </a:r>
            <a:r>
              <a:rPr sz="1400" dirty="0" err="1">
                <a:hlinkClick r:id="rId6"/>
              </a:rPr>
              <a:t>Ceán</a:t>
            </a:r>
            <a:r>
              <a:rPr sz="1400" dirty="0">
                <a:hlinkClick r:id="rId6"/>
              </a:rPr>
              <a:t> Chaffin</a:t>
            </a:r>
          </a:p>
          <a:p>
            <a:pPr>
              <a:lnSpc>
                <a:spcPct val="100000"/>
              </a:lnSpc>
              <a:spcBef>
                <a:spcPts val="1700"/>
              </a:spcBef>
              <a:defRPr sz="3000" cap="none">
                <a:solidFill>
                  <a:srgbClr val="FFFFFF"/>
                </a:solidFill>
              </a:defRPr>
            </a:pPr>
            <a:r>
              <a:rPr sz="1400" dirty="0" err="1"/>
              <a:t>Writer:</a:t>
            </a:r>
            <a:r>
              <a:rPr sz="1400" dirty="0" err="1">
                <a:hlinkClick r:id="rId7"/>
              </a:rPr>
              <a:t>Aaron</a:t>
            </a:r>
            <a:r>
              <a:rPr sz="1400" dirty="0">
                <a:hlinkClick r:id="rId7"/>
              </a:rPr>
              <a:t> Sorkin</a:t>
            </a:r>
          </a:p>
          <a:p>
            <a:pPr>
              <a:lnSpc>
                <a:spcPct val="100000"/>
              </a:lnSpc>
              <a:spcBef>
                <a:spcPts val="1700"/>
              </a:spcBef>
              <a:defRPr sz="3000" cap="none">
                <a:solidFill>
                  <a:srgbClr val="FFFFFF"/>
                </a:solidFill>
              </a:defRPr>
            </a:pPr>
            <a:r>
              <a:rPr sz="1400" dirty="0"/>
              <a:t>Release Date (Theaters):Oct 1, 2010  </a:t>
            </a:r>
            <a:r>
              <a:rPr sz="1400" dirty="0" smtClean="0"/>
              <a:t>Wide</a:t>
            </a:r>
            <a:r>
              <a:rPr lang="en-US" sz="1400" dirty="0" smtClean="0"/>
              <a:t/>
            </a:r>
            <a:br>
              <a:rPr lang="en-US" sz="1400" dirty="0" smtClean="0"/>
            </a:br>
            <a:r>
              <a:rPr sz="1400" dirty="0" smtClean="0"/>
              <a:t>Release </a:t>
            </a:r>
            <a:r>
              <a:rPr sz="1400" dirty="0"/>
              <a:t>Date (Streaming):Jun 5, </a:t>
            </a:r>
            <a:r>
              <a:rPr sz="1400" dirty="0" smtClean="0"/>
              <a:t>2012</a:t>
            </a:r>
            <a:r>
              <a:rPr lang="en-US" sz="1400" dirty="0" smtClean="0"/>
              <a:t/>
            </a:r>
            <a:br>
              <a:rPr lang="en-US" sz="1400" dirty="0" smtClean="0"/>
            </a:br>
            <a:r>
              <a:rPr sz="1400" dirty="0" smtClean="0"/>
              <a:t>Box </a:t>
            </a:r>
            <a:r>
              <a:rPr sz="1400" dirty="0"/>
              <a:t>Office (Gross USA):$96.9M</a:t>
            </a:r>
          </a:p>
          <a:p>
            <a:pPr>
              <a:lnSpc>
                <a:spcPct val="100000"/>
              </a:lnSpc>
              <a:spcBef>
                <a:spcPts val="1700"/>
              </a:spcBef>
              <a:defRPr sz="3000" cap="none">
                <a:solidFill>
                  <a:srgbClr val="FFFFFF"/>
                </a:solidFill>
              </a:defRPr>
            </a:pPr>
            <a:r>
              <a:rPr sz="1400" dirty="0"/>
              <a:t>Runtime:2h</a:t>
            </a:r>
          </a:p>
          <a:p>
            <a:pPr>
              <a:lnSpc>
                <a:spcPct val="100000"/>
              </a:lnSpc>
              <a:spcBef>
                <a:spcPts val="1700"/>
              </a:spcBef>
              <a:defRPr sz="3000" cap="none">
                <a:solidFill>
                  <a:srgbClr val="FFFFFF"/>
                </a:solidFill>
              </a:defRPr>
            </a:pPr>
            <a:r>
              <a:rPr sz="1400" dirty="0"/>
              <a:t>In 2003, Harvard undergrad and computer genius Mark Zuckerberg (Jesse Eisenberg) begins work on a new concept that eventually turns into the global social network known as Facebook. Six years later, he is one of the youngest billionaires ever, but Zuckerberg finds that his unprecedented success leads to both personal and legal complications when he ends up on the receiving end of two lawsuits, one involving his former friend (Andrew Garfield). Based on the book "The Accidental Billionaires.”</a:t>
            </a:r>
          </a:p>
          <a:p>
            <a:pPr>
              <a:lnSpc>
                <a:spcPct val="100000"/>
              </a:lnSpc>
              <a:spcBef>
                <a:spcPts val="1700"/>
              </a:spcBef>
              <a:defRPr sz="3000" cap="none">
                <a:solidFill>
                  <a:srgbClr val="FFFFFF"/>
                </a:solidFill>
              </a:defRPr>
            </a:pPr>
            <a:r>
              <a:rPr sz="1400" dirty="0"/>
              <a:t>By </a:t>
            </a:r>
            <a:r>
              <a:rPr sz="1400" dirty="0" err="1"/>
              <a:t>Tanishq</a:t>
            </a:r>
            <a:r>
              <a:rPr sz="1400" dirty="0"/>
              <a:t> </a:t>
            </a:r>
            <a:r>
              <a:rPr sz="1400" dirty="0" err="1" smtClean="0"/>
              <a:t>Chholak</a:t>
            </a:r>
            <a:r>
              <a:rPr lang="en-US" sz="1400" dirty="0" smtClean="0"/>
              <a:t>, RA2011004010449</a:t>
            </a:r>
            <a:endParaRPr sz="1400" dirty="0"/>
          </a:p>
        </p:txBody>
      </p:sp>
      <p:sp>
        <p:nvSpPr>
          <p:cNvPr id="170" name="THE SOCIAL NETWORK"/>
          <p:cNvSpPr txBox="1">
            <a:spLocks noGrp="1"/>
          </p:cNvSpPr>
          <p:nvPr>
            <p:ph type="body" sz="quarter" idx="1"/>
          </p:nvPr>
        </p:nvSpPr>
        <p:spPr>
          <a:xfrm>
            <a:off x="216418" y="106191"/>
            <a:ext cx="6286502" cy="779126"/>
          </a:xfrm>
          <a:prstGeom prst="rect">
            <a:avLst/>
          </a:prstGeom>
        </p:spPr>
        <p:txBody>
          <a:bodyPr/>
          <a:lstStyle>
            <a:lvl1pPr>
              <a:defRPr>
                <a:solidFill>
                  <a:srgbClr val="18679A"/>
                </a:solidFill>
              </a:defRPr>
            </a:lvl1pPr>
          </a:lstStyle>
          <a:p>
            <a:r>
              <a:t>THE SOCIAL NETWORK</a:t>
            </a:r>
          </a:p>
        </p:txBody>
      </p:sp>
      <p:pic>
        <p:nvPicPr>
          <p:cNvPr id="171" name="05social-network01-facebookJumbo-v3.jpg" descr="05social-network01-facebookJumbo-v3.jpg"/>
          <p:cNvPicPr>
            <a:picLocks noChangeAspect="1"/>
          </p:cNvPicPr>
          <p:nvPr/>
        </p:nvPicPr>
        <p:blipFill>
          <a:blip r:embed="rId8">
            <a:extLst/>
          </a:blip>
          <a:stretch>
            <a:fillRect/>
          </a:stretch>
        </p:blipFill>
        <p:spPr>
          <a:xfrm>
            <a:off x="6815476" y="273324"/>
            <a:ext cx="5158603" cy="2697213"/>
          </a:xfrm>
          <a:prstGeom prst="rect">
            <a:avLst/>
          </a:prstGeom>
          <a:ln w="12700">
            <a:miter lim="400000"/>
          </a:ln>
        </p:spPr>
      </p:pic>
      <p:pic>
        <p:nvPicPr>
          <p:cNvPr id="172" name="the-social-network-2010.jpeg" descr="the-social-network-2010.jpeg"/>
          <p:cNvPicPr>
            <a:picLocks noChangeAspect="1"/>
          </p:cNvPicPr>
          <p:nvPr/>
        </p:nvPicPr>
        <p:blipFill>
          <a:blip r:embed="rId9">
            <a:extLst/>
          </a:blip>
          <a:stretch>
            <a:fillRect/>
          </a:stretch>
        </p:blipFill>
        <p:spPr>
          <a:xfrm>
            <a:off x="6835335" y="3068550"/>
            <a:ext cx="5118885" cy="3428353"/>
          </a:xfrm>
          <a:prstGeom prst="rect">
            <a:avLst/>
          </a:prstGeom>
          <a:ln w="12700">
            <a:miter lim="400000"/>
          </a:ln>
        </p:spPr>
      </p:pic>
    </p:spTree>
    <p:extLst>
      <p:ext uri="{BB962C8B-B14F-4D97-AF65-F5344CB8AC3E}">
        <p14:creationId xmlns:p14="http://schemas.microsoft.com/office/powerpoint/2010/main" val="11185224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5D0D0"/>
            </a:gs>
            <a:gs pos="100000">
              <a:srgbClr val="D96868"/>
            </a:gs>
          </a:gsLst>
          <a:path path="circle">
            <a:fillToRect l="50000" t="50000" r="50000" b="50000"/>
          </a:path>
          <a:tileRect/>
        </a:gra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67816" y="157460"/>
            <a:ext cx="7983600" cy="818800"/>
          </a:xfrm>
          <a:prstGeom prst="rect">
            <a:avLst/>
          </a:prstGeom>
        </p:spPr>
        <p:txBody>
          <a:bodyPr spcFirstLastPara="1" wrap="square" lIns="121900" tIns="121900" rIns="121900" bIns="121900" anchor="t" anchorCtr="0">
            <a:normAutofit/>
          </a:bodyPr>
          <a:lstStyle/>
          <a:p>
            <a:pPr marL="0" indent="0"/>
            <a:r>
              <a:rPr lang="en" dirty="0">
                <a:solidFill>
                  <a:schemeClr val="dk1"/>
                </a:solidFill>
              </a:rPr>
              <a:t>Revolution 2020</a:t>
            </a:r>
            <a:endParaRPr dirty="0">
              <a:solidFill>
                <a:schemeClr val="dk1"/>
              </a:solidFill>
            </a:endParaRPr>
          </a:p>
        </p:txBody>
      </p:sp>
      <p:pic>
        <p:nvPicPr>
          <p:cNvPr id="55" name="Google Shape;55;p13"/>
          <p:cNvPicPr preferRelativeResize="0"/>
          <p:nvPr/>
        </p:nvPicPr>
        <p:blipFill>
          <a:blip r:embed="rId3">
            <a:alphaModFix/>
          </a:blip>
          <a:stretch>
            <a:fillRect/>
          </a:stretch>
        </p:blipFill>
        <p:spPr>
          <a:xfrm>
            <a:off x="236967" y="1111251"/>
            <a:ext cx="3454400" cy="4635500"/>
          </a:xfrm>
          <a:prstGeom prst="rect">
            <a:avLst/>
          </a:prstGeom>
          <a:noFill/>
          <a:ln>
            <a:noFill/>
          </a:ln>
        </p:spPr>
      </p:pic>
      <p:sp>
        <p:nvSpPr>
          <p:cNvPr id="56" name="Google Shape;56;p13"/>
          <p:cNvSpPr txBox="1"/>
          <p:nvPr/>
        </p:nvSpPr>
        <p:spPr>
          <a:xfrm>
            <a:off x="3792967" y="818406"/>
            <a:ext cx="7983600" cy="3939500"/>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2000" kern="0" dirty="0">
                <a:solidFill>
                  <a:srgbClr val="000000"/>
                </a:solidFill>
                <a:latin typeface="Arial"/>
                <a:cs typeface="Arial"/>
                <a:sym typeface="Arial"/>
              </a:rPr>
              <a:t>Written by Chetan Bhagat</a:t>
            </a:r>
            <a:endParaRPr sz="2000" kern="0" dirty="0">
              <a:solidFill>
                <a:srgbClr val="000000"/>
              </a:solidFill>
              <a:latin typeface="Arial"/>
              <a:cs typeface="Arial"/>
              <a:sym typeface="Arial"/>
            </a:endParaRPr>
          </a:p>
          <a:p>
            <a:pPr defTabSz="1219170">
              <a:buClr>
                <a:srgbClr val="000000"/>
              </a:buClr>
            </a:pPr>
            <a:r>
              <a:rPr lang="en" sz="2000" kern="0" dirty="0">
                <a:solidFill>
                  <a:srgbClr val="000000"/>
                </a:solidFill>
                <a:latin typeface="Arial"/>
                <a:cs typeface="Arial"/>
                <a:sym typeface="Arial"/>
              </a:rPr>
              <a:t>Character names : Gopal Mishra, Aarti Pradhan, Raghav kashyap</a:t>
            </a:r>
            <a:br>
              <a:rPr lang="en" sz="2000" kern="0" dirty="0">
                <a:solidFill>
                  <a:srgbClr val="000000"/>
                </a:solidFill>
                <a:latin typeface="Arial"/>
                <a:cs typeface="Arial"/>
                <a:sym typeface="Arial"/>
              </a:rPr>
            </a:br>
            <a:r>
              <a:rPr lang="en" sz="2000" kern="0" dirty="0">
                <a:solidFill>
                  <a:srgbClr val="000000"/>
                </a:solidFill>
                <a:latin typeface="Arial"/>
                <a:cs typeface="Arial"/>
                <a:sym typeface="Arial"/>
              </a:rPr>
              <a:t>Published : 5th October, 2011</a:t>
            </a:r>
            <a:br>
              <a:rPr lang="en" sz="2000" kern="0" dirty="0">
                <a:solidFill>
                  <a:srgbClr val="000000"/>
                </a:solidFill>
                <a:latin typeface="Arial"/>
                <a:cs typeface="Arial"/>
                <a:sym typeface="Arial"/>
              </a:rPr>
            </a:br>
            <a:r>
              <a:rPr lang="en" sz="2000" kern="0" dirty="0">
                <a:solidFill>
                  <a:srgbClr val="000000"/>
                </a:solidFill>
                <a:latin typeface="Arial"/>
                <a:cs typeface="Arial"/>
                <a:sym typeface="Arial"/>
              </a:rPr>
              <a:t>Plot</a:t>
            </a:r>
            <a:br>
              <a:rPr lang="en" sz="2000" kern="0" dirty="0">
                <a:solidFill>
                  <a:srgbClr val="000000"/>
                </a:solidFill>
                <a:latin typeface="Arial"/>
                <a:cs typeface="Arial"/>
                <a:sym typeface="Arial"/>
              </a:rPr>
            </a:br>
            <a:r>
              <a:rPr lang="en" sz="2000" kern="0" dirty="0">
                <a:solidFill>
                  <a:srgbClr val="000000"/>
                </a:solidFill>
                <a:latin typeface="Arial"/>
                <a:cs typeface="Arial"/>
                <a:sym typeface="Arial"/>
              </a:rPr>
              <a:t>This book follows the story of two friends separated by their ambitions and passions yet connected by their love for the same girl, Aarti. </a:t>
            </a:r>
            <a:br>
              <a:rPr lang="en" sz="2000" kern="0" dirty="0">
                <a:solidFill>
                  <a:srgbClr val="000000"/>
                </a:solidFill>
                <a:latin typeface="Arial"/>
                <a:cs typeface="Arial"/>
                <a:sym typeface="Arial"/>
              </a:rPr>
            </a:br>
            <a:r>
              <a:rPr lang="en" sz="2000" kern="0" dirty="0">
                <a:solidFill>
                  <a:srgbClr val="000000"/>
                </a:solidFill>
                <a:latin typeface="Arial"/>
                <a:cs typeface="Arial"/>
                <a:sym typeface="Arial"/>
              </a:rPr>
              <a:t>While Gopal, who has experienced the harsh realities of life due to poverty aspires to become rich, his friend Raghav is a boy from a well-off family who desires to create a revolution in India by fighting corruption.</a:t>
            </a:r>
            <a:br>
              <a:rPr lang="en" sz="2000" kern="0" dirty="0">
                <a:solidFill>
                  <a:srgbClr val="000000"/>
                </a:solidFill>
                <a:latin typeface="Arial"/>
                <a:cs typeface="Arial"/>
                <a:sym typeface="Arial"/>
              </a:rPr>
            </a:br>
            <a:endParaRPr sz="2000" kern="0" dirty="0">
              <a:solidFill>
                <a:srgbClr val="000000"/>
              </a:solidFill>
              <a:latin typeface="Arial"/>
              <a:cs typeface="Arial"/>
              <a:sym typeface="Arial"/>
            </a:endParaRPr>
          </a:p>
        </p:txBody>
      </p:sp>
      <p:sp>
        <p:nvSpPr>
          <p:cNvPr id="57" name="Google Shape;57;p13"/>
          <p:cNvSpPr txBox="1"/>
          <p:nvPr/>
        </p:nvSpPr>
        <p:spPr>
          <a:xfrm>
            <a:off x="3792967" y="4600051"/>
            <a:ext cx="4810706" cy="2092840"/>
          </a:xfrm>
          <a:prstGeom prst="rect">
            <a:avLst/>
          </a:prstGeom>
          <a:noFill/>
          <a:ln>
            <a:noFill/>
          </a:ln>
        </p:spPr>
        <p:txBody>
          <a:bodyPr spcFirstLastPara="1" wrap="square" lIns="121900" tIns="121900" rIns="121900" bIns="121900" anchor="t" anchorCtr="0">
            <a:spAutoFit/>
          </a:bodyPr>
          <a:lstStyle/>
          <a:p>
            <a:pPr defTabSz="1219170">
              <a:buClr>
                <a:srgbClr val="000000"/>
              </a:buClr>
              <a:buSzPts val="1100"/>
            </a:pPr>
            <a:r>
              <a:rPr lang="en" sz="2000" kern="0" dirty="0">
                <a:solidFill>
                  <a:srgbClr val="000000"/>
                </a:solidFill>
                <a:latin typeface="Arial"/>
                <a:cs typeface="Arial"/>
                <a:sym typeface="Arial"/>
              </a:rPr>
              <a:t>There are two ways of spreading light: to be candle or the mirror that reflects it.</a:t>
            </a:r>
            <a:br>
              <a:rPr lang="en" sz="2000" kern="0" dirty="0">
                <a:solidFill>
                  <a:srgbClr val="000000"/>
                </a:solidFill>
                <a:latin typeface="Arial"/>
                <a:cs typeface="Arial"/>
                <a:sym typeface="Arial"/>
              </a:rPr>
            </a:br>
            <a:r>
              <a:rPr lang="en" sz="2000" kern="0" dirty="0">
                <a:solidFill>
                  <a:srgbClr val="000000"/>
                </a:solidFill>
                <a:latin typeface="Arial"/>
                <a:cs typeface="Arial"/>
                <a:sym typeface="Arial"/>
              </a:rPr>
              <a:t>Life may not offer you the same chance twice.</a:t>
            </a:r>
            <a:br>
              <a:rPr lang="en" sz="2000" kern="0" dirty="0">
                <a:solidFill>
                  <a:srgbClr val="000000"/>
                </a:solidFill>
                <a:latin typeface="Arial"/>
                <a:cs typeface="Arial"/>
                <a:sym typeface="Arial"/>
              </a:rPr>
            </a:br>
            <a:r>
              <a:rPr lang="en" sz="2000" kern="0" dirty="0">
                <a:solidFill>
                  <a:srgbClr val="000000"/>
                </a:solidFill>
                <a:latin typeface="Arial"/>
                <a:cs typeface="Arial"/>
                <a:sym typeface="Arial"/>
              </a:rPr>
              <a:t>World is full of nice people,if you cannot find one, be one.</a:t>
            </a:r>
            <a:endParaRPr sz="2000" kern="0" dirty="0">
              <a:solidFill>
                <a:srgbClr val="000000"/>
              </a:solidFill>
              <a:latin typeface="Arial"/>
              <a:cs typeface="Arial"/>
              <a:sym typeface="Arial"/>
            </a:endParaRPr>
          </a:p>
        </p:txBody>
      </p:sp>
      <p:sp>
        <p:nvSpPr>
          <p:cNvPr id="58" name="Google Shape;58;p13"/>
          <p:cNvSpPr txBox="1"/>
          <p:nvPr/>
        </p:nvSpPr>
        <p:spPr>
          <a:xfrm>
            <a:off x="3792967" y="4300918"/>
            <a:ext cx="7983600" cy="553957"/>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2000" kern="0">
                <a:solidFill>
                  <a:srgbClr val="000000"/>
                </a:solidFill>
                <a:latin typeface="Arial"/>
                <a:cs typeface="Arial"/>
                <a:sym typeface="Arial"/>
              </a:rPr>
              <a:t>Famous quotes</a:t>
            </a:r>
            <a:endParaRPr sz="2000" kern="0">
              <a:solidFill>
                <a:srgbClr val="000000"/>
              </a:solidFill>
              <a:latin typeface="Arial"/>
              <a:cs typeface="Arial"/>
              <a:sym typeface="Arial"/>
            </a:endParaRPr>
          </a:p>
        </p:txBody>
      </p:sp>
      <p:sp>
        <p:nvSpPr>
          <p:cNvPr id="7" name="TextBox 6">
            <a:extLst>
              <a:ext uri="{FF2B5EF4-FFF2-40B4-BE49-F238E27FC236}">
                <a16:creationId xmlns:a16="http://schemas.microsoft.com/office/drawing/2014/main" id="{A4EB3842-3D32-496C-94F5-21DE359839C8}"/>
              </a:ext>
            </a:extLst>
          </p:cNvPr>
          <p:cNvSpPr txBox="1"/>
          <p:nvPr/>
        </p:nvSpPr>
        <p:spPr>
          <a:xfrm>
            <a:off x="9313056" y="5008087"/>
            <a:ext cx="190949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Berlin Sans FB" panose="020E0602020502020306" pitchFamily="34" charset="0"/>
                <a:ea typeface="+mn-ea"/>
                <a:cs typeface="+mn-cs"/>
              </a:rPr>
              <a:t>BY </a:t>
            </a:r>
            <a:r>
              <a:rPr kumimoji="0" lang="en-US" sz="1800" b="0" i="0" u="none" strike="noStrike" kern="1200" cap="none" spc="0" normalizeH="0" baseline="0" noProof="0" dirty="0" err="1" smtClean="0">
                <a:ln>
                  <a:noFill/>
                </a:ln>
                <a:solidFill>
                  <a:prstClr val="black"/>
                </a:solidFill>
                <a:effectLst/>
                <a:uLnTx/>
                <a:uFillTx/>
                <a:latin typeface="Berlin Sans FB" panose="020E0602020502020306" pitchFamily="34" charset="0"/>
                <a:ea typeface="+mn-ea"/>
                <a:cs typeface="+mn-cs"/>
              </a:rPr>
              <a:t>Rajveer</a:t>
            </a:r>
            <a:r>
              <a:rPr kumimoji="0" lang="en-US" sz="1800" b="0" i="0" u="none" strike="noStrike" kern="1200" cap="none" spc="0" normalizeH="0" noProof="0" dirty="0" smtClean="0">
                <a:ln>
                  <a:noFill/>
                </a:ln>
                <a:solidFill>
                  <a:prstClr val="black"/>
                </a:solidFill>
                <a:effectLst/>
                <a:uLnTx/>
                <a:uFillTx/>
                <a:latin typeface="Berlin Sans FB" panose="020E0602020502020306" pitchFamily="34" charset="0"/>
                <a:ea typeface="+mn-ea"/>
                <a:cs typeface="+mn-cs"/>
              </a:rPr>
              <a:t> Naidu</a:t>
            </a:r>
            <a:endParaRPr kumimoji="0" lang="en-IN" sz="1800" b="0" i="0" u="none" strike="noStrike" kern="1200" cap="none" spc="0" normalizeH="0" baseline="0" noProof="0" dirty="0">
              <a:ln>
                <a:noFill/>
              </a:ln>
              <a:solidFill>
                <a:prstClr val="black"/>
              </a:solidFill>
              <a:effectLst/>
              <a:uLnTx/>
              <a:uFillTx/>
              <a:latin typeface="Berlin Sans FB" panose="020E0602020502020306" pitchFamily="34" charset="0"/>
              <a:ea typeface="+mn-ea"/>
              <a:cs typeface="+mn-cs"/>
            </a:endParaRPr>
          </a:p>
        </p:txBody>
      </p:sp>
      <p:sp>
        <p:nvSpPr>
          <p:cNvPr id="8" name="TextBox 7">
            <a:extLst>
              <a:ext uri="{FF2B5EF4-FFF2-40B4-BE49-F238E27FC236}">
                <a16:creationId xmlns:a16="http://schemas.microsoft.com/office/drawing/2014/main" id="{A4EB3842-3D32-496C-94F5-21DE359839C8}"/>
              </a:ext>
            </a:extLst>
          </p:cNvPr>
          <p:cNvSpPr txBox="1"/>
          <p:nvPr/>
        </p:nvSpPr>
        <p:spPr>
          <a:xfrm>
            <a:off x="9313056" y="5377419"/>
            <a:ext cx="194796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Berlin Sans FB" panose="020E0602020502020306" pitchFamily="34" charset="0"/>
                <a:ea typeface="+mn-ea"/>
                <a:cs typeface="+mn-cs"/>
              </a:rPr>
              <a:t>RA2011004010450</a:t>
            </a:r>
            <a:endParaRPr kumimoji="0" lang="en-IN" sz="1800" b="0" i="0" u="none" strike="noStrike" kern="1200" cap="none" spc="0" normalizeH="0" baseline="0" noProof="0" dirty="0">
              <a:ln>
                <a:noFill/>
              </a:ln>
              <a:solidFill>
                <a:prstClr val="black"/>
              </a:solidFill>
              <a:effectLst/>
              <a:uLnTx/>
              <a:uFillTx/>
              <a:latin typeface="Berlin Sans FB" panose="020E0602020502020306" pitchFamily="34" charset="0"/>
              <a:ea typeface="+mn-ea"/>
              <a:cs typeface="+mn-cs"/>
            </a:endParaRPr>
          </a:p>
        </p:txBody>
      </p:sp>
    </p:spTree>
    <p:extLst>
      <p:ext uri="{BB962C8B-B14F-4D97-AF65-F5344CB8AC3E}">
        <p14:creationId xmlns:p14="http://schemas.microsoft.com/office/powerpoint/2010/main" val="2207035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IN" dirty="0"/>
          </a:p>
        </p:txBody>
      </p:sp>
    </p:spTree>
    <p:extLst>
      <p:ext uri="{BB962C8B-B14F-4D97-AF65-F5344CB8AC3E}">
        <p14:creationId xmlns:p14="http://schemas.microsoft.com/office/powerpoint/2010/main" val="9119660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948B-D9E9-4705-8092-44165C436FC6}"/>
              </a:ext>
            </a:extLst>
          </p:cNvPr>
          <p:cNvSpPr>
            <a:spLocks noGrp="1"/>
          </p:cNvSpPr>
          <p:nvPr>
            <p:ph type="ctrTitle"/>
          </p:nvPr>
        </p:nvSpPr>
        <p:spPr>
          <a:xfrm>
            <a:off x="281354" y="0"/>
            <a:ext cx="4154658" cy="1230997"/>
          </a:xfrm>
        </p:spPr>
        <p:txBody>
          <a:bodyPr/>
          <a:lstStyle/>
          <a:p>
            <a:r>
              <a:rPr lang="en-US" dirty="0">
                <a:latin typeface="Century Gothic" panose="020B0502020202020204" pitchFamily="34" charset="0"/>
              </a:rPr>
              <a:t>TUBELIGHT</a:t>
            </a:r>
            <a:endParaRPr lang="en-IN" dirty="0">
              <a:latin typeface="Century Gothic" panose="020B0502020202020204" pitchFamily="34" charset="0"/>
            </a:endParaRPr>
          </a:p>
        </p:txBody>
      </p:sp>
      <p:sp>
        <p:nvSpPr>
          <p:cNvPr id="3" name="Subtitle 2">
            <a:extLst>
              <a:ext uri="{FF2B5EF4-FFF2-40B4-BE49-F238E27FC236}">
                <a16:creationId xmlns:a16="http://schemas.microsoft.com/office/drawing/2014/main" id="{111058E4-2FC5-4FED-ACDB-2C43069F8BFC}"/>
              </a:ext>
            </a:extLst>
          </p:cNvPr>
          <p:cNvSpPr>
            <a:spLocks noGrp="1"/>
          </p:cNvSpPr>
          <p:nvPr>
            <p:ph type="subTitle" idx="1"/>
          </p:nvPr>
        </p:nvSpPr>
        <p:spPr>
          <a:xfrm>
            <a:off x="3995225" y="2015050"/>
            <a:ext cx="7695027" cy="1410433"/>
          </a:xfrm>
        </p:spPr>
        <p:txBody>
          <a:bodyPr>
            <a:normAutofit lnSpcReduction="10000"/>
          </a:bodyPr>
          <a:lstStyle/>
          <a:p>
            <a:pPr algn="just"/>
            <a:r>
              <a:rPr lang="en-US" dirty="0">
                <a:solidFill>
                  <a:srgbClr val="4D5156"/>
                </a:solidFill>
                <a:latin typeface="Bahnschrift SemiLight Condensed" panose="020B0502040204020203" pitchFamily="34" charset="0"/>
              </a:rPr>
              <a:t>     PLOT SUMMARY </a:t>
            </a:r>
            <a:endParaRPr lang="en-US" b="0" i="0" dirty="0">
              <a:solidFill>
                <a:srgbClr val="4D5156"/>
              </a:solidFill>
              <a:effectLst/>
              <a:latin typeface="Bahnschrift SemiLight Condensed" panose="020B0502040204020203" pitchFamily="34" charset="0"/>
            </a:endParaRPr>
          </a:p>
          <a:p>
            <a:pPr marL="342900" indent="-342900" algn="just">
              <a:buFont typeface="Arial" panose="020B0604020202020204" pitchFamily="34" charset="0"/>
              <a:buChar char="•"/>
            </a:pPr>
            <a:r>
              <a:rPr lang="en-US" b="0" i="0" dirty="0">
                <a:solidFill>
                  <a:srgbClr val="4D5156"/>
                </a:solidFill>
                <a:effectLst/>
                <a:latin typeface="Bahnschrift SemiLight Condensed" panose="020B0502040204020203" pitchFamily="34" charset="0"/>
              </a:rPr>
              <a:t>Laxman, a feeble young man, has no other family except his brother, Bharat. He is heartbroken when his brother is drafted into the army after a war breaks out between India and China.</a:t>
            </a:r>
            <a:endParaRPr lang="en-IN" dirty="0">
              <a:latin typeface="Bahnschrift SemiLight Condensed" panose="020B0502040204020203" pitchFamily="34" charset="0"/>
            </a:endParaRPr>
          </a:p>
        </p:txBody>
      </p:sp>
      <p:pic>
        <p:nvPicPr>
          <p:cNvPr id="5" name="Picture 4">
            <a:extLst>
              <a:ext uri="{FF2B5EF4-FFF2-40B4-BE49-F238E27FC236}">
                <a16:creationId xmlns:a16="http://schemas.microsoft.com/office/drawing/2014/main" id="{282F769E-D2DF-4314-9E34-9E99203D6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290" y="1937751"/>
            <a:ext cx="2909796" cy="3889864"/>
          </a:xfrm>
          <a:prstGeom prst="rect">
            <a:avLst/>
          </a:prstGeom>
        </p:spPr>
      </p:pic>
      <p:sp>
        <p:nvSpPr>
          <p:cNvPr id="7" name="TextBox 6">
            <a:extLst>
              <a:ext uri="{FF2B5EF4-FFF2-40B4-BE49-F238E27FC236}">
                <a16:creationId xmlns:a16="http://schemas.microsoft.com/office/drawing/2014/main" id="{A3E87018-8852-4561-AC25-E124983897E8}"/>
              </a:ext>
            </a:extLst>
          </p:cNvPr>
          <p:cNvSpPr txBox="1"/>
          <p:nvPr/>
        </p:nvSpPr>
        <p:spPr>
          <a:xfrm>
            <a:off x="450166" y="1255450"/>
            <a:ext cx="497996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202122"/>
                </a:solidFill>
                <a:effectLst/>
                <a:uLnTx/>
                <a:uFillTx/>
                <a:latin typeface="Copperplate Gothic Bold" panose="020E0705020206020404" pitchFamily="34" charset="0"/>
                <a:ea typeface="+mn-ea"/>
                <a:cs typeface="+mn-cs"/>
              </a:rPr>
              <a:t> written and directed by Kabir khan</a:t>
            </a:r>
            <a:endParaRPr kumimoji="0" lang="en-IN" sz="1800" b="0" i="0" u="none" strike="noStrike" kern="1200" cap="none" spc="0" normalizeH="0" baseline="0" noProof="0" dirty="0">
              <a:ln>
                <a:noFill/>
              </a:ln>
              <a:solidFill>
                <a:prstClr val="black"/>
              </a:solidFill>
              <a:effectLst/>
              <a:uLnTx/>
              <a:uFillTx/>
              <a:latin typeface="Copperplate Gothic Bold" panose="020E0705020206020404" pitchFamily="34" charset="0"/>
              <a:ea typeface="+mn-ea"/>
              <a:cs typeface="+mn-cs"/>
            </a:endParaRPr>
          </a:p>
        </p:txBody>
      </p:sp>
      <p:sp>
        <p:nvSpPr>
          <p:cNvPr id="4" name="TextBox 3">
            <a:extLst>
              <a:ext uri="{FF2B5EF4-FFF2-40B4-BE49-F238E27FC236}">
                <a16:creationId xmlns:a16="http://schemas.microsoft.com/office/drawing/2014/main" id="{A4EB3842-3D32-496C-94F5-21DE359839C8}"/>
              </a:ext>
            </a:extLst>
          </p:cNvPr>
          <p:cNvSpPr txBox="1"/>
          <p:nvPr/>
        </p:nvSpPr>
        <p:spPr>
          <a:xfrm>
            <a:off x="9337994" y="4154139"/>
            <a:ext cx="22397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Berlin Sans FB" panose="020E0602020502020306" pitchFamily="34" charset="0"/>
                <a:ea typeface="+mn-ea"/>
                <a:cs typeface="+mn-cs"/>
              </a:rPr>
              <a:t>BY RAGVEN MAHTO</a:t>
            </a:r>
            <a:endParaRPr kumimoji="0" lang="en-IN" sz="1800" b="0" i="0" u="none" strike="noStrike" kern="1200" cap="none" spc="0" normalizeH="0" baseline="0" noProof="0" dirty="0">
              <a:ln>
                <a:noFill/>
              </a:ln>
              <a:solidFill>
                <a:prstClr val="black"/>
              </a:solidFill>
              <a:effectLst/>
              <a:uLnTx/>
              <a:uFillTx/>
              <a:latin typeface="Berlin Sans FB" panose="020E0602020502020306" pitchFamily="34" charset="0"/>
              <a:ea typeface="+mn-ea"/>
              <a:cs typeface="+mn-cs"/>
            </a:endParaRPr>
          </a:p>
        </p:txBody>
      </p:sp>
      <p:sp>
        <p:nvSpPr>
          <p:cNvPr id="8" name="TextBox 7">
            <a:extLst>
              <a:ext uri="{FF2B5EF4-FFF2-40B4-BE49-F238E27FC236}">
                <a16:creationId xmlns:a16="http://schemas.microsoft.com/office/drawing/2014/main" id="{A4EB3842-3D32-496C-94F5-21DE359839C8}"/>
              </a:ext>
            </a:extLst>
          </p:cNvPr>
          <p:cNvSpPr txBox="1"/>
          <p:nvPr/>
        </p:nvSpPr>
        <p:spPr>
          <a:xfrm>
            <a:off x="9505507" y="4523471"/>
            <a:ext cx="19046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Berlin Sans FB" panose="020E0602020502020306" pitchFamily="34" charset="0"/>
                <a:ea typeface="+mn-ea"/>
                <a:cs typeface="+mn-cs"/>
              </a:rPr>
              <a:t>RA2011004010016</a:t>
            </a:r>
            <a:endParaRPr kumimoji="0" lang="en-IN" sz="1800" b="0" i="0" u="none" strike="noStrike" kern="1200" cap="none" spc="0" normalizeH="0" baseline="0" noProof="0" dirty="0">
              <a:ln>
                <a:noFill/>
              </a:ln>
              <a:solidFill>
                <a:prstClr val="black"/>
              </a:solidFill>
              <a:effectLst/>
              <a:uLnTx/>
              <a:uFillTx/>
              <a:latin typeface="Berlin Sans FB" panose="020E0602020502020306" pitchFamily="34" charset="0"/>
              <a:ea typeface="+mn-ea"/>
              <a:cs typeface="+mn-cs"/>
            </a:endParaRPr>
          </a:p>
        </p:txBody>
      </p:sp>
    </p:spTree>
    <p:extLst>
      <p:ext uri="{BB962C8B-B14F-4D97-AF65-F5344CB8AC3E}">
        <p14:creationId xmlns:p14="http://schemas.microsoft.com/office/powerpoint/2010/main" val="522668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5" y="364367"/>
            <a:ext cx="10353761" cy="1326321"/>
          </a:xfrm>
        </p:spPr>
        <p:txBody>
          <a:bodyPr/>
          <a:lstStyle/>
          <a:p>
            <a:r>
              <a:rPr lang="en-IN" dirty="0" err="1" smtClean="0">
                <a:solidFill>
                  <a:schemeClr val="bg1"/>
                </a:solidFill>
              </a:rPr>
              <a:t>Yaavarum</a:t>
            </a:r>
            <a:r>
              <a:rPr lang="en-IN" dirty="0" smtClean="0">
                <a:solidFill>
                  <a:schemeClr val="bg1"/>
                </a:solidFill>
              </a:rPr>
              <a:t> </a:t>
            </a:r>
            <a:r>
              <a:rPr lang="en-IN" dirty="0" err="1" smtClean="0">
                <a:solidFill>
                  <a:schemeClr val="bg1"/>
                </a:solidFill>
              </a:rPr>
              <a:t>Nalam</a:t>
            </a:r>
            <a:r>
              <a:rPr lang="en-IN" dirty="0" smtClean="0">
                <a:solidFill>
                  <a:schemeClr val="bg1"/>
                </a:solidFill>
              </a:rPr>
              <a:t/>
            </a:r>
            <a:br>
              <a:rPr lang="en-IN" dirty="0" smtClean="0">
                <a:solidFill>
                  <a:schemeClr val="bg1"/>
                </a:solidFill>
              </a:rPr>
            </a:br>
            <a:r>
              <a:rPr lang="en-IN" sz="2800" dirty="0" smtClean="0">
                <a:solidFill>
                  <a:schemeClr val="bg1"/>
                </a:solidFill>
              </a:rPr>
              <a:t>[</a:t>
            </a:r>
            <a:r>
              <a:rPr lang="en-GB" sz="2800" dirty="0" smtClean="0">
                <a:solidFill>
                  <a:schemeClr val="bg1"/>
                </a:solidFill>
              </a:rPr>
              <a:t>13B: Fear Has a New Address]</a:t>
            </a:r>
            <a:endParaRPr lang="en-IN" dirty="0">
              <a:solidFill>
                <a:schemeClr val="bg1"/>
              </a:solidFill>
            </a:endParaRPr>
          </a:p>
        </p:txBody>
      </p:sp>
      <p:sp>
        <p:nvSpPr>
          <p:cNvPr id="3" name="Content Placeholder 2"/>
          <p:cNvSpPr>
            <a:spLocks noGrp="1"/>
          </p:cNvSpPr>
          <p:nvPr>
            <p:ph idx="1"/>
          </p:nvPr>
        </p:nvSpPr>
        <p:spPr>
          <a:xfrm>
            <a:off x="4464424" y="1741301"/>
            <a:ext cx="6889376" cy="4862046"/>
          </a:xfrm>
        </p:spPr>
        <p:txBody>
          <a:bodyPr/>
          <a:lstStyle/>
          <a:p>
            <a:r>
              <a:rPr lang="en-IN" dirty="0" err="1" smtClean="0">
                <a:solidFill>
                  <a:schemeClr val="bg1"/>
                </a:solidFill>
              </a:rPr>
              <a:t>Yaavarum</a:t>
            </a:r>
            <a:r>
              <a:rPr lang="en-IN" dirty="0" smtClean="0">
                <a:solidFill>
                  <a:schemeClr val="bg1"/>
                </a:solidFill>
              </a:rPr>
              <a:t> </a:t>
            </a:r>
            <a:r>
              <a:rPr lang="en-IN" dirty="0" err="1" smtClean="0">
                <a:solidFill>
                  <a:schemeClr val="bg1"/>
                </a:solidFill>
              </a:rPr>
              <a:t>Nalam</a:t>
            </a:r>
            <a:r>
              <a:rPr lang="en-IN" dirty="0" smtClean="0">
                <a:solidFill>
                  <a:schemeClr val="bg1"/>
                </a:solidFill>
              </a:rPr>
              <a:t> was released in March 2009. It was directed by </a:t>
            </a:r>
            <a:r>
              <a:rPr lang="en-IN" dirty="0" err="1" smtClean="0">
                <a:solidFill>
                  <a:schemeClr val="bg1"/>
                </a:solidFill>
              </a:rPr>
              <a:t>Vikram</a:t>
            </a:r>
            <a:r>
              <a:rPr lang="en-IN" dirty="0" smtClean="0">
                <a:solidFill>
                  <a:schemeClr val="bg1"/>
                </a:solidFill>
              </a:rPr>
              <a:t> Kumar. This came out in 3 languages Hindi, Telugu and Tamil. This is a horror and thriller movie. It got the Vijay Awards for Best Editor. Movie runs for 2 hours and 15 minutes. </a:t>
            </a:r>
          </a:p>
          <a:p>
            <a:r>
              <a:rPr lang="en-GB" dirty="0" smtClean="0">
                <a:solidFill>
                  <a:schemeClr val="bg1"/>
                </a:solidFill>
              </a:rPr>
              <a:t>Manohar, along with his family, moves into a new apartment on the 13th floor. However, their peace is disturbed by a spirit that uses the television set as a medium to communicate with them.</a:t>
            </a:r>
            <a:endParaRPr lang="en-IN"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724" y="1690688"/>
            <a:ext cx="3279479" cy="4912659"/>
          </a:xfrm>
          <a:prstGeom prst="rect">
            <a:avLst/>
          </a:prstGeom>
        </p:spPr>
      </p:pic>
      <p:sp>
        <p:nvSpPr>
          <p:cNvPr id="5" name="TextBox 4">
            <a:extLst>
              <a:ext uri="{FF2B5EF4-FFF2-40B4-BE49-F238E27FC236}">
                <a16:creationId xmlns:a16="http://schemas.microsoft.com/office/drawing/2014/main" id="{A4EB3842-3D32-496C-94F5-21DE359839C8}"/>
              </a:ext>
            </a:extLst>
          </p:cNvPr>
          <p:cNvSpPr txBox="1"/>
          <p:nvPr/>
        </p:nvSpPr>
        <p:spPr>
          <a:xfrm>
            <a:off x="9619380" y="5633805"/>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Berlin Sans FB" panose="020E0602020502020306" pitchFamily="34" charset="0"/>
                <a:ea typeface="+mn-ea"/>
                <a:cs typeface="+mn-cs"/>
              </a:rPr>
              <a:t>BY </a:t>
            </a:r>
            <a:r>
              <a:rPr lang="en-US" dirty="0" smtClean="0">
                <a:solidFill>
                  <a:prstClr val="black"/>
                </a:solidFill>
                <a:latin typeface="Berlin Sans FB" panose="020E0602020502020306" pitchFamily="34" charset="0"/>
              </a:rPr>
              <a:t>Rahul	</a:t>
            </a:r>
            <a:endParaRPr kumimoji="0" lang="en-IN" sz="1800" b="0" i="0" u="none" strike="noStrike" kern="1200" cap="none" spc="0" normalizeH="0" baseline="0" noProof="0" dirty="0">
              <a:ln>
                <a:noFill/>
              </a:ln>
              <a:solidFill>
                <a:prstClr val="black"/>
              </a:solidFill>
              <a:effectLst/>
              <a:uLnTx/>
              <a:uFillTx/>
              <a:latin typeface="Berlin Sans FB" panose="020E0602020502020306" pitchFamily="34" charset="0"/>
              <a:ea typeface="+mn-ea"/>
              <a:cs typeface="+mn-cs"/>
            </a:endParaRPr>
          </a:p>
        </p:txBody>
      </p:sp>
      <p:sp>
        <p:nvSpPr>
          <p:cNvPr id="6" name="TextBox 5">
            <a:extLst>
              <a:ext uri="{FF2B5EF4-FFF2-40B4-BE49-F238E27FC236}">
                <a16:creationId xmlns:a16="http://schemas.microsoft.com/office/drawing/2014/main" id="{A4EB3842-3D32-496C-94F5-21DE359839C8}"/>
              </a:ext>
            </a:extLst>
          </p:cNvPr>
          <p:cNvSpPr txBox="1"/>
          <p:nvPr/>
        </p:nvSpPr>
        <p:spPr>
          <a:xfrm>
            <a:off x="9619380" y="6003137"/>
            <a:ext cx="189827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Berlin Sans FB" panose="020E0602020502020306" pitchFamily="34" charset="0"/>
                <a:ea typeface="+mn-ea"/>
                <a:cs typeface="+mn-cs"/>
              </a:rPr>
              <a:t>RA2011004010021</a:t>
            </a:r>
            <a:endParaRPr kumimoji="0" lang="en-IN" sz="1800" b="0" i="0" u="none" strike="noStrike" kern="1200" cap="none" spc="0" normalizeH="0" baseline="0" noProof="0" dirty="0">
              <a:ln>
                <a:noFill/>
              </a:ln>
              <a:solidFill>
                <a:prstClr val="black"/>
              </a:solidFill>
              <a:effectLst/>
              <a:uLnTx/>
              <a:uFillTx/>
              <a:latin typeface="Berlin Sans FB" panose="020E0602020502020306" pitchFamily="34" charset="0"/>
              <a:ea typeface="+mn-ea"/>
              <a:cs typeface="+mn-cs"/>
            </a:endParaRPr>
          </a:p>
        </p:txBody>
      </p:sp>
    </p:spTree>
    <p:extLst>
      <p:ext uri="{BB962C8B-B14F-4D97-AF65-F5344CB8AC3E}">
        <p14:creationId xmlns:p14="http://schemas.microsoft.com/office/powerpoint/2010/main" val="2998579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42949" y="1254952"/>
            <a:ext cx="7496381" cy="3767835"/>
          </a:xfrm>
        </p:spPr>
        <p:txBody>
          <a:bodyPr/>
          <a:lstStyle/>
          <a:p>
            <a:pPr algn="l"/>
            <a:r>
              <a:rPr lang="en-US" sz="1800" dirty="0">
                <a:solidFill>
                  <a:schemeClr val="bg1"/>
                </a:solidFill>
              </a:rPr>
              <a:t>Directed : </a:t>
            </a:r>
            <a:r>
              <a:rPr lang="en-US" sz="1800" dirty="0" err="1">
                <a:solidFill>
                  <a:schemeClr val="bg1"/>
                </a:solidFill>
              </a:rPr>
              <a:t>Aniruddha</a:t>
            </a:r>
            <a:r>
              <a:rPr lang="en-US" sz="1800" dirty="0">
                <a:solidFill>
                  <a:schemeClr val="bg1"/>
                </a:solidFill>
              </a:rPr>
              <a:t> Roy </a:t>
            </a:r>
            <a:r>
              <a:rPr lang="en-US" sz="1800" dirty="0" err="1">
                <a:solidFill>
                  <a:schemeClr val="bg1"/>
                </a:solidFill>
              </a:rPr>
              <a:t>Chowdhury</a:t>
            </a:r>
            <a:r>
              <a:rPr lang="en-US" sz="1800" dirty="0">
                <a:solidFill>
                  <a:schemeClr val="bg1"/>
                </a:solidFill>
              </a:rPr>
              <a:t> </a:t>
            </a:r>
          </a:p>
          <a:p>
            <a:pPr algn="l"/>
            <a:r>
              <a:rPr lang="en-US" sz="1800" dirty="0">
                <a:solidFill>
                  <a:schemeClr val="bg1"/>
                </a:solidFill>
              </a:rPr>
              <a:t>Written : </a:t>
            </a:r>
            <a:r>
              <a:rPr lang="en-US" sz="1800" dirty="0" err="1">
                <a:solidFill>
                  <a:schemeClr val="bg1"/>
                </a:solidFill>
              </a:rPr>
              <a:t>Shoojit</a:t>
            </a:r>
            <a:r>
              <a:rPr lang="en-US" sz="1800" dirty="0">
                <a:solidFill>
                  <a:schemeClr val="bg1"/>
                </a:solidFill>
              </a:rPr>
              <a:t> </a:t>
            </a:r>
            <a:r>
              <a:rPr lang="en-US" sz="1800" dirty="0" err="1">
                <a:solidFill>
                  <a:schemeClr val="bg1"/>
                </a:solidFill>
              </a:rPr>
              <a:t>Sircar,Ritesh</a:t>
            </a:r>
            <a:r>
              <a:rPr lang="en-US" sz="1800" dirty="0">
                <a:solidFill>
                  <a:schemeClr val="bg1"/>
                </a:solidFill>
              </a:rPr>
              <a:t> Shah and </a:t>
            </a:r>
            <a:r>
              <a:rPr lang="en-US" sz="1800" dirty="0" err="1">
                <a:solidFill>
                  <a:schemeClr val="bg1"/>
                </a:solidFill>
              </a:rPr>
              <a:t>Aniruddha</a:t>
            </a:r>
            <a:r>
              <a:rPr lang="en-US" sz="1800" dirty="0">
                <a:solidFill>
                  <a:schemeClr val="bg1"/>
                </a:solidFill>
              </a:rPr>
              <a:t> Roy </a:t>
            </a:r>
            <a:r>
              <a:rPr lang="en-US" sz="1800" dirty="0" err="1">
                <a:solidFill>
                  <a:schemeClr val="bg1"/>
                </a:solidFill>
              </a:rPr>
              <a:t>Chowdhury</a:t>
            </a:r>
            <a:r>
              <a:rPr lang="en-US" sz="1800" dirty="0">
                <a:solidFill>
                  <a:schemeClr val="bg1"/>
                </a:solidFill>
              </a:rPr>
              <a:t>.</a:t>
            </a:r>
            <a:r>
              <a:rPr lang="en-US" sz="1800" baseline="30000" dirty="0">
                <a:solidFill>
                  <a:schemeClr val="bg1"/>
                </a:solidFill>
              </a:rPr>
              <a:t> </a:t>
            </a:r>
          </a:p>
          <a:p>
            <a:pPr algn="l"/>
            <a:r>
              <a:rPr lang="en-US" sz="1800" dirty="0">
                <a:solidFill>
                  <a:schemeClr val="bg1"/>
                </a:solidFill>
              </a:rPr>
              <a:t>Cast : </a:t>
            </a:r>
            <a:r>
              <a:rPr lang="en-US" sz="1800" dirty="0" err="1">
                <a:solidFill>
                  <a:schemeClr val="bg1"/>
                </a:solidFill>
              </a:rPr>
              <a:t>Amitabh</a:t>
            </a:r>
            <a:r>
              <a:rPr lang="en-US" sz="1800" dirty="0">
                <a:solidFill>
                  <a:schemeClr val="bg1"/>
                </a:solidFill>
              </a:rPr>
              <a:t> </a:t>
            </a:r>
            <a:r>
              <a:rPr lang="en-US" sz="1800" dirty="0" err="1">
                <a:solidFill>
                  <a:schemeClr val="bg1"/>
                </a:solidFill>
              </a:rPr>
              <a:t>Bachchan</a:t>
            </a:r>
            <a:r>
              <a:rPr lang="en-US" sz="1800" dirty="0">
                <a:solidFill>
                  <a:schemeClr val="bg1"/>
                </a:solidFill>
              </a:rPr>
              <a:t>, </a:t>
            </a:r>
            <a:r>
              <a:rPr lang="en-US" sz="1800" dirty="0" err="1">
                <a:solidFill>
                  <a:schemeClr val="bg1"/>
                </a:solidFill>
              </a:rPr>
              <a:t>Taapsee</a:t>
            </a:r>
            <a:r>
              <a:rPr lang="en-US" sz="1800" dirty="0">
                <a:solidFill>
                  <a:schemeClr val="bg1"/>
                </a:solidFill>
              </a:rPr>
              <a:t> </a:t>
            </a:r>
            <a:r>
              <a:rPr lang="en-US" sz="1800" dirty="0" err="1">
                <a:solidFill>
                  <a:schemeClr val="bg1"/>
                </a:solidFill>
              </a:rPr>
              <a:t>Pannu</a:t>
            </a:r>
            <a:r>
              <a:rPr lang="en-US" sz="1800" dirty="0">
                <a:solidFill>
                  <a:schemeClr val="bg1"/>
                </a:solidFill>
              </a:rPr>
              <a:t>, </a:t>
            </a:r>
            <a:r>
              <a:rPr lang="en-US" sz="1800" dirty="0" err="1">
                <a:solidFill>
                  <a:schemeClr val="bg1"/>
                </a:solidFill>
              </a:rPr>
              <a:t>Kirti</a:t>
            </a:r>
            <a:r>
              <a:rPr lang="en-US" sz="1800" dirty="0">
                <a:solidFill>
                  <a:schemeClr val="bg1"/>
                </a:solidFill>
              </a:rPr>
              <a:t> </a:t>
            </a:r>
            <a:r>
              <a:rPr lang="en-US" sz="1800" dirty="0" err="1">
                <a:solidFill>
                  <a:schemeClr val="bg1"/>
                </a:solidFill>
              </a:rPr>
              <a:t>Kulhari</a:t>
            </a:r>
            <a:r>
              <a:rPr lang="en-US" sz="1800" dirty="0">
                <a:solidFill>
                  <a:schemeClr val="bg1"/>
                </a:solidFill>
              </a:rPr>
              <a:t>, Andrea </a:t>
            </a:r>
            <a:r>
              <a:rPr lang="en-US" sz="1800" dirty="0" err="1">
                <a:solidFill>
                  <a:schemeClr val="bg1"/>
                </a:solidFill>
              </a:rPr>
              <a:t>Tariang</a:t>
            </a:r>
            <a:r>
              <a:rPr lang="en-US" sz="1800" dirty="0">
                <a:solidFill>
                  <a:schemeClr val="bg1"/>
                </a:solidFill>
              </a:rPr>
              <a:t>, </a:t>
            </a:r>
            <a:r>
              <a:rPr lang="en-US" sz="1800" dirty="0" err="1">
                <a:solidFill>
                  <a:schemeClr val="bg1"/>
                </a:solidFill>
              </a:rPr>
              <a:t>Angad</a:t>
            </a:r>
            <a:r>
              <a:rPr lang="en-US" sz="1800" dirty="0">
                <a:solidFill>
                  <a:schemeClr val="bg1"/>
                </a:solidFill>
              </a:rPr>
              <a:t> </a:t>
            </a:r>
            <a:r>
              <a:rPr lang="en-US" sz="1800" dirty="0" err="1">
                <a:solidFill>
                  <a:schemeClr val="bg1"/>
                </a:solidFill>
              </a:rPr>
              <a:t>Bedi</a:t>
            </a:r>
            <a:r>
              <a:rPr lang="en-US" sz="1800" dirty="0">
                <a:solidFill>
                  <a:schemeClr val="bg1"/>
                </a:solidFill>
              </a:rPr>
              <a:t>, </a:t>
            </a:r>
            <a:r>
              <a:rPr lang="en-US" sz="1800" dirty="0" err="1">
                <a:solidFill>
                  <a:schemeClr val="bg1"/>
                </a:solidFill>
              </a:rPr>
              <a:t>Tushar</a:t>
            </a:r>
            <a:r>
              <a:rPr lang="en-US" sz="1800" dirty="0">
                <a:solidFill>
                  <a:schemeClr val="bg1"/>
                </a:solidFill>
              </a:rPr>
              <a:t> </a:t>
            </a:r>
            <a:r>
              <a:rPr lang="en-US" sz="1800" dirty="0" err="1">
                <a:solidFill>
                  <a:schemeClr val="bg1"/>
                </a:solidFill>
              </a:rPr>
              <a:t>Pandey</a:t>
            </a:r>
            <a:r>
              <a:rPr lang="en-US" sz="1800" dirty="0">
                <a:solidFill>
                  <a:schemeClr val="bg1"/>
                </a:solidFill>
              </a:rPr>
              <a:t>, </a:t>
            </a:r>
            <a:r>
              <a:rPr lang="en-US" sz="1800" dirty="0" err="1">
                <a:solidFill>
                  <a:schemeClr val="bg1"/>
                </a:solidFill>
              </a:rPr>
              <a:t>Piyush</a:t>
            </a:r>
            <a:r>
              <a:rPr lang="en-US" sz="1800" dirty="0">
                <a:solidFill>
                  <a:schemeClr val="bg1"/>
                </a:solidFill>
              </a:rPr>
              <a:t> </a:t>
            </a:r>
            <a:r>
              <a:rPr lang="en-US" sz="1800" dirty="0" err="1">
                <a:solidFill>
                  <a:schemeClr val="bg1"/>
                </a:solidFill>
              </a:rPr>
              <a:t>Mishra</a:t>
            </a:r>
            <a:r>
              <a:rPr lang="en-US" sz="1800" dirty="0">
                <a:solidFill>
                  <a:schemeClr val="bg1"/>
                </a:solidFill>
              </a:rPr>
              <a:t>, and </a:t>
            </a:r>
            <a:r>
              <a:rPr lang="en-US" sz="1800" dirty="0" err="1">
                <a:solidFill>
                  <a:schemeClr val="bg1"/>
                </a:solidFill>
              </a:rPr>
              <a:t>Dhritiman</a:t>
            </a:r>
            <a:r>
              <a:rPr lang="en-US" sz="1800" dirty="0">
                <a:solidFill>
                  <a:schemeClr val="bg1"/>
                </a:solidFill>
              </a:rPr>
              <a:t> </a:t>
            </a:r>
            <a:r>
              <a:rPr lang="en-US" sz="1800" dirty="0" err="1">
                <a:solidFill>
                  <a:schemeClr val="bg1"/>
                </a:solidFill>
              </a:rPr>
              <a:t>Chatterjee</a:t>
            </a:r>
            <a:r>
              <a:rPr lang="en-US" sz="1800" dirty="0">
                <a:solidFill>
                  <a:schemeClr val="bg1"/>
                </a:solidFill>
              </a:rPr>
              <a:t>.</a:t>
            </a:r>
          </a:p>
          <a:p>
            <a:pPr algn="l"/>
            <a:r>
              <a:rPr lang="en-US" sz="1800" dirty="0">
                <a:solidFill>
                  <a:schemeClr val="bg1"/>
                </a:solidFill>
              </a:rPr>
              <a:t>Released : 16 September 2016</a:t>
            </a:r>
          </a:p>
          <a:p>
            <a:pPr algn="l"/>
            <a:r>
              <a:rPr lang="en-GB" sz="1800" dirty="0">
                <a:solidFill>
                  <a:schemeClr val="bg1"/>
                </a:solidFill>
              </a:rPr>
              <a:t>Plot Summary : </a:t>
            </a:r>
          </a:p>
          <a:p>
            <a:pPr algn="l"/>
            <a:r>
              <a:rPr lang="en-GB" sz="1800" dirty="0">
                <a:solidFill>
                  <a:schemeClr val="bg1"/>
                </a:solidFill>
              </a:rPr>
              <a:t>After being molested, </a:t>
            </a:r>
            <a:r>
              <a:rPr lang="en-GB" sz="1800" dirty="0" err="1">
                <a:solidFill>
                  <a:schemeClr val="bg1"/>
                </a:solidFill>
              </a:rPr>
              <a:t>Minal</a:t>
            </a:r>
            <a:r>
              <a:rPr lang="en-GB" sz="1800" dirty="0">
                <a:solidFill>
                  <a:schemeClr val="bg1"/>
                </a:solidFill>
              </a:rPr>
              <a:t>, along with her friends, tries to file an FIR against a politician's nephew. When the subsequent case gets rigged, Deepak, a retired lawyer, helps them to fight the case.</a:t>
            </a:r>
            <a:endParaRPr lang="en-US" sz="1800" dirty="0">
              <a:solidFill>
                <a:schemeClr val="bg1"/>
              </a:solidFill>
            </a:endParaRPr>
          </a:p>
        </p:txBody>
      </p:sp>
      <p:sp>
        <p:nvSpPr>
          <p:cNvPr id="2" name="Title 1"/>
          <p:cNvSpPr>
            <a:spLocks noGrp="1"/>
          </p:cNvSpPr>
          <p:nvPr>
            <p:ph type="ctrTitle"/>
          </p:nvPr>
        </p:nvSpPr>
        <p:spPr>
          <a:xfrm>
            <a:off x="1809720" y="225365"/>
            <a:ext cx="8305800" cy="714380"/>
          </a:xfrm>
        </p:spPr>
        <p:txBody>
          <a:bodyPr anchor="t"/>
          <a:lstStyle/>
          <a:p>
            <a:r>
              <a:rPr lang="en-GB" b="1" dirty="0" smtClean="0">
                <a:solidFill>
                  <a:schemeClr val="bg1"/>
                </a:solidFill>
              </a:rPr>
              <a:t>PINK</a:t>
            </a:r>
            <a:endParaRPr lang="en-US" b="1" dirty="0">
              <a:solidFill>
                <a:schemeClr val="bg1"/>
              </a:solidFill>
            </a:endParaRPr>
          </a:p>
        </p:txBody>
      </p:sp>
      <p:pic>
        <p:nvPicPr>
          <p:cNvPr id="48130" name="Picture 2" descr="PINK – A Different Movie Experience – Charaiveti"/>
          <p:cNvPicPr>
            <a:picLocks noChangeAspect="1" noChangeArrowheads="1"/>
          </p:cNvPicPr>
          <p:nvPr/>
        </p:nvPicPr>
        <p:blipFill>
          <a:blip r:embed="rId2"/>
          <a:srcRect/>
          <a:stretch>
            <a:fillRect/>
          </a:stretch>
        </p:blipFill>
        <p:spPr bwMode="auto">
          <a:xfrm>
            <a:off x="1324947" y="950538"/>
            <a:ext cx="2428892" cy="4000528"/>
          </a:xfrm>
          <a:prstGeom prst="rect">
            <a:avLst/>
          </a:prstGeom>
          <a:noFill/>
        </p:spPr>
      </p:pic>
      <p:sp>
        <p:nvSpPr>
          <p:cNvPr id="5" name="TextBox 4"/>
          <p:cNvSpPr txBox="1"/>
          <p:nvPr/>
        </p:nvSpPr>
        <p:spPr>
          <a:xfrm>
            <a:off x="1324947" y="5044373"/>
            <a:ext cx="9573208" cy="1200329"/>
          </a:xfrm>
          <a:prstGeom prst="rect">
            <a:avLst/>
          </a:prstGeom>
          <a:noFill/>
        </p:spPr>
        <p:txBody>
          <a:bodyPr wrap="square" rtlCol="0">
            <a:spAutoFit/>
          </a:bodyPr>
          <a:lstStyle/>
          <a:p>
            <a:pPr defTabSz="914400"/>
            <a:r>
              <a:rPr lang="en-GB" dirty="0">
                <a:solidFill>
                  <a:prstClr val="black"/>
                </a:solidFill>
                <a:latin typeface="Constantia"/>
              </a:rPr>
              <a:t>Some famous dialogues:</a:t>
            </a:r>
          </a:p>
          <a:p>
            <a:pPr defTabSz="914400"/>
            <a:r>
              <a:rPr lang="en-US" b="1" dirty="0">
                <a:solidFill>
                  <a:prstClr val="black"/>
                </a:solidFill>
                <a:latin typeface="Constantia"/>
              </a:rPr>
              <a:t>“</a:t>
            </a:r>
            <a:r>
              <a:rPr lang="en-US" b="1" dirty="0" err="1">
                <a:solidFill>
                  <a:prstClr val="black"/>
                </a:solidFill>
                <a:latin typeface="Constantia"/>
              </a:rPr>
              <a:t>Hamare</a:t>
            </a:r>
            <a:r>
              <a:rPr lang="en-US" b="1" dirty="0">
                <a:solidFill>
                  <a:prstClr val="black"/>
                </a:solidFill>
                <a:latin typeface="Constantia"/>
              </a:rPr>
              <a:t> </a:t>
            </a:r>
            <a:r>
              <a:rPr lang="en-US" b="1" dirty="0" err="1">
                <a:solidFill>
                  <a:prstClr val="black"/>
                </a:solidFill>
                <a:latin typeface="Constantia"/>
              </a:rPr>
              <a:t>yahaan</a:t>
            </a:r>
            <a:r>
              <a:rPr lang="en-US" b="1" dirty="0">
                <a:solidFill>
                  <a:prstClr val="black"/>
                </a:solidFill>
                <a:latin typeface="Constantia"/>
              </a:rPr>
              <a:t> </a:t>
            </a:r>
            <a:r>
              <a:rPr lang="en-US" b="1" dirty="0" err="1">
                <a:solidFill>
                  <a:prstClr val="black"/>
                </a:solidFill>
                <a:latin typeface="Constantia"/>
              </a:rPr>
              <a:t>ghadi</a:t>
            </a:r>
            <a:r>
              <a:rPr lang="en-US" b="1" dirty="0">
                <a:solidFill>
                  <a:prstClr val="black"/>
                </a:solidFill>
                <a:latin typeface="Constantia"/>
              </a:rPr>
              <a:t> </a:t>
            </a:r>
            <a:r>
              <a:rPr lang="en-US" b="1" dirty="0" err="1">
                <a:solidFill>
                  <a:prstClr val="black"/>
                </a:solidFill>
                <a:latin typeface="Constantia"/>
              </a:rPr>
              <a:t>ki</a:t>
            </a:r>
            <a:r>
              <a:rPr lang="en-US" b="1" dirty="0">
                <a:solidFill>
                  <a:prstClr val="black"/>
                </a:solidFill>
                <a:latin typeface="Constantia"/>
              </a:rPr>
              <a:t> sui, character decide </a:t>
            </a:r>
            <a:r>
              <a:rPr lang="en-US" b="1" dirty="0" err="1">
                <a:solidFill>
                  <a:prstClr val="black"/>
                </a:solidFill>
                <a:latin typeface="Constantia"/>
              </a:rPr>
              <a:t>karti</a:t>
            </a:r>
            <a:r>
              <a:rPr lang="en-US" b="1" dirty="0">
                <a:solidFill>
                  <a:prstClr val="black"/>
                </a:solidFill>
                <a:latin typeface="Constantia"/>
              </a:rPr>
              <a:t> </a:t>
            </a:r>
            <a:r>
              <a:rPr lang="en-US" b="1" dirty="0" err="1">
                <a:solidFill>
                  <a:prstClr val="black"/>
                </a:solidFill>
                <a:latin typeface="Constantia"/>
              </a:rPr>
              <a:t>hai</a:t>
            </a:r>
            <a:r>
              <a:rPr lang="en-US" b="1" dirty="0">
                <a:solidFill>
                  <a:prstClr val="black"/>
                </a:solidFill>
                <a:latin typeface="Constantia"/>
              </a:rPr>
              <a:t>.”</a:t>
            </a:r>
          </a:p>
          <a:p>
            <a:pPr defTabSz="914400"/>
            <a:r>
              <a:rPr lang="en-US" b="1" dirty="0">
                <a:solidFill>
                  <a:prstClr val="black"/>
                </a:solidFill>
                <a:latin typeface="Constantia"/>
              </a:rPr>
              <a:t> “‘Na’ </a:t>
            </a:r>
            <a:r>
              <a:rPr lang="en-US" b="1" dirty="0" err="1">
                <a:solidFill>
                  <a:prstClr val="black"/>
                </a:solidFill>
                <a:latin typeface="Constantia"/>
              </a:rPr>
              <a:t>sirf</a:t>
            </a:r>
            <a:r>
              <a:rPr lang="en-US" b="1" dirty="0">
                <a:solidFill>
                  <a:prstClr val="black"/>
                </a:solidFill>
                <a:latin typeface="Constantia"/>
              </a:rPr>
              <a:t> </a:t>
            </a:r>
            <a:r>
              <a:rPr lang="en-US" b="1" dirty="0" err="1">
                <a:solidFill>
                  <a:prstClr val="black"/>
                </a:solidFill>
                <a:latin typeface="Constantia"/>
              </a:rPr>
              <a:t>ek</a:t>
            </a:r>
            <a:r>
              <a:rPr lang="en-US" b="1" dirty="0">
                <a:solidFill>
                  <a:prstClr val="black"/>
                </a:solidFill>
                <a:latin typeface="Constantia"/>
              </a:rPr>
              <a:t> </a:t>
            </a:r>
            <a:r>
              <a:rPr lang="en-US" b="1" dirty="0" err="1">
                <a:solidFill>
                  <a:prstClr val="black"/>
                </a:solidFill>
                <a:latin typeface="Constantia"/>
              </a:rPr>
              <a:t>shabd</a:t>
            </a:r>
            <a:r>
              <a:rPr lang="en-US" b="1" dirty="0">
                <a:solidFill>
                  <a:prstClr val="black"/>
                </a:solidFill>
                <a:latin typeface="Constantia"/>
              </a:rPr>
              <a:t> </a:t>
            </a:r>
            <a:r>
              <a:rPr lang="en-US" b="1" dirty="0" err="1">
                <a:solidFill>
                  <a:prstClr val="black"/>
                </a:solidFill>
                <a:latin typeface="Constantia"/>
              </a:rPr>
              <a:t>nahi</a:t>
            </a:r>
            <a:r>
              <a:rPr lang="en-US" b="1" dirty="0">
                <a:solidFill>
                  <a:prstClr val="black"/>
                </a:solidFill>
                <a:latin typeface="Constantia"/>
              </a:rPr>
              <a:t>… </a:t>
            </a:r>
            <a:r>
              <a:rPr lang="en-US" b="1" dirty="0" err="1">
                <a:solidFill>
                  <a:prstClr val="black"/>
                </a:solidFill>
                <a:latin typeface="Constantia"/>
              </a:rPr>
              <a:t>apne</a:t>
            </a:r>
            <a:r>
              <a:rPr lang="en-US" b="1" dirty="0">
                <a:solidFill>
                  <a:prstClr val="black"/>
                </a:solidFill>
                <a:latin typeface="Constantia"/>
              </a:rPr>
              <a:t> </a:t>
            </a:r>
            <a:r>
              <a:rPr lang="en-US" b="1" dirty="0" err="1">
                <a:solidFill>
                  <a:prstClr val="black"/>
                </a:solidFill>
                <a:latin typeface="Constantia"/>
              </a:rPr>
              <a:t>aap</a:t>
            </a:r>
            <a:r>
              <a:rPr lang="en-US" b="1" dirty="0">
                <a:solidFill>
                  <a:prstClr val="black"/>
                </a:solidFill>
                <a:latin typeface="Constantia"/>
              </a:rPr>
              <a:t> </a:t>
            </a:r>
            <a:r>
              <a:rPr lang="en-US" b="1" dirty="0" err="1">
                <a:solidFill>
                  <a:prstClr val="black"/>
                </a:solidFill>
                <a:latin typeface="Constantia"/>
              </a:rPr>
              <a:t>mein</a:t>
            </a:r>
            <a:r>
              <a:rPr lang="en-US" b="1" dirty="0">
                <a:solidFill>
                  <a:prstClr val="black"/>
                </a:solidFill>
                <a:latin typeface="Constantia"/>
              </a:rPr>
              <a:t> </a:t>
            </a:r>
            <a:r>
              <a:rPr lang="en-US" b="1" dirty="0" err="1">
                <a:solidFill>
                  <a:prstClr val="black"/>
                </a:solidFill>
                <a:latin typeface="Constantia"/>
              </a:rPr>
              <a:t>pura</a:t>
            </a:r>
            <a:r>
              <a:rPr lang="en-US" b="1" dirty="0">
                <a:solidFill>
                  <a:prstClr val="black"/>
                </a:solidFill>
                <a:latin typeface="Constantia"/>
              </a:rPr>
              <a:t> </a:t>
            </a:r>
            <a:r>
              <a:rPr lang="en-US" b="1" dirty="0" err="1">
                <a:solidFill>
                  <a:prstClr val="black"/>
                </a:solidFill>
                <a:latin typeface="Constantia"/>
              </a:rPr>
              <a:t>vakya</a:t>
            </a:r>
            <a:r>
              <a:rPr lang="en-US" b="1" dirty="0">
                <a:solidFill>
                  <a:prstClr val="black"/>
                </a:solidFill>
                <a:latin typeface="Constantia"/>
              </a:rPr>
              <a:t> </a:t>
            </a:r>
            <a:r>
              <a:rPr lang="en-US" b="1" dirty="0" err="1">
                <a:solidFill>
                  <a:prstClr val="black"/>
                </a:solidFill>
                <a:latin typeface="Constantia"/>
              </a:rPr>
              <a:t>hai</a:t>
            </a:r>
            <a:r>
              <a:rPr lang="en-US" b="1" dirty="0">
                <a:solidFill>
                  <a:prstClr val="black"/>
                </a:solidFill>
                <a:latin typeface="Constantia"/>
              </a:rPr>
              <a:t>. </a:t>
            </a:r>
            <a:r>
              <a:rPr lang="en-US" b="1" dirty="0" err="1">
                <a:solidFill>
                  <a:prstClr val="black"/>
                </a:solidFill>
                <a:latin typeface="Constantia"/>
              </a:rPr>
              <a:t>Ise</a:t>
            </a:r>
            <a:r>
              <a:rPr lang="en-US" b="1" dirty="0">
                <a:solidFill>
                  <a:prstClr val="black"/>
                </a:solidFill>
                <a:latin typeface="Constantia"/>
              </a:rPr>
              <a:t> </a:t>
            </a:r>
            <a:r>
              <a:rPr lang="en-US" b="1" dirty="0" err="1">
                <a:solidFill>
                  <a:prstClr val="black"/>
                </a:solidFill>
                <a:latin typeface="Constantia"/>
              </a:rPr>
              <a:t>kisi</a:t>
            </a:r>
            <a:r>
              <a:rPr lang="en-US" b="1" dirty="0">
                <a:solidFill>
                  <a:prstClr val="black"/>
                </a:solidFill>
                <a:latin typeface="Constantia"/>
              </a:rPr>
              <a:t> </a:t>
            </a:r>
            <a:r>
              <a:rPr lang="en-US" b="1" dirty="0" err="1">
                <a:solidFill>
                  <a:prstClr val="black"/>
                </a:solidFill>
                <a:latin typeface="Constantia"/>
              </a:rPr>
              <a:t>tark</a:t>
            </a:r>
            <a:r>
              <a:rPr lang="en-US" b="1" dirty="0">
                <a:solidFill>
                  <a:prstClr val="black"/>
                </a:solidFill>
                <a:latin typeface="Constantia"/>
              </a:rPr>
              <a:t>, </a:t>
            </a:r>
            <a:r>
              <a:rPr lang="en-US" b="1" dirty="0" err="1">
                <a:solidFill>
                  <a:prstClr val="black"/>
                </a:solidFill>
                <a:latin typeface="Constantia"/>
              </a:rPr>
              <a:t>spashtikaran</a:t>
            </a:r>
            <a:r>
              <a:rPr lang="en-US" b="1" dirty="0">
                <a:solidFill>
                  <a:prstClr val="black"/>
                </a:solidFill>
                <a:latin typeface="Constantia"/>
              </a:rPr>
              <a:t>, explanation </a:t>
            </a:r>
            <a:r>
              <a:rPr lang="en-US" b="1" dirty="0" err="1">
                <a:solidFill>
                  <a:prstClr val="black"/>
                </a:solidFill>
                <a:latin typeface="Constantia"/>
              </a:rPr>
              <a:t>ya</a:t>
            </a:r>
            <a:r>
              <a:rPr lang="en-US" b="1" dirty="0">
                <a:solidFill>
                  <a:prstClr val="black"/>
                </a:solidFill>
                <a:latin typeface="Constantia"/>
              </a:rPr>
              <a:t> </a:t>
            </a:r>
            <a:r>
              <a:rPr lang="en-US" b="1" dirty="0" err="1">
                <a:solidFill>
                  <a:prstClr val="black"/>
                </a:solidFill>
                <a:latin typeface="Constantia"/>
              </a:rPr>
              <a:t>vyakhya</a:t>
            </a:r>
            <a:r>
              <a:rPr lang="en-US" b="1" dirty="0">
                <a:solidFill>
                  <a:prstClr val="black"/>
                </a:solidFill>
                <a:latin typeface="Constantia"/>
              </a:rPr>
              <a:t> </a:t>
            </a:r>
            <a:r>
              <a:rPr lang="en-US" b="1" dirty="0" err="1">
                <a:solidFill>
                  <a:prstClr val="black"/>
                </a:solidFill>
                <a:latin typeface="Constantia"/>
              </a:rPr>
              <a:t>ki</a:t>
            </a:r>
            <a:r>
              <a:rPr lang="en-US" b="1" dirty="0">
                <a:solidFill>
                  <a:prstClr val="black"/>
                </a:solidFill>
                <a:latin typeface="Constantia"/>
              </a:rPr>
              <a:t> </a:t>
            </a:r>
            <a:r>
              <a:rPr lang="en-US" b="1" dirty="0" err="1">
                <a:solidFill>
                  <a:prstClr val="black"/>
                </a:solidFill>
                <a:latin typeface="Constantia"/>
              </a:rPr>
              <a:t>jaroorat</a:t>
            </a:r>
            <a:r>
              <a:rPr lang="en-US" b="1" dirty="0">
                <a:solidFill>
                  <a:prstClr val="black"/>
                </a:solidFill>
                <a:latin typeface="Constantia"/>
              </a:rPr>
              <a:t> </a:t>
            </a:r>
            <a:r>
              <a:rPr lang="en-US" b="1" dirty="0" err="1">
                <a:solidFill>
                  <a:prstClr val="black"/>
                </a:solidFill>
                <a:latin typeface="Constantia"/>
              </a:rPr>
              <a:t>nahi</a:t>
            </a:r>
            <a:r>
              <a:rPr lang="en-US" b="1" dirty="0">
                <a:solidFill>
                  <a:prstClr val="black"/>
                </a:solidFill>
                <a:latin typeface="Constantia"/>
              </a:rPr>
              <a:t> </a:t>
            </a:r>
            <a:r>
              <a:rPr lang="en-US" b="1" dirty="0" err="1">
                <a:solidFill>
                  <a:prstClr val="black"/>
                </a:solidFill>
                <a:latin typeface="Constantia"/>
              </a:rPr>
              <a:t>hoti</a:t>
            </a:r>
            <a:r>
              <a:rPr lang="en-US" b="1" dirty="0">
                <a:solidFill>
                  <a:prstClr val="black"/>
                </a:solidFill>
                <a:latin typeface="Constantia"/>
              </a:rPr>
              <a:t>.”</a:t>
            </a:r>
            <a:endParaRPr lang="en-US" dirty="0">
              <a:solidFill>
                <a:prstClr val="black"/>
              </a:solidFill>
              <a:latin typeface="Constantia"/>
            </a:endParaRPr>
          </a:p>
        </p:txBody>
      </p:sp>
      <p:sp>
        <p:nvSpPr>
          <p:cNvPr id="6" name="TextBox 5"/>
          <p:cNvSpPr txBox="1"/>
          <p:nvPr/>
        </p:nvSpPr>
        <p:spPr>
          <a:xfrm>
            <a:off x="8196557" y="5968677"/>
            <a:ext cx="2015412" cy="369332"/>
          </a:xfrm>
          <a:prstGeom prst="rect">
            <a:avLst/>
          </a:prstGeom>
          <a:noFill/>
        </p:spPr>
        <p:txBody>
          <a:bodyPr wrap="square" rtlCol="0">
            <a:spAutoFit/>
          </a:bodyPr>
          <a:lstStyle/>
          <a:p>
            <a:pPr defTabSz="914400"/>
            <a:r>
              <a:rPr lang="en-GB" dirty="0">
                <a:solidFill>
                  <a:prstClr val="black"/>
                </a:solidFill>
                <a:latin typeface="Constantia"/>
              </a:rPr>
              <a:t>=&gt; </a:t>
            </a:r>
            <a:r>
              <a:rPr lang="en-GB" dirty="0" err="1">
                <a:solidFill>
                  <a:prstClr val="black"/>
                </a:solidFill>
                <a:latin typeface="Constantia"/>
              </a:rPr>
              <a:t>Divya</a:t>
            </a:r>
            <a:r>
              <a:rPr lang="en-GB" dirty="0">
                <a:solidFill>
                  <a:prstClr val="black"/>
                </a:solidFill>
                <a:latin typeface="Constantia"/>
              </a:rPr>
              <a:t> </a:t>
            </a:r>
            <a:r>
              <a:rPr lang="en-GB" dirty="0" err="1">
                <a:solidFill>
                  <a:prstClr val="black"/>
                </a:solidFill>
                <a:latin typeface="Constantia"/>
              </a:rPr>
              <a:t>Jha</a:t>
            </a:r>
            <a:endParaRPr lang="en-US" dirty="0">
              <a:solidFill>
                <a:prstClr val="black"/>
              </a:solidFill>
              <a:latin typeface="Constantia"/>
            </a:endParaRPr>
          </a:p>
        </p:txBody>
      </p:sp>
      <p:sp>
        <p:nvSpPr>
          <p:cNvPr id="8" name="TextBox 7">
            <a:extLst>
              <a:ext uri="{FF2B5EF4-FFF2-40B4-BE49-F238E27FC236}">
                <a16:creationId xmlns:a16="http://schemas.microsoft.com/office/drawing/2014/main" id="{A4EB3842-3D32-496C-94F5-21DE359839C8}"/>
              </a:ext>
            </a:extLst>
          </p:cNvPr>
          <p:cNvSpPr txBox="1"/>
          <p:nvPr/>
        </p:nvSpPr>
        <p:spPr>
          <a:xfrm>
            <a:off x="8499667" y="6266288"/>
            <a:ext cx="194957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Berlin Sans FB" panose="020E0602020502020306" pitchFamily="34" charset="0"/>
                <a:ea typeface="+mn-ea"/>
                <a:cs typeface="+mn-cs"/>
              </a:rPr>
              <a:t>RA2011004010042</a:t>
            </a:r>
            <a:endParaRPr kumimoji="0" lang="en-IN" sz="1800" b="0" i="0" u="none" strike="noStrike" kern="1200" cap="none" spc="0" normalizeH="0" baseline="0" noProof="0" dirty="0">
              <a:ln>
                <a:noFill/>
              </a:ln>
              <a:solidFill>
                <a:prstClr val="black"/>
              </a:solidFill>
              <a:effectLst/>
              <a:uLnTx/>
              <a:uFillTx/>
              <a:latin typeface="Berlin Sans FB" panose="020E0602020502020306" pitchFamily="34" charset="0"/>
              <a:ea typeface="+mn-ea"/>
              <a:cs typeface="+mn-cs"/>
            </a:endParaRPr>
          </a:p>
        </p:txBody>
      </p:sp>
    </p:spTree>
    <p:extLst>
      <p:ext uri="{BB962C8B-B14F-4D97-AF65-F5344CB8AC3E}">
        <p14:creationId xmlns:p14="http://schemas.microsoft.com/office/powerpoint/2010/main" val="29118955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8B73-8DB1-456F-8331-DB0B981F884E}"/>
              </a:ext>
            </a:extLst>
          </p:cNvPr>
          <p:cNvSpPr>
            <a:spLocks noGrp="1"/>
          </p:cNvSpPr>
          <p:nvPr>
            <p:ph type="ctrTitle"/>
          </p:nvPr>
        </p:nvSpPr>
        <p:spPr>
          <a:xfrm>
            <a:off x="1490857" y="1109256"/>
            <a:ext cx="8825658" cy="488271"/>
          </a:xfrm>
        </p:spPr>
        <p:txBody>
          <a:bodyPr/>
          <a:lstStyle/>
          <a:p>
            <a:r>
              <a:rPr lang="en-US" sz="3600" dirty="0"/>
              <a:t>                   HINDI MEDIUM</a:t>
            </a:r>
          </a:p>
        </p:txBody>
      </p:sp>
      <p:sp>
        <p:nvSpPr>
          <p:cNvPr id="3" name="Subtitle 2">
            <a:extLst>
              <a:ext uri="{FF2B5EF4-FFF2-40B4-BE49-F238E27FC236}">
                <a16:creationId xmlns:a16="http://schemas.microsoft.com/office/drawing/2014/main" id="{A40F8B97-6DB4-4FB1-B275-0DE77F01572E}"/>
              </a:ext>
            </a:extLst>
          </p:cNvPr>
          <p:cNvSpPr>
            <a:spLocks noGrp="1"/>
          </p:cNvSpPr>
          <p:nvPr>
            <p:ph type="subTitle" idx="1"/>
          </p:nvPr>
        </p:nvSpPr>
        <p:spPr>
          <a:xfrm>
            <a:off x="3975747" y="1597527"/>
            <a:ext cx="6340768" cy="4551346"/>
          </a:xfrm>
        </p:spPr>
        <p:txBody>
          <a:bodyPr>
            <a:normAutofit fontScale="85000" lnSpcReduction="10000"/>
          </a:bodyPr>
          <a:lstStyle/>
          <a:p>
            <a:r>
              <a:rPr lang="en-US" dirty="0"/>
              <a:t>Directed: Saket Chaudhary</a:t>
            </a:r>
          </a:p>
          <a:p>
            <a:r>
              <a:rPr lang="en-US" dirty="0"/>
              <a:t>Written: </a:t>
            </a:r>
            <a:r>
              <a:rPr lang="en-US" dirty="0" err="1"/>
              <a:t>saket</a:t>
            </a:r>
            <a:r>
              <a:rPr lang="en-US" dirty="0"/>
              <a:t> </a:t>
            </a:r>
            <a:r>
              <a:rPr lang="en-US" dirty="0" err="1"/>
              <a:t>Chaudhary,zeenat</a:t>
            </a:r>
            <a:r>
              <a:rPr lang="en-US" dirty="0"/>
              <a:t> Lakhani, </a:t>
            </a:r>
            <a:r>
              <a:rPr lang="en-US" dirty="0" err="1"/>
              <a:t>amitosh</a:t>
            </a:r>
            <a:r>
              <a:rPr lang="en-US" dirty="0"/>
              <a:t> </a:t>
            </a:r>
            <a:r>
              <a:rPr lang="en-US" dirty="0" err="1"/>
              <a:t>nagpal</a:t>
            </a:r>
            <a:r>
              <a:rPr lang="en-US" dirty="0"/>
              <a:t>(dialogues)</a:t>
            </a:r>
          </a:p>
          <a:p>
            <a:r>
              <a:rPr lang="en-US" dirty="0"/>
              <a:t>CAST: Irrfan khan, </a:t>
            </a:r>
            <a:r>
              <a:rPr lang="en-US" dirty="0" err="1"/>
              <a:t>saba</a:t>
            </a:r>
            <a:r>
              <a:rPr lang="en-US" dirty="0"/>
              <a:t> </a:t>
            </a:r>
            <a:r>
              <a:rPr lang="en-US" dirty="0" err="1"/>
              <a:t>qamar,Deepak</a:t>
            </a:r>
            <a:r>
              <a:rPr lang="en-US" dirty="0"/>
              <a:t> </a:t>
            </a:r>
            <a:r>
              <a:rPr lang="en-US" dirty="0" err="1"/>
              <a:t>dobriyal,amrita</a:t>
            </a:r>
            <a:r>
              <a:rPr lang="en-US" dirty="0"/>
              <a:t> </a:t>
            </a:r>
            <a:r>
              <a:rPr lang="en-US" dirty="0" err="1"/>
              <a:t>singh</a:t>
            </a:r>
            <a:endParaRPr lang="en-US" dirty="0"/>
          </a:p>
          <a:p>
            <a:r>
              <a:rPr lang="en-US" dirty="0"/>
              <a:t>release: 19 may 2017</a:t>
            </a:r>
          </a:p>
          <a:p>
            <a:r>
              <a:rPr lang="en-US" dirty="0"/>
              <a:t>SUMMARY</a:t>
            </a:r>
          </a:p>
          <a:p>
            <a:r>
              <a:rPr lang="en-US" dirty="0"/>
              <a:t>RAJ and </a:t>
            </a:r>
            <a:r>
              <a:rPr lang="en-US" dirty="0" err="1"/>
              <a:t>mita</a:t>
            </a:r>
            <a:r>
              <a:rPr lang="en-US" dirty="0"/>
              <a:t> </a:t>
            </a:r>
            <a:r>
              <a:rPr lang="en-US" dirty="0" err="1"/>
              <a:t>batra</a:t>
            </a:r>
            <a:r>
              <a:rPr lang="en-US" dirty="0"/>
              <a:t> yearn to get pia, their daughter educated from a posh school. When  they learn that their background is holding her back , they are willing to go to any lengths to change her fate</a:t>
            </a:r>
          </a:p>
          <a:p>
            <a:r>
              <a:rPr lang="en-US" dirty="0"/>
              <a:t>Some dialogues</a:t>
            </a:r>
          </a:p>
          <a:p>
            <a:r>
              <a:rPr lang="en-US" dirty="0"/>
              <a:t>“Is </a:t>
            </a:r>
            <a:r>
              <a:rPr lang="en-US" dirty="0" err="1"/>
              <a:t>desh</a:t>
            </a:r>
            <a:r>
              <a:rPr lang="en-US" dirty="0"/>
              <a:t> me </a:t>
            </a:r>
            <a:r>
              <a:rPr lang="en-US" dirty="0" err="1"/>
              <a:t>angrezi</a:t>
            </a:r>
            <a:r>
              <a:rPr lang="en-US" dirty="0"/>
              <a:t> </a:t>
            </a:r>
            <a:r>
              <a:rPr lang="en-US" dirty="0" err="1"/>
              <a:t>zabaan</a:t>
            </a:r>
            <a:r>
              <a:rPr lang="en-US" dirty="0"/>
              <a:t> </a:t>
            </a:r>
            <a:r>
              <a:rPr lang="en-US" dirty="0" err="1"/>
              <a:t>nahi</a:t>
            </a:r>
            <a:r>
              <a:rPr lang="en-US" dirty="0"/>
              <a:t> </a:t>
            </a:r>
            <a:r>
              <a:rPr lang="en-US" dirty="0" err="1"/>
              <a:t>hai</a:t>
            </a:r>
            <a:r>
              <a:rPr lang="en-US" dirty="0"/>
              <a:t>… class </a:t>
            </a:r>
            <a:r>
              <a:rPr lang="en-US" dirty="0" err="1"/>
              <a:t>hai</a:t>
            </a:r>
            <a:r>
              <a:rPr lang="en-US" dirty="0"/>
              <a:t>”</a:t>
            </a:r>
          </a:p>
          <a:p>
            <a:r>
              <a:rPr lang="en-US" dirty="0"/>
              <a:t>                                                                                     </a:t>
            </a:r>
          </a:p>
          <a:p>
            <a:r>
              <a:rPr lang="en-US" dirty="0"/>
              <a:t>                                                                    </a:t>
            </a:r>
            <a:r>
              <a:rPr lang="en-US" dirty="0" smtClean="0"/>
              <a:t>   </a:t>
            </a:r>
            <a:r>
              <a:rPr lang="en-US" dirty="0"/>
              <a:t>BY ARINDAM SRIVASTAVA</a:t>
            </a:r>
          </a:p>
        </p:txBody>
      </p:sp>
      <p:pic>
        <p:nvPicPr>
          <p:cNvPr id="5" name="Picture 4">
            <a:extLst>
              <a:ext uri="{FF2B5EF4-FFF2-40B4-BE49-F238E27FC236}">
                <a16:creationId xmlns:a16="http://schemas.microsoft.com/office/drawing/2014/main" id="{14B56889-096B-4BC6-86E7-C3F165E3C2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9723" y="1544261"/>
            <a:ext cx="2575131" cy="2672178"/>
          </a:xfrm>
          <a:prstGeom prst="rect">
            <a:avLst/>
          </a:prstGeom>
        </p:spPr>
      </p:pic>
      <p:sp>
        <p:nvSpPr>
          <p:cNvPr id="7" name="TextBox 6">
            <a:extLst>
              <a:ext uri="{FF2B5EF4-FFF2-40B4-BE49-F238E27FC236}">
                <a16:creationId xmlns:a16="http://schemas.microsoft.com/office/drawing/2014/main" id="{A4EB3842-3D32-496C-94F5-21DE359839C8}"/>
              </a:ext>
            </a:extLst>
          </p:cNvPr>
          <p:cNvSpPr txBox="1"/>
          <p:nvPr/>
        </p:nvSpPr>
        <p:spPr>
          <a:xfrm>
            <a:off x="7917775" y="5779541"/>
            <a:ext cx="195598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D54C98"/>
                </a:solidFill>
                <a:effectLst/>
                <a:uLnTx/>
                <a:uFillTx/>
                <a:latin typeface="Berlin Sans FB" panose="020E0602020502020306" pitchFamily="34" charset="0"/>
                <a:ea typeface="+mn-ea"/>
                <a:cs typeface="+mn-cs"/>
              </a:rPr>
              <a:t>RA2011004010046</a:t>
            </a:r>
            <a:endParaRPr kumimoji="0" lang="en-IN" sz="1800" b="0" i="0" u="none" strike="noStrike" kern="1200" cap="none" spc="0" normalizeH="0" baseline="0" noProof="0" dirty="0">
              <a:ln>
                <a:noFill/>
              </a:ln>
              <a:solidFill>
                <a:srgbClr val="D54C98"/>
              </a:solidFill>
              <a:effectLst/>
              <a:uLnTx/>
              <a:uFillTx/>
              <a:latin typeface="Berlin Sans FB" panose="020E0602020502020306" pitchFamily="34" charset="0"/>
              <a:ea typeface="+mn-ea"/>
              <a:cs typeface="+mn-cs"/>
            </a:endParaRPr>
          </a:p>
        </p:txBody>
      </p:sp>
    </p:spTree>
    <p:extLst>
      <p:ext uri="{BB962C8B-B14F-4D97-AF65-F5344CB8AC3E}">
        <p14:creationId xmlns:p14="http://schemas.microsoft.com/office/powerpoint/2010/main" val="25450969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9808"/>
            <a:ext cx="9144000" cy="974581"/>
          </a:xfrm>
          <a:noFill/>
          <a:ln w="66675" cap="rnd" cmpd="dbl">
            <a:solidFill>
              <a:schemeClr val="bg1">
                <a:lumMod val="95000"/>
              </a:schemeClr>
            </a:solidFill>
          </a:ln>
        </p:spPr>
        <p:txBody>
          <a:bodyPr/>
          <a:lstStyle/>
          <a:p>
            <a:r>
              <a:rPr lang="en-US" b="1" dirty="0" smtClean="0">
                <a:latin typeface="Montserrat" panose="00000500000000000000" pitchFamily="2" charset="0"/>
              </a:rPr>
              <a:t>RICH DAD POOR DAD</a:t>
            </a:r>
            <a:endParaRPr lang="en-IN" b="1" dirty="0">
              <a:latin typeface="Montserrat" panose="00000500000000000000" pitchFamily="2" charset="0"/>
            </a:endParaRPr>
          </a:p>
        </p:txBody>
      </p:sp>
      <p:sp>
        <p:nvSpPr>
          <p:cNvPr id="3" name="Subtitle 2"/>
          <p:cNvSpPr>
            <a:spLocks noGrp="1"/>
          </p:cNvSpPr>
          <p:nvPr>
            <p:ph type="subTitle" idx="1"/>
          </p:nvPr>
        </p:nvSpPr>
        <p:spPr>
          <a:xfrm>
            <a:off x="4212092" y="5671254"/>
            <a:ext cx="3767816" cy="471198"/>
          </a:xfrm>
          <a:ln w="19050">
            <a:solidFill>
              <a:schemeClr val="bg1"/>
            </a:solidFill>
          </a:ln>
        </p:spPr>
        <p:txBody>
          <a:bodyPr>
            <a:noAutofit/>
          </a:bodyPr>
          <a:lstStyle/>
          <a:p>
            <a:r>
              <a:rPr lang="en-US" sz="2800" dirty="0" smtClean="0"/>
              <a:t>ROBERT T. KIYOSAKI</a:t>
            </a:r>
            <a:endParaRPr lang="en-IN"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5986" y="1956603"/>
            <a:ext cx="2860028" cy="2992437"/>
          </a:xfrm>
          <a:prstGeom prst="rect">
            <a:avLst/>
          </a:prstGeom>
        </p:spPr>
      </p:pic>
      <p:sp>
        <p:nvSpPr>
          <p:cNvPr id="6" name="TextBox 5"/>
          <p:cNvSpPr txBox="1"/>
          <p:nvPr/>
        </p:nvSpPr>
        <p:spPr>
          <a:xfrm>
            <a:off x="531327" y="1619624"/>
            <a:ext cx="3750906" cy="5693866"/>
          </a:xfrm>
          <a:prstGeom prst="rect">
            <a:avLst/>
          </a:prstGeom>
          <a:noFill/>
        </p:spPr>
        <p:txBody>
          <a:bodyPr wrap="square" rtlCol="0">
            <a:spAutoFit/>
          </a:bodyPr>
          <a:lstStyle/>
          <a:p>
            <a:pPr marL="285750" indent="-285750">
              <a:buSzPct val="250000"/>
              <a:buBlip>
                <a:blip r:embed="rId3"/>
              </a:buBlip>
            </a:pPr>
            <a:r>
              <a:rPr lang="en-IN" sz="2800" dirty="0" smtClean="0">
                <a:latin typeface="Montserrat" panose="00000500000000000000" pitchFamily="2" charset="0"/>
              </a:rPr>
              <a:t>Finding ways to make your money work for you.</a:t>
            </a:r>
          </a:p>
          <a:p>
            <a:pPr marL="285750" indent="-285750">
              <a:buSzPct val="250000"/>
              <a:buBlip>
                <a:blip r:embed="rId3"/>
              </a:buBlip>
            </a:pPr>
            <a:endParaRPr lang="en-IN" sz="2800" dirty="0">
              <a:latin typeface="Montserrat" panose="00000500000000000000" pitchFamily="2" charset="0"/>
            </a:endParaRPr>
          </a:p>
          <a:p>
            <a:pPr marL="285750" indent="-285750">
              <a:buSzPct val="250000"/>
              <a:buBlip>
                <a:blip r:embed="rId3"/>
              </a:buBlip>
            </a:pPr>
            <a:r>
              <a:rPr lang="en-IN" sz="2800" dirty="0" smtClean="0">
                <a:latin typeface="Montserrat" panose="00000500000000000000" pitchFamily="2" charset="0"/>
              </a:rPr>
              <a:t>Emphasize on your financial literacy.</a:t>
            </a:r>
          </a:p>
          <a:p>
            <a:pPr marL="285750" indent="-285750">
              <a:buSzPct val="250000"/>
              <a:buBlip>
                <a:blip r:embed="rId3"/>
              </a:buBlip>
            </a:pPr>
            <a:endParaRPr lang="en-IN" sz="2800" dirty="0">
              <a:latin typeface="Montserrat" panose="00000500000000000000" pitchFamily="2" charset="0"/>
            </a:endParaRPr>
          </a:p>
          <a:p>
            <a:pPr marL="285750" indent="-285750">
              <a:buSzPct val="250000"/>
              <a:buBlip>
                <a:blip r:embed="rId3"/>
              </a:buBlip>
            </a:pPr>
            <a:r>
              <a:rPr lang="en-IN" sz="2800" dirty="0" smtClean="0">
                <a:latin typeface="Montserrat" panose="00000500000000000000" pitchFamily="2" charset="0"/>
              </a:rPr>
              <a:t>Difference between assets and liabilities.</a:t>
            </a:r>
          </a:p>
          <a:p>
            <a:pPr marL="285750" indent="-285750">
              <a:buSzPct val="250000"/>
              <a:buBlip>
                <a:blip r:embed="rId3"/>
              </a:buBlip>
            </a:pPr>
            <a:endParaRPr lang="en-IN" sz="2800" dirty="0">
              <a:latin typeface="Montserrat" panose="00000500000000000000" pitchFamily="2" charset="0"/>
            </a:endParaRPr>
          </a:p>
        </p:txBody>
      </p:sp>
      <p:sp>
        <p:nvSpPr>
          <p:cNvPr id="7" name="TextBox 6"/>
          <p:cNvSpPr txBox="1"/>
          <p:nvPr/>
        </p:nvSpPr>
        <p:spPr>
          <a:xfrm>
            <a:off x="7996841" y="1511559"/>
            <a:ext cx="3750906" cy="5498941"/>
          </a:xfrm>
          <a:prstGeom prst="rect">
            <a:avLst/>
          </a:prstGeom>
          <a:noFill/>
        </p:spPr>
        <p:txBody>
          <a:bodyPr wrap="square" rtlCol="0">
            <a:spAutoFit/>
          </a:bodyPr>
          <a:lstStyle/>
          <a:p>
            <a:pPr marL="285750" indent="-285750">
              <a:lnSpc>
                <a:spcPct val="150000"/>
              </a:lnSpc>
              <a:spcAft>
                <a:spcPts val="1200"/>
              </a:spcAft>
              <a:buSzPct val="250000"/>
              <a:buBlip>
                <a:blip r:embed="rId3"/>
              </a:buBlip>
            </a:pPr>
            <a:r>
              <a:rPr lang="en-IN" sz="2800" dirty="0" smtClean="0">
                <a:latin typeface="Montserrat" panose="00000500000000000000" pitchFamily="2" charset="0"/>
              </a:rPr>
              <a:t>Learning to Invest.</a:t>
            </a:r>
          </a:p>
          <a:p>
            <a:pPr marL="285750" indent="-285750">
              <a:spcAft>
                <a:spcPts val="1000"/>
              </a:spcAft>
              <a:buSzPct val="250000"/>
              <a:buBlip>
                <a:blip r:embed="rId3"/>
              </a:buBlip>
            </a:pPr>
            <a:endParaRPr lang="en-IN" sz="2800" dirty="0">
              <a:latin typeface="Montserrat" panose="00000500000000000000" pitchFamily="2" charset="0"/>
            </a:endParaRPr>
          </a:p>
          <a:p>
            <a:pPr marL="285750" indent="-285750">
              <a:spcAft>
                <a:spcPts val="1000"/>
              </a:spcAft>
              <a:buSzPct val="250000"/>
              <a:buBlip>
                <a:blip r:embed="rId3"/>
              </a:buBlip>
            </a:pPr>
            <a:r>
              <a:rPr lang="en-IN" sz="2800" dirty="0" smtClean="0">
                <a:latin typeface="Montserrat" panose="00000500000000000000" pitchFamily="2" charset="0"/>
              </a:rPr>
              <a:t>Work for Learning – Don’t work for money.</a:t>
            </a:r>
          </a:p>
          <a:p>
            <a:pPr>
              <a:spcAft>
                <a:spcPts val="1000"/>
              </a:spcAft>
              <a:buSzPct val="250000"/>
            </a:pPr>
            <a:endParaRPr lang="en-IN" sz="2800" dirty="0">
              <a:latin typeface="Montserrat" panose="00000500000000000000" pitchFamily="2" charset="0"/>
            </a:endParaRPr>
          </a:p>
          <a:p>
            <a:pPr marL="285750" indent="-285750">
              <a:spcAft>
                <a:spcPts val="1000"/>
              </a:spcAft>
              <a:buSzPct val="250000"/>
              <a:buBlip>
                <a:blip r:embed="rId3"/>
              </a:buBlip>
            </a:pPr>
            <a:r>
              <a:rPr lang="en-IN" sz="2800" dirty="0" smtClean="0">
                <a:latin typeface="Montserrat" panose="00000500000000000000" pitchFamily="2" charset="0"/>
              </a:rPr>
              <a:t>Use assets to buy luxuries.</a:t>
            </a:r>
          </a:p>
          <a:p>
            <a:pPr marL="285750" indent="-285750">
              <a:spcAft>
                <a:spcPts val="1000"/>
              </a:spcAft>
              <a:buSzPct val="250000"/>
              <a:buBlip>
                <a:blip r:embed="rId3"/>
              </a:buBlip>
            </a:pPr>
            <a:endParaRPr lang="en-IN" sz="2800" dirty="0">
              <a:latin typeface="Montserrat" panose="00000500000000000000" pitchFamily="2" charset="0"/>
            </a:endParaRPr>
          </a:p>
        </p:txBody>
      </p:sp>
      <p:sp>
        <p:nvSpPr>
          <p:cNvPr id="8" name="Subtitle 2"/>
          <p:cNvSpPr txBox="1">
            <a:spLocks/>
          </p:cNvSpPr>
          <p:nvPr/>
        </p:nvSpPr>
        <p:spPr>
          <a:xfrm>
            <a:off x="4212092" y="6214352"/>
            <a:ext cx="3767816" cy="471198"/>
          </a:xfrm>
          <a:prstGeom prst="rect">
            <a:avLst/>
          </a:prstGeom>
          <a:ln w="19050">
            <a:solidFill>
              <a:schemeClr val="bg1"/>
            </a:solidFill>
          </a:ln>
        </p:spPr>
        <p:txBody>
          <a:bodyPr vert="horz" lIns="91440" tIns="45720" rIns="91440" bIns="45720" rtlCol="0">
            <a:no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sz="2800" dirty="0" smtClean="0"/>
              <a:t>Published: 1997</a:t>
            </a:r>
            <a:endParaRPr lang="en-IN" sz="2800" dirty="0"/>
          </a:p>
        </p:txBody>
      </p:sp>
      <p:sp>
        <p:nvSpPr>
          <p:cNvPr id="9" name="Subtitle 2"/>
          <p:cNvSpPr txBox="1">
            <a:spLocks/>
          </p:cNvSpPr>
          <p:nvPr/>
        </p:nvSpPr>
        <p:spPr>
          <a:xfrm>
            <a:off x="9337171" y="6214352"/>
            <a:ext cx="3767816" cy="956029"/>
          </a:xfrm>
          <a:prstGeom prst="rect">
            <a:avLst/>
          </a:prstGeom>
          <a:ln w="19050">
            <a:noFill/>
          </a:ln>
        </p:spPr>
        <p:txBody>
          <a:bodyPr vert="horz" lIns="91440" tIns="45720" rIns="91440" bIns="45720" rtlCol="0">
            <a:no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nSpc>
                <a:spcPct val="100000"/>
              </a:lnSpc>
              <a:spcBef>
                <a:spcPts val="0"/>
              </a:spcBef>
            </a:pPr>
            <a:r>
              <a:rPr lang="en-US" sz="1800" dirty="0" smtClean="0"/>
              <a:t>Kunal Keshan </a:t>
            </a:r>
            <a:endParaRPr lang="en-US" sz="1800" dirty="0"/>
          </a:p>
          <a:p>
            <a:pPr>
              <a:lnSpc>
                <a:spcPct val="100000"/>
              </a:lnSpc>
              <a:spcBef>
                <a:spcPts val="0"/>
              </a:spcBef>
            </a:pPr>
            <a:r>
              <a:rPr lang="en-US" sz="1800" dirty="0" smtClean="0"/>
              <a:t>RA201100401051</a:t>
            </a:r>
            <a:endParaRPr lang="en-IN" sz="1800" dirty="0"/>
          </a:p>
        </p:txBody>
      </p:sp>
    </p:spTree>
    <p:extLst>
      <p:ext uri="{BB962C8B-B14F-4D97-AF65-F5344CB8AC3E}">
        <p14:creationId xmlns:p14="http://schemas.microsoft.com/office/powerpoint/2010/main" val="15394730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3DFB80-E20F-459C-BE4D-8F1FFEE33CB5}"/>
              </a:ext>
            </a:extLst>
          </p:cNvPr>
          <p:cNvSpPr>
            <a:spLocks noGrp="1"/>
          </p:cNvSpPr>
          <p:nvPr>
            <p:ph type="title"/>
          </p:nvPr>
        </p:nvSpPr>
        <p:spPr>
          <a:xfrm>
            <a:off x="2407298" y="0"/>
            <a:ext cx="9784702" cy="447869"/>
          </a:xfrm>
        </p:spPr>
        <p:txBody>
          <a:bodyPr>
            <a:normAutofit fontScale="90000"/>
          </a:bodyPr>
          <a:lstStyle/>
          <a:p>
            <a:pPr algn="ctr"/>
            <a:r>
              <a:rPr lang="en-IN" dirty="0"/>
              <a:t>3 IDIOTS</a:t>
            </a:r>
          </a:p>
        </p:txBody>
      </p:sp>
      <p:sp>
        <p:nvSpPr>
          <p:cNvPr id="5" name="Content Placeholder 4">
            <a:extLst>
              <a:ext uri="{FF2B5EF4-FFF2-40B4-BE49-F238E27FC236}">
                <a16:creationId xmlns:a16="http://schemas.microsoft.com/office/drawing/2014/main" id="{7052C3AD-1B49-4774-AE2F-8095A997B7B3}"/>
              </a:ext>
            </a:extLst>
          </p:cNvPr>
          <p:cNvSpPr>
            <a:spLocks noGrp="1"/>
          </p:cNvSpPr>
          <p:nvPr>
            <p:ph idx="1"/>
          </p:nvPr>
        </p:nvSpPr>
        <p:spPr>
          <a:xfrm>
            <a:off x="2603241" y="440253"/>
            <a:ext cx="9004041" cy="4281038"/>
          </a:xfrm>
        </p:spPr>
        <p:txBody>
          <a:bodyPr>
            <a:normAutofit/>
          </a:bodyPr>
          <a:lstStyle/>
          <a:p>
            <a:pPr marL="0" indent="0" algn="l">
              <a:buNone/>
            </a:pPr>
            <a:r>
              <a:rPr lang="en-US" dirty="0">
                <a:latin typeface="Constantia" panose="02030602050306030303" pitchFamily="18" charset="0"/>
              </a:rPr>
              <a:t>Directed : </a:t>
            </a:r>
            <a:r>
              <a:rPr lang="en-IN" i="0" strike="noStrike" dirty="0">
                <a:effectLst/>
                <a:latin typeface="Constantia" panose="02030602050306030303" pitchFamily="18" charset="0"/>
              </a:rPr>
              <a:t>Rajkumar Hirani</a:t>
            </a:r>
            <a:endParaRPr lang="en-US" dirty="0">
              <a:latin typeface="Constantia" panose="02030602050306030303" pitchFamily="18" charset="0"/>
            </a:endParaRPr>
          </a:p>
          <a:p>
            <a:pPr marL="0" indent="0" algn="l">
              <a:buNone/>
            </a:pPr>
            <a:r>
              <a:rPr lang="en-US" dirty="0">
                <a:latin typeface="Constantia" panose="02030602050306030303" pitchFamily="18" charset="0"/>
              </a:rPr>
              <a:t>Written : </a:t>
            </a:r>
            <a:r>
              <a:rPr lang="en-IN" i="0" strike="noStrike" dirty="0">
                <a:effectLst/>
                <a:latin typeface="Constantia" panose="02030602050306030303" pitchFamily="18" charset="0"/>
              </a:rPr>
              <a:t>Rajkumar Hirani,A</a:t>
            </a:r>
            <a:r>
              <a:rPr lang="en-IN" strike="noStrike" dirty="0">
                <a:solidFill>
                  <a:srgbClr val="202122"/>
                </a:solidFill>
                <a:latin typeface="Constantia" panose="02030602050306030303" pitchFamily="18" charset="0"/>
              </a:rPr>
              <a:t>bhijat Joshi</a:t>
            </a:r>
            <a:r>
              <a:rPr lang="en-IN" b="0" i="0" dirty="0">
                <a:solidFill>
                  <a:srgbClr val="202122"/>
                </a:solidFill>
                <a:effectLst/>
                <a:latin typeface="Constantia" panose="02030602050306030303" pitchFamily="18" charset="0"/>
              </a:rPr>
              <a:t> </a:t>
            </a:r>
            <a:endParaRPr lang="en-US" baseline="30000" dirty="0">
              <a:latin typeface="Constantia" panose="02030602050306030303" pitchFamily="18" charset="0"/>
            </a:endParaRPr>
          </a:p>
          <a:p>
            <a:pPr marL="0" indent="0">
              <a:buNone/>
            </a:pPr>
            <a:r>
              <a:rPr lang="en-US" dirty="0">
                <a:latin typeface="Constantia" panose="02030602050306030303" pitchFamily="18" charset="0"/>
              </a:rPr>
              <a:t>Cast : </a:t>
            </a:r>
            <a:r>
              <a:rPr lang="en-IN" dirty="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Aamir Khan, </a:t>
            </a:r>
            <a:r>
              <a:rPr lang="en-IN" dirty="0" err="1">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Madhavan</a:t>
            </a:r>
            <a:r>
              <a:rPr lang="en-IN" dirty="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 Sharman Joshi, </a:t>
            </a:r>
            <a:r>
              <a:rPr lang="en-IN" dirty="0" err="1">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Kareena</a:t>
            </a:r>
            <a:r>
              <a:rPr lang="en-IN" dirty="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 Kapoor, </a:t>
            </a:r>
            <a:r>
              <a:rPr lang="en-IN" dirty="0" err="1">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Boman</a:t>
            </a:r>
            <a:r>
              <a:rPr lang="en-IN" dirty="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 Irani, Omi Vaidya, Rahul Kumar, </a:t>
            </a:r>
            <a:r>
              <a:rPr lang="en-IN" dirty="0" err="1">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Amardeep</a:t>
            </a:r>
            <a:r>
              <a:rPr lang="en-IN" dirty="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 Jha, Mukund Bhatt and </a:t>
            </a:r>
            <a:r>
              <a:rPr lang="en-IN" dirty="0" err="1">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Chaitali</a:t>
            </a:r>
            <a:r>
              <a:rPr lang="en-IN" dirty="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 Bose </a:t>
            </a:r>
            <a:r>
              <a:rPr lang="en-US" dirty="0">
                <a:latin typeface="Constantia" panose="02030602050306030303" pitchFamily="18" charset="0"/>
              </a:rPr>
              <a:t>Released :</a:t>
            </a:r>
            <a:r>
              <a:rPr lang="en-IN" b="0" i="0" dirty="0">
                <a:solidFill>
                  <a:srgbClr val="202122"/>
                </a:solidFill>
                <a:effectLst/>
                <a:latin typeface="Constantia" panose="02030602050306030303" pitchFamily="18" charset="0"/>
              </a:rPr>
              <a:t> 25 December 2009</a:t>
            </a:r>
            <a:endParaRPr lang="en-US" b="0" i="0" dirty="0">
              <a:solidFill>
                <a:srgbClr val="202122"/>
              </a:solidFill>
              <a:effectLst/>
              <a:latin typeface="Constantia" panose="02030602050306030303" pitchFamily="18" charset="0"/>
            </a:endParaRPr>
          </a:p>
          <a:p>
            <a:pPr marL="0" indent="0">
              <a:buNone/>
            </a:pPr>
            <a:r>
              <a:rPr lang="en-GB" dirty="0">
                <a:latin typeface="Constantia" panose="02030602050306030303" pitchFamily="18" charset="0"/>
              </a:rPr>
              <a:t>Plot Summary : </a:t>
            </a:r>
          </a:p>
          <a:p>
            <a:pPr marL="0" indent="0">
              <a:buNone/>
            </a:pPr>
            <a:r>
              <a:rPr lang="en-US" b="0" i="0" dirty="0">
                <a:solidFill>
                  <a:srgbClr val="333333"/>
                </a:solidFill>
                <a:effectLst/>
                <a:latin typeface="Constantia" panose="02030602050306030303" pitchFamily="18" charset="0"/>
              </a:rPr>
              <a:t>Rancho is an engineering student. His two friends. Farhan and Raju, Rancho sees the world in a different way. Rancho goes somewhere one day. And his friends find him. When Rancho is found, it becomes a one of a great scientist in the world.</a:t>
            </a:r>
            <a:endParaRPr lang="en-GB" dirty="0">
              <a:latin typeface="Constantia" panose="02030602050306030303" pitchFamily="18" charset="0"/>
            </a:endParaRPr>
          </a:p>
        </p:txBody>
      </p:sp>
      <p:pic>
        <p:nvPicPr>
          <p:cNvPr id="7" name="Picture 6">
            <a:extLst>
              <a:ext uri="{FF2B5EF4-FFF2-40B4-BE49-F238E27FC236}">
                <a16:creationId xmlns:a16="http://schemas.microsoft.com/office/drawing/2014/main" id="{8506A9D2-687C-46AC-A872-4F2ABFF1D0D3}"/>
              </a:ext>
            </a:extLst>
          </p:cNvPr>
          <p:cNvPicPr>
            <a:picLocks noChangeAspect="1"/>
          </p:cNvPicPr>
          <p:nvPr/>
        </p:nvPicPr>
        <p:blipFill>
          <a:blip r:embed="rId2"/>
          <a:stretch>
            <a:fillRect/>
          </a:stretch>
        </p:blipFill>
        <p:spPr>
          <a:xfrm rot="16200000">
            <a:off x="-195940" y="569170"/>
            <a:ext cx="2985790" cy="2407297"/>
          </a:xfrm>
          <a:prstGeom prst="rect">
            <a:avLst/>
          </a:prstGeom>
        </p:spPr>
      </p:pic>
      <p:sp>
        <p:nvSpPr>
          <p:cNvPr id="15" name="TextBox 14">
            <a:extLst>
              <a:ext uri="{FF2B5EF4-FFF2-40B4-BE49-F238E27FC236}">
                <a16:creationId xmlns:a16="http://schemas.microsoft.com/office/drawing/2014/main" id="{FA0E4F06-9DE0-4DE5-BA03-8CAC4549CC49}"/>
              </a:ext>
            </a:extLst>
          </p:cNvPr>
          <p:cNvSpPr txBox="1"/>
          <p:nvPr/>
        </p:nvSpPr>
        <p:spPr>
          <a:xfrm>
            <a:off x="0" y="4721291"/>
            <a:ext cx="12192000" cy="258532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onstantia" panose="02030602050306030303" pitchFamily="18" charset="0"/>
                <a:ea typeface="+mn-ea"/>
                <a:cs typeface="+mn-cs"/>
              </a:rPr>
              <a:t>Some famous dialogues-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Life is a race … If you don’t run fast… you will be like a broken </a:t>
            </a:r>
            <a:r>
              <a:rPr kumimoji="0" lang="en-US" sz="1800" b="1" i="0" u="none" strike="noStrike" kern="1200" cap="none" spc="0" normalizeH="0" baseline="0" noProof="0" dirty="0" err="1">
                <a:ln>
                  <a:noFill/>
                </a:ln>
                <a:solidFill>
                  <a:srgbClr val="2B2E30"/>
                </a:solidFill>
                <a:effectLst/>
                <a:uLnTx/>
                <a:uFillTx/>
                <a:latin typeface="Helvetica" panose="020B0604020202020204" pitchFamily="34" charset="0"/>
                <a:ea typeface="+mn-ea"/>
                <a:cs typeface="+mn-cs"/>
              </a:rPr>
              <a:t>andaa</a:t>
            </a:r>
            <a:r>
              <a:rPr kumimoji="0" lang="en-US"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Life is a race … If you don’t run fast… you will be like a broken </a:t>
            </a:r>
            <a:r>
              <a:rPr kumimoji="0" lang="en-US" sz="1800" b="1" i="0" u="none" strike="noStrike" kern="1200" cap="none" spc="0" normalizeH="0" baseline="0" noProof="0" dirty="0" err="1">
                <a:ln>
                  <a:noFill/>
                </a:ln>
                <a:solidFill>
                  <a:srgbClr val="2B2E30"/>
                </a:solidFill>
                <a:effectLst/>
                <a:uLnTx/>
                <a:uFillTx/>
                <a:latin typeface="Helvetica" panose="020B0604020202020204" pitchFamily="34" charset="0"/>
                <a:ea typeface="+mn-ea"/>
                <a:cs typeface="+mn-cs"/>
              </a:rPr>
              <a:t>andaa</a:t>
            </a:r>
            <a:r>
              <a:rPr kumimoji="0" lang="en-US"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err="1">
                <a:ln>
                  <a:noFill/>
                </a:ln>
                <a:solidFill>
                  <a:srgbClr val="2B2E30"/>
                </a:solidFill>
                <a:effectLst/>
                <a:uLnTx/>
                <a:uFillTx/>
                <a:latin typeface="Helvetica" panose="020B0604020202020204" pitchFamily="34" charset="0"/>
                <a:ea typeface="+mn-ea"/>
                <a:cs typeface="+mn-cs"/>
              </a:rPr>
              <a:t>Kaamyaab</a:t>
            </a:r>
            <a:r>
              <a:rPr kumimoji="0" lang="en-IN"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 hone </a:t>
            </a:r>
            <a:r>
              <a:rPr kumimoji="0" lang="en-IN" sz="1800" b="1" i="0" u="none" strike="noStrike" kern="1200" cap="none" spc="0" normalizeH="0" baseline="0" noProof="0" dirty="0" err="1">
                <a:ln>
                  <a:noFill/>
                </a:ln>
                <a:solidFill>
                  <a:srgbClr val="2B2E30"/>
                </a:solidFill>
                <a:effectLst/>
                <a:uLnTx/>
                <a:uFillTx/>
                <a:latin typeface="Helvetica" panose="020B0604020202020204" pitchFamily="34" charset="0"/>
                <a:ea typeface="+mn-ea"/>
                <a:cs typeface="+mn-cs"/>
              </a:rPr>
              <a:t>ke</a:t>
            </a:r>
            <a:r>
              <a:rPr kumimoji="0" lang="en-IN"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 </a:t>
            </a:r>
            <a:r>
              <a:rPr kumimoji="0" lang="en-IN" sz="1800" b="1" i="0" u="none" strike="noStrike" kern="1200" cap="none" spc="0" normalizeH="0" baseline="0" noProof="0" dirty="0" err="1">
                <a:ln>
                  <a:noFill/>
                </a:ln>
                <a:solidFill>
                  <a:srgbClr val="2B2E30"/>
                </a:solidFill>
                <a:effectLst/>
                <a:uLnTx/>
                <a:uFillTx/>
                <a:latin typeface="Helvetica" panose="020B0604020202020204" pitchFamily="34" charset="0"/>
                <a:ea typeface="+mn-ea"/>
                <a:cs typeface="+mn-cs"/>
              </a:rPr>
              <a:t>liye</a:t>
            </a:r>
            <a:r>
              <a:rPr kumimoji="0" lang="en-IN"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 </a:t>
            </a:r>
            <a:r>
              <a:rPr kumimoji="0" lang="en-IN" sz="1800" b="1" i="0" u="none" strike="noStrike" kern="1200" cap="none" spc="0" normalizeH="0" baseline="0" noProof="0" dirty="0" err="1">
                <a:ln>
                  <a:noFill/>
                </a:ln>
                <a:solidFill>
                  <a:srgbClr val="2B2E30"/>
                </a:solidFill>
                <a:effectLst/>
                <a:uLnTx/>
                <a:uFillTx/>
                <a:latin typeface="Helvetica" panose="020B0604020202020204" pitchFamily="34" charset="0"/>
                <a:ea typeface="+mn-ea"/>
                <a:cs typeface="+mn-cs"/>
              </a:rPr>
              <a:t>nahin</a:t>
            </a:r>
            <a:r>
              <a:rPr kumimoji="0" lang="en-IN"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 </a:t>
            </a:r>
            <a:r>
              <a:rPr kumimoji="0" lang="en-IN" sz="1800" b="1" i="0" u="none" strike="noStrike" kern="1200" cap="none" spc="0" normalizeH="0" baseline="0" noProof="0" dirty="0" err="1">
                <a:ln>
                  <a:noFill/>
                </a:ln>
                <a:solidFill>
                  <a:srgbClr val="2B2E30"/>
                </a:solidFill>
                <a:effectLst/>
                <a:uLnTx/>
                <a:uFillTx/>
                <a:latin typeface="Helvetica" panose="020B0604020202020204" pitchFamily="34" charset="0"/>
                <a:ea typeface="+mn-ea"/>
                <a:cs typeface="+mn-cs"/>
              </a:rPr>
              <a:t>Kaabil</a:t>
            </a:r>
            <a:r>
              <a:rPr kumimoji="0" lang="en-IN"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 hone </a:t>
            </a:r>
            <a:r>
              <a:rPr kumimoji="0" lang="en-IN" sz="1800" b="1" i="0" u="none" strike="noStrike" kern="1200" cap="none" spc="0" normalizeH="0" baseline="0" noProof="0" dirty="0" err="1">
                <a:ln>
                  <a:noFill/>
                </a:ln>
                <a:solidFill>
                  <a:srgbClr val="2B2E30"/>
                </a:solidFill>
                <a:effectLst/>
                <a:uLnTx/>
                <a:uFillTx/>
                <a:latin typeface="Helvetica" panose="020B0604020202020204" pitchFamily="34" charset="0"/>
                <a:ea typeface="+mn-ea"/>
                <a:cs typeface="+mn-cs"/>
              </a:rPr>
              <a:t>ke</a:t>
            </a:r>
            <a:r>
              <a:rPr kumimoji="0" lang="en-IN"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 </a:t>
            </a:r>
            <a:r>
              <a:rPr kumimoji="0" lang="en-IN" sz="1800" b="1" i="0" u="none" strike="noStrike" kern="1200" cap="none" spc="0" normalizeH="0" baseline="0" noProof="0" dirty="0" err="1">
                <a:ln>
                  <a:noFill/>
                </a:ln>
                <a:solidFill>
                  <a:srgbClr val="2B2E30"/>
                </a:solidFill>
                <a:effectLst/>
                <a:uLnTx/>
                <a:uFillTx/>
                <a:latin typeface="Helvetica" panose="020B0604020202020204" pitchFamily="34" charset="0"/>
                <a:ea typeface="+mn-ea"/>
                <a:cs typeface="+mn-cs"/>
              </a:rPr>
              <a:t>liye</a:t>
            </a:r>
            <a:r>
              <a:rPr kumimoji="0" lang="en-IN"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 </a:t>
            </a:r>
            <a:r>
              <a:rPr kumimoji="0" lang="en-IN" sz="1800" b="1" i="0" u="none" strike="noStrike" kern="1200" cap="none" spc="0" normalizeH="0" baseline="0" noProof="0" dirty="0" err="1">
                <a:ln>
                  <a:noFill/>
                </a:ln>
                <a:solidFill>
                  <a:srgbClr val="2B2E30"/>
                </a:solidFill>
                <a:effectLst/>
                <a:uLnTx/>
                <a:uFillTx/>
                <a:latin typeface="Helvetica" panose="020B0604020202020204" pitchFamily="34" charset="0"/>
                <a:ea typeface="+mn-ea"/>
                <a:cs typeface="+mn-cs"/>
              </a:rPr>
              <a:t>padho</a:t>
            </a:r>
            <a:r>
              <a:rPr kumimoji="0" lang="en-IN"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Badi </a:t>
            </a:r>
            <a:r>
              <a:rPr kumimoji="0" lang="en-IN" sz="1800" b="1" i="0" u="none" strike="noStrike" kern="1200" cap="none" spc="0" normalizeH="0" baseline="0" noProof="0" dirty="0" err="1">
                <a:ln>
                  <a:noFill/>
                </a:ln>
                <a:solidFill>
                  <a:srgbClr val="2B2E30"/>
                </a:solidFill>
                <a:effectLst/>
                <a:uLnTx/>
                <a:uFillTx/>
                <a:latin typeface="Helvetica" panose="020B0604020202020204" pitchFamily="34" charset="0"/>
                <a:ea typeface="+mn-ea"/>
                <a:cs typeface="+mn-cs"/>
              </a:rPr>
              <a:t>Duvidha</a:t>
            </a:r>
            <a:r>
              <a:rPr kumimoji="0" lang="en-IN"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 </a:t>
            </a:r>
            <a:r>
              <a:rPr kumimoji="0" lang="en-IN" sz="1800" b="1" i="0" u="none" strike="noStrike" kern="1200" cap="none" spc="0" normalizeH="0" baseline="0" noProof="0" dirty="0" err="1">
                <a:ln>
                  <a:noFill/>
                </a:ln>
                <a:solidFill>
                  <a:srgbClr val="2B2E30"/>
                </a:solidFill>
                <a:effectLst/>
                <a:uLnTx/>
                <a:uFillTx/>
                <a:latin typeface="Helvetica" panose="020B0604020202020204" pitchFamily="34" charset="0"/>
                <a:ea typeface="+mn-ea"/>
                <a:cs typeface="+mn-cs"/>
              </a:rPr>
              <a:t>Thi</a:t>
            </a:r>
            <a:r>
              <a:rPr kumimoji="0" lang="en-IN"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 Dost Ko </a:t>
            </a:r>
            <a:r>
              <a:rPr kumimoji="0" lang="en-IN" sz="1800" b="1" i="0" u="none" strike="noStrike" kern="1200" cap="none" spc="0" normalizeH="0" baseline="0" noProof="0" dirty="0" err="1">
                <a:ln>
                  <a:noFill/>
                </a:ln>
                <a:solidFill>
                  <a:srgbClr val="2B2E30"/>
                </a:solidFill>
                <a:effectLst/>
                <a:uLnTx/>
                <a:uFillTx/>
                <a:latin typeface="Helvetica" panose="020B0604020202020204" pitchFamily="34" charset="0"/>
                <a:ea typeface="+mn-ea"/>
                <a:cs typeface="+mn-cs"/>
              </a:rPr>
              <a:t>Sambhalte</a:t>
            </a:r>
            <a:r>
              <a:rPr kumimoji="0" lang="en-IN"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 Ki Dost Ki Maa </a:t>
            </a:r>
            <a:r>
              <a:rPr kumimoji="0" lang="en-IN" sz="1800" b="1" i="0" u="none" strike="noStrike" kern="1200" cap="none" spc="0" normalizeH="0" baseline="0" noProof="0" dirty="0" err="1">
                <a:ln>
                  <a:noFill/>
                </a:ln>
                <a:solidFill>
                  <a:srgbClr val="2B2E30"/>
                </a:solidFill>
                <a:effectLst/>
                <a:uLnTx/>
                <a:uFillTx/>
                <a:latin typeface="Helvetica" panose="020B0604020202020204" pitchFamily="34" charset="0"/>
                <a:ea typeface="+mn-ea"/>
                <a:cs typeface="+mn-cs"/>
              </a:rPr>
              <a:t>Ke</a:t>
            </a:r>
            <a:r>
              <a:rPr kumimoji="0" lang="en-IN"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 </a:t>
            </a:r>
            <a:r>
              <a:rPr kumimoji="0" lang="en-IN" sz="1800" b="1" i="0" u="none" strike="noStrike" kern="1200" cap="none" spc="0" normalizeH="0" baseline="0" noProof="0" dirty="0" err="1">
                <a:ln>
                  <a:noFill/>
                </a:ln>
                <a:solidFill>
                  <a:srgbClr val="2B2E30"/>
                </a:solidFill>
                <a:effectLst/>
                <a:uLnTx/>
                <a:uFillTx/>
                <a:latin typeface="Helvetica" panose="020B0604020202020204" pitchFamily="34" charset="0"/>
                <a:ea typeface="+mn-ea"/>
                <a:cs typeface="+mn-cs"/>
              </a:rPr>
              <a:t>Aasoon</a:t>
            </a:r>
            <a:r>
              <a:rPr kumimoji="0" lang="en-IN"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 </a:t>
            </a:r>
            <a:r>
              <a:rPr kumimoji="0" lang="en-IN" sz="1800" b="1" i="0" u="none" strike="noStrike" kern="1200" cap="none" spc="0" normalizeH="0" baseline="0" noProof="0" dirty="0" err="1">
                <a:ln>
                  <a:noFill/>
                </a:ln>
                <a:solidFill>
                  <a:srgbClr val="2B2E30"/>
                </a:solidFill>
                <a:effectLst/>
                <a:uLnTx/>
                <a:uFillTx/>
                <a:latin typeface="Helvetica" panose="020B0604020202020204" pitchFamily="34" charset="0"/>
                <a:ea typeface="+mn-ea"/>
                <a:cs typeface="+mn-cs"/>
              </a:rPr>
              <a:t>Pochte</a:t>
            </a:r>
            <a:r>
              <a:rPr kumimoji="0" lang="en-IN"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a:t>
            </a:r>
            <a:r>
              <a:rPr kumimoji="0" lang="en-IN" sz="1800" b="0" i="0" u="none" strike="noStrike" kern="1200" cap="none" spc="0" normalizeH="0" baseline="0" noProof="0" dirty="0">
                <a:ln>
                  <a:noFill/>
                </a:ln>
                <a:solidFill>
                  <a:prstClr val="black"/>
                </a:solidFill>
                <a:effectLst/>
                <a:uLnTx/>
                <a:uFillTx/>
                <a:latin typeface="Gill Sans MT" panose="020B0502020104020203"/>
                <a:ea typeface="+mn-ea"/>
                <a:cs typeface="+mn-cs"/>
              </a:rPr>
              <a:t/>
            </a:r>
            <a:br>
              <a:rPr kumimoji="0" lang="en-IN" sz="1800" b="0" i="0" u="none" strike="noStrike" kern="1200" cap="none" spc="0" normalizeH="0" baseline="0" noProof="0" dirty="0">
                <a:ln>
                  <a:noFill/>
                </a:ln>
                <a:solidFill>
                  <a:prstClr val="black"/>
                </a:solidFill>
                <a:effectLst/>
                <a:uLnTx/>
                <a:uFillTx/>
                <a:latin typeface="Gill Sans MT" panose="020B0502020104020203"/>
                <a:ea typeface="+mn-ea"/>
                <a:cs typeface="+mn-cs"/>
              </a:rPr>
            </a:br>
            <a:r>
              <a:rPr kumimoji="0" lang="en-IN" sz="1800" b="1" i="0" u="none" strike="noStrike" kern="1200" cap="none" spc="0" normalizeH="0" baseline="0" noProof="0" dirty="0" err="1">
                <a:ln>
                  <a:noFill/>
                </a:ln>
                <a:solidFill>
                  <a:srgbClr val="2B2E30"/>
                </a:solidFill>
                <a:effectLst/>
                <a:uLnTx/>
                <a:uFillTx/>
                <a:latin typeface="Helvetica" panose="020B0604020202020204" pitchFamily="34" charset="0"/>
                <a:ea typeface="+mn-ea"/>
                <a:cs typeface="+mn-cs"/>
              </a:rPr>
              <a:t>Phir</a:t>
            </a:r>
            <a:r>
              <a:rPr kumimoji="0" lang="en-IN"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 </a:t>
            </a:r>
            <a:r>
              <a:rPr kumimoji="0" lang="en-IN" sz="1800" b="1" i="0" u="none" strike="noStrike" kern="1200" cap="none" spc="0" normalizeH="0" baseline="0" noProof="0" dirty="0" err="1">
                <a:ln>
                  <a:noFill/>
                </a:ln>
                <a:solidFill>
                  <a:srgbClr val="2B2E30"/>
                </a:solidFill>
                <a:effectLst/>
                <a:uLnTx/>
                <a:uFillTx/>
                <a:latin typeface="Helvetica" panose="020B0604020202020204" pitchFamily="34" charset="0"/>
                <a:ea typeface="+mn-ea"/>
                <a:cs typeface="+mn-cs"/>
              </a:rPr>
              <a:t>Humne</a:t>
            </a:r>
            <a:r>
              <a:rPr kumimoji="0" lang="en-IN"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 </a:t>
            </a:r>
            <a:r>
              <a:rPr kumimoji="0" lang="en-IN" sz="1800" b="1" i="0" u="none" strike="noStrike" kern="1200" cap="none" spc="0" normalizeH="0" baseline="0" noProof="0" dirty="0" err="1">
                <a:ln>
                  <a:noFill/>
                </a:ln>
                <a:solidFill>
                  <a:srgbClr val="2B2E30"/>
                </a:solidFill>
                <a:effectLst/>
                <a:uLnTx/>
                <a:uFillTx/>
                <a:latin typeface="Helvetica" panose="020B0604020202020204" pitchFamily="34" charset="0"/>
                <a:ea typeface="+mn-ea"/>
                <a:cs typeface="+mn-cs"/>
              </a:rPr>
              <a:t>Socha</a:t>
            </a:r>
            <a:r>
              <a:rPr kumimoji="0" lang="en-IN"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 </a:t>
            </a:r>
            <a:r>
              <a:rPr kumimoji="0" lang="en-IN" sz="1800" b="1" i="0" u="none" strike="noStrike" kern="1200" cap="none" spc="0" normalizeH="0" baseline="0" noProof="0" dirty="0" err="1">
                <a:ln>
                  <a:noFill/>
                </a:ln>
                <a:solidFill>
                  <a:srgbClr val="2B2E30"/>
                </a:solidFill>
                <a:effectLst/>
                <a:uLnTx/>
                <a:uFillTx/>
                <a:latin typeface="Helvetica" panose="020B0604020202020204" pitchFamily="34" charset="0"/>
                <a:ea typeface="+mn-ea"/>
                <a:cs typeface="+mn-cs"/>
              </a:rPr>
              <a:t>Hatao</a:t>
            </a:r>
            <a:r>
              <a:rPr kumimoji="0" lang="en-IN"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 </a:t>
            </a:r>
            <a:r>
              <a:rPr kumimoji="0" lang="en-IN" sz="1800" b="1" i="0" u="none" strike="noStrike" kern="1200" cap="none" spc="0" normalizeH="0" baseline="0" noProof="0" dirty="0" err="1">
                <a:ln>
                  <a:noFill/>
                </a:ln>
                <a:solidFill>
                  <a:srgbClr val="2B2E30"/>
                </a:solidFill>
                <a:effectLst/>
                <a:uLnTx/>
                <a:uFillTx/>
                <a:latin typeface="Helvetica" panose="020B0604020202020204" pitchFamily="34" charset="0"/>
                <a:ea typeface="+mn-ea"/>
                <a:cs typeface="+mn-cs"/>
              </a:rPr>
              <a:t>Yaar</a:t>
            </a:r>
            <a:r>
              <a:rPr kumimoji="0" lang="en-IN"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 </a:t>
            </a:r>
            <a:r>
              <a:rPr kumimoji="0" lang="en-IN" sz="1800" b="1" i="0" u="none" strike="noStrike" kern="1200" cap="none" spc="0" normalizeH="0" baseline="0" noProof="0" dirty="0" err="1">
                <a:ln>
                  <a:noFill/>
                </a:ln>
                <a:solidFill>
                  <a:srgbClr val="2B2E30"/>
                </a:solidFill>
                <a:effectLst/>
                <a:uLnTx/>
                <a:uFillTx/>
                <a:latin typeface="Helvetica" panose="020B0604020202020204" pitchFamily="34" charset="0"/>
                <a:ea typeface="+mn-ea"/>
                <a:cs typeface="+mn-cs"/>
              </a:rPr>
              <a:t>Matar</a:t>
            </a:r>
            <a:r>
              <a:rPr kumimoji="0" lang="en-IN"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 Paneer Pe Concentrate Karo…</a:t>
            </a:r>
            <a:endParaRPr kumimoji="0" lang="en-US"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Exam </a:t>
            </a:r>
            <a:r>
              <a:rPr kumimoji="0" lang="en-IN" sz="1800" b="1" i="0" u="none" strike="noStrike" kern="1200" cap="none" spc="0" normalizeH="0" baseline="0" noProof="0" dirty="0" err="1">
                <a:ln>
                  <a:noFill/>
                </a:ln>
                <a:solidFill>
                  <a:srgbClr val="2B2E30"/>
                </a:solidFill>
                <a:effectLst/>
                <a:uLnTx/>
                <a:uFillTx/>
                <a:latin typeface="Helvetica" panose="020B0604020202020204" pitchFamily="34" charset="0"/>
                <a:ea typeface="+mn-ea"/>
                <a:cs typeface="+mn-cs"/>
              </a:rPr>
              <a:t>toh</a:t>
            </a:r>
            <a:r>
              <a:rPr kumimoji="0" lang="en-IN"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 bahut </a:t>
            </a:r>
            <a:r>
              <a:rPr kumimoji="0" lang="en-IN" sz="1800" b="1" i="0" u="none" strike="noStrike" kern="1200" cap="none" spc="0" normalizeH="0" baseline="0" noProof="0" dirty="0" err="1">
                <a:ln>
                  <a:noFill/>
                </a:ln>
                <a:solidFill>
                  <a:srgbClr val="2B2E30"/>
                </a:solidFill>
                <a:effectLst/>
                <a:uLnTx/>
                <a:uFillTx/>
                <a:latin typeface="Helvetica" panose="020B0604020202020204" pitchFamily="34" charset="0"/>
                <a:ea typeface="+mn-ea"/>
                <a:cs typeface="+mn-cs"/>
              </a:rPr>
              <a:t>hote</a:t>
            </a:r>
            <a:r>
              <a:rPr kumimoji="0" lang="en-IN"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 </a:t>
            </a:r>
            <a:r>
              <a:rPr kumimoji="0" lang="en-IN" sz="1800" b="1" i="0" u="none" strike="noStrike" kern="1200" cap="none" spc="0" normalizeH="0" baseline="0" noProof="0" dirty="0" err="1">
                <a:ln>
                  <a:noFill/>
                </a:ln>
                <a:solidFill>
                  <a:srgbClr val="2B2E30"/>
                </a:solidFill>
                <a:effectLst/>
                <a:uLnTx/>
                <a:uFillTx/>
                <a:latin typeface="Helvetica" panose="020B0604020202020204" pitchFamily="34" charset="0"/>
                <a:ea typeface="+mn-ea"/>
                <a:cs typeface="+mn-cs"/>
              </a:rPr>
              <a:t>hai</a:t>
            </a:r>
            <a:r>
              <a:rPr kumimoji="0" lang="en-IN"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 </a:t>
            </a:r>
            <a:r>
              <a:rPr kumimoji="0" lang="en-IN" sz="1800" b="1" i="0" u="none" strike="noStrike" kern="1200" cap="none" spc="0" normalizeH="0" baseline="0" noProof="0" dirty="0" err="1">
                <a:ln>
                  <a:noFill/>
                </a:ln>
                <a:solidFill>
                  <a:srgbClr val="2B2E30"/>
                </a:solidFill>
                <a:effectLst/>
                <a:uLnTx/>
                <a:uFillTx/>
                <a:latin typeface="Helvetica" panose="020B0604020202020204" pitchFamily="34" charset="0"/>
                <a:ea typeface="+mn-ea"/>
                <a:cs typeface="+mn-cs"/>
              </a:rPr>
              <a:t>baap</a:t>
            </a:r>
            <a:r>
              <a:rPr kumimoji="0" lang="en-IN"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 mostly </a:t>
            </a:r>
            <a:r>
              <a:rPr kumimoji="0" lang="en-IN" sz="1800" b="1" i="0" u="none" strike="noStrike" kern="1200" cap="none" spc="0" normalizeH="0" baseline="0" noProof="0" dirty="0" err="1">
                <a:ln>
                  <a:noFill/>
                </a:ln>
                <a:solidFill>
                  <a:srgbClr val="2B2E30"/>
                </a:solidFill>
                <a:effectLst/>
                <a:uLnTx/>
                <a:uFillTx/>
                <a:latin typeface="Helvetica" panose="020B0604020202020204" pitchFamily="34" charset="0"/>
                <a:ea typeface="+mn-ea"/>
                <a:cs typeface="+mn-cs"/>
              </a:rPr>
              <a:t>ek</a:t>
            </a:r>
            <a:r>
              <a:rPr kumimoji="0" lang="en-IN"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 hi </a:t>
            </a:r>
            <a:r>
              <a:rPr kumimoji="0" lang="en-IN" sz="1800" b="1" i="0" u="none" strike="noStrike" kern="1200" cap="none" spc="0" normalizeH="0" baseline="0" noProof="0" dirty="0" err="1">
                <a:ln>
                  <a:noFill/>
                </a:ln>
                <a:solidFill>
                  <a:srgbClr val="2B2E30"/>
                </a:solidFill>
                <a:effectLst/>
                <a:uLnTx/>
                <a:uFillTx/>
                <a:latin typeface="Helvetica" panose="020B0604020202020204" pitchFamily="34" charset="0"/>
                <a:ea typeface="+mn-ea"/>
                <a:cs typeface="+mn-cs"/>
              </a:rPr>
              <a:t>hota</a:t>
            </a:r>
            <a:r>
              <a:rPr kumimoji="0" lang="en-IN"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 </a:t>
            </a:r>
            <a:r>
              <a:rPr kumimoji="0" lang="en-IN" sz="1800" b="1" i="0" u="none" strike="noStrike" kern="1200" cap="none" spc="0" normalizeH="0" baseline="0" noProof="0" dirty="0" err="1" smtClean="0">
                <a:ln>
                  <a:noFill/>
                </a:ln>
                <a:solidFill>
                  <a:srgbClr val="2B2E30"/>
                </a:solidFill>
                <a:effectLst/>
                <a:uLnTx/>
                <a:uFillTx/>
                <a:latin typeface="Helvetica" panose="020B0604020202020204" pitchFamily="34" charset="0"/>
                <a:ea typeface="+mn-ea"/>
                <a:cs typeface="+mn-cs"/>
              </a:rPr>
              <a:t>hai</a:t>
            </a:r>
            <a:endParaRPr kumimoji="0" lang="en-IN"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                                                                                                         </a:t>
            </a:r>
            <a:endParaRPr kumimoji="0" lang="en-IN" sz="1800" b="0" i="0" u="none" strike="noStrike" kern="1200" cap="none" spc="0" normalizeH="0" baseline="0" noProof="0" dirty="0">
              <a:ln>
                <a:noFill/>
              </a:ln>
              <a:solidFill>
                <a:prstClr val="black"/>
              </a:solidFill>
              <a:effectLst/>
              <a:uLnTx/>
              <a:uFillTx/>
              <a:latin typeface="Constantia" panose="02030602050306030303" pitchFamily="18"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6" name="TextBox 15">
            <a:extLst>
              <a:ext uri="{FF2B5EF4-FFF2-40B4-BE49-F238E27FC236}">
                <a16:creationId xmlns:a16="http://schemas.microsoft.com/office/drawing/2014/main" id="{8827F38B-B9E7-4EEA-AA2C-603F708175F3}"/>
              </a:ext>
            </a:extLst>
          </p:cNvPr>
          <p:cNvSpPr txBox="1"/>
          <p:nvPr/>
        </p:nvSpPr>
        <p:spPr>
          <a:xfrm>
            <a:off x="158620" y="3545637"/>
            <a:ext cx="2295331"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Gill Sans MT" panose="020B0502020104020203"/>
                <a:ea typeface="+mn-ea"/>
                <a:cs typeface="+mn-cs"/>
              </a:rPr>
              <a:t>All time </a:t>
            </a:r>
            <a:r>
              <a:rPr kumimoji="0" lang="en-IN" sz="1800" b="0" i="0" u="none" strike="noStrike" kern="1200" cap="none" spc="0" normalizeH="0" baseline="0" noProof="0" dirty="0" err="1">
                <a:ln>
                  <a:noFill/>
                </a:ln>
                <a:solidFill>
                  <a:prstClr val="black"/>
                </a:solidFill>
                <a:effectLst/>
                <a:uLnTx/>
                <a:uFillTx/>
                <a:latin typeface="Gill Sans MT" panose="020B0502020104020203"/>
                <a:ea typeface="+mn-ea"/>
                <a:cs typeface="+mn-cs"/>
              </a:rPr>
              <a:t>Favorite</a:t>
            </a:r>
            <a:endParaRPr kumimoji="0" lang="en-IN"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B2E30"/>
                </a:solidFill>
                <a:effectLst/>
                <a:uLnTx/>
                <a:uFillTx/>
                <a:latin typeface="Helvetica" panose="020B0604020202020204" pitchFamily="34" charset="0"/>
                <a:ea typeface="+mn-ea"/>
                <a:cs typeface="+mn-cs"/>
              </a:rPr>
              <a:t>All </a:t>
            </a:r>
            <a:r>
              <a:rPr kumimoji="0" lang="en-IN" sz="1800" b="1" i="0" u="none" strike="noStrike" kern="1200" cap="none" spc="0" normalizeH="0" baseline="0" noProof="0" dirty="0" err="1">
                <a:ln>
                  <a:noFill/>
                </a:ln>
                <a:solidFill>
                  <a:srgbClr val="2B2E30"/>
                </a:solidFill>
                <a:effectLst/>
                <a:uLnTx/>
                <a:uFillTx/>
                <a:latin typeface="Helvetica" panose="020B0604020202020204" pitchFamily="34" charset="0"/>
                <a:ea typeface="+mn-ea"/>
                <a:cs typeface="+mn-cs"/>
              </a:rPr>
              <a:t>Izz</a:t>
            </a:r>
            <a:r>
              <a:rPr kumimoji="0" lang="en-IN" sz="1800" b="1" i="0" u="none" strike="noStrike" kern="1200" cap="none" spc="0" normalizeH="0" baseline="0" noProof="0">
                <a:ln>
                  <a:noFill/>
                </a:ln>
                <a:solidFill>
                  <a:srgbClr val="2B2E30"/>
                </a:solidFill>
                <a:effectLst/>
                <a:uLnTx/>
                <a:uFillTx/>
                <a:latin typeface="Helvetica" panose="020B0604020202020204" pitchFamily="34" charset="0"/>
                <a:ea typeface="+mn-ea"/>
                <a:cs typeface="+mn-cs"/>
              </a:rPr>
              <a:t> Well…</a:t>
            </a:r>
            <a:endParaRPr kumimoji="0" lang="en-IN"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8" name="TextBox 7">
            <a:extLst>
              <a:ext uri="{FF2B5EF4-FFF2-40B4-BE49-F238E27FC236}">
                <a16:creationId xmlns:a16="http://schemas.microsoft.com/office/drawing/2014/main" id="{A4EB3842-3D32-496C-94F5-21DE359839C8}"/>
              </a:ext>
            </a:extLst>
          </p:cNvPr>
          <p:cNvSpPr txBox="1"/>
          <p:nvPr/>
        </p:nvSpPr>
        <p:spPr>
          <a:xfrm>
            <a:off x="9367566" y="4976878"/>
            <a:ext cx="13356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Berlin Sans FB" panose="020E0602020502020306" pitchFamily="34" charset="0"/>
                <a:ea typeface="+mn-ea"/>
                <a:cs typeface="+mn-cs"/>
              </a:rPr>
              <a:t>BY </a:t>
            </a:r>
            <a:r>
              <a:rPr kumimoji="0" lang="en-US" sz="1800" b="0" i="0" u="none" strike="noStrike" kern="1200" cap="none" spc="0" normalizeH="0" baseline="0" noProof="0" dirty="0" err="1" smtClean="0">
                <a:ln>
                  <a:noFill/>
                </a:ln>
                <a:solidFill>
                  <a:prstClr val="black"/>
                </a:solidFill>
                <a:effectLst/>
                <a:uLnTx/>
                <a:uFillTx/>
                <a:latin typeface="Berlin Sans FB" panose="020E0602020502020306" pitchFamily="34" charset="0"/>
                <a:ea typeface="+mn-ea"/>
                <a:cs typeface="+mn-cs"/>
              </a:rPr>
              <a:t>Vaibhav</a:t>
            </a:r>
            <a:endParaRPr kumimoji="0" lang="en-IN" sz="1800" b="0" i="0" u="none" strike="noStrike" kern="1200" cap="none" spc="0" normalizeH="0" baseline="0" noProof="0" dirty="0">
              <a:ln>
                <a:noFill/>
              </a:ln>
              <a:solidFill>
                <a:prstClr val="black"/>
              </a:solidFill>
              <a:effectLst/>
              <a:uLnTx/>
              <a:uFillTx/>
              <a:latin typeface="Berlin Sans FB" panose="020E0602020502020306" pitchFamily="34" charset="0"/>
              <a:ea typeface="+mn-ea"/>
              <a:cs typeface="+mn-cs"/>
            </a:endParaRPr>
          </a:p>
        </p:txBody>
      </p:sp>
      <p:sp>
        <p:nvSpPr>
          <p:cNvPr id="9" name="TextBox 8">
            <a:extLst>
              <a:ext uri="{FF2B5EF4-FFF2-40B4-BE49-F238E27FC236}">
                <a16:creationId xmlns:a16="http://schemas.microsoft.com/office/drawing/2014/main" id="{A4EB3842-3D32-496C-94F5-21DE359839C8}"/>
              </a:ext>
            </a:extLst>
          </p:cNvPr>
          <p:cNvSpPr txBox="1"/>
          <p:nvPr/>
        </p:nvSpPr>
        <p:spPr>
          <a:xfrm>
            <a:off x="9367566" y="5346210"/>
            <a:ext cx="19447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Berlin Sans FB" panose="020E0602020502020306" pitchFamily="34" charset="0"/>
                <a:ea typeface="+mn-ea"/>
                <a:cs typeface="+mn-cs"/>
              </a:rPr>
              <a:t>RA2011004010052</a:t>
            </a:r>
            <a:endParaRPr kumimoji="0" lang="en-IN" sz="1800" b="0" i="0" u="none" strike="noStrike" kern="1200" cap="none" spc="0" normalizeH="0" baseline="0" noProof="0" dirty="0">
              <a:ln>
                <a:noFill/>
              </a:ln>
              <a:solidFill>
                <a:prstClr val="black"/>
              </a:solidFill>
              <a:effectLst/>
              <a:uLnTx/>
              <a:uFillTx/>
              <a:latin typeface="Berlin Sans FB" panose="020E0602020502020306" pitchFamily="34" charset="0"/>
              <a:ea typeface="+mn-ea"/>
              <a:cs typeface="+mn-cs"/>
            </a:endParaRPr>
          </a:p>
        </p:txBody>
      </p:sp>
    </p:spTree>
    <p:extLst>
      <p:ext uri="{BB962C8B-B14F-4D97-AF65-F5344CB8AC3E}">
        <p14:creationId xmlns:p14="http://schemas.microsoft.com/office/powerpoint/2010/main" val="670884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DBF1ABE-8590-450D-BB49-BDDCCF3EEA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C3D27CA8-A724-47FE-BA23-F6D3F6ED99B7}"/>
              </a:ext>
            </a:extLst>
          </p:cNvPr>
          <p:cNvSpPr>
            <a:spLocks noGrp="1"/>
          </p:cNvSpPr>
          <p:nvPr>
            <p:ph type="ctrTitle"/>
          </p:nvPr>
        </p:nvSpPr>
        <p:spPr>
          <a:xfrm>
            <a:off x="5713275" y="82665"/>
            <a:ext cx="5624118" cy="1247371"/>
          </a:xfrm>
        </p:spPr>
        <p:txBody>
          <a:bodyPr anchor="b">
            <a:normAutofit/>
          </a:bodyPr>
          <a:lstStyle/>
          <a:p>
            <a:r>
              <a:rPr lang="en-US" dirty="0"/>
              <a:t>UYARE</a:t>
            </a:r>
            <a:endParaRPr lang="en-IN" dirty="0"/>
          </a:p>
        </p:txBody>
      </p:sp>
      <p:sp>
        <p:nvSpPr>
          <p:cNvPr id="3" name="Subtitle 2">
            <a:extLst>
              <a:ext uri="{FF2B5EF4-FFF2-40B4-BE49-F238E27FC236}">
                <a16:creationId xmlns:a16="http://schemas.microsoft.com/office/drawing/2014/main" id="{CC05FC0B-F00F-4BA8-BC51-C84D7B6F3C5C}"/>
              </a:ext>
            </a:extLst>
          </p:cNvPr>
          <p:cNvSpPr>
            <a:spLocks noGrp="1"/>
          </p:cNvSpPr>
          <p:nvPr>
            <p:ph type="subTitle" idx="1"/>
          </p:nvPr>
        </p:nvSpPr>
        <p:spPr>
          <a:xfrm>
            <a:off x="5953207" y="1214207"/>
            <a:ext cx="5900246" cy="1473077"/>
          </a:xfrm>
        </p:spPr>
        <p:txBody>
          <a:bodyPr anchor="t">
            <a:normAutofit fontScale="47500" lnSpcReduction="20000"/>
          </a:bodyPr>
          <a:lstStyle/>
          <a:p>
            <a:r>
              <a:rPr lang="en-IN" b="0" i="0" dirty="0">
                <a:solidFill>
                  <a:srgbClr val="202122"/>
                </a:solidFill>
                <a:effectLst/>
                <a:latin typeface="Arial" panose="020B0604020202020204" pitchFamily="34" charset="0"/>
              </a:rPr>
              <a:t>Indian </a:t>
            </a:r>
            <a:r>
              <a:rPr lang="en-IN" b="0" i="0" u="none" strike="noStrike" dirty="0">
                <a:solidFill>
                  <a:srgbClr val="0645AD"/>
                </a:solidFill>
                <a:effectLst/>
                <a:latin typeface="Arial" panose="020B0604020202020204" pitchFamily="34" charset="0"/>
                <a:hlinkClick r:id="rId2"/>
              </a:rPr>
              <a:t>Malayalam</a:t>
            </a:r>
            <a:r>
              <a:rPr lang="en-IN" b="0" i="0" dirty="0">
                <a:solidFill>
                  <a:srgbClr val="202122"/>
                </a:solidFill>
                <a:effectLst/>
                <a:latin typeface="Arial" panose="020B0604020202020204" pitchFamily="34" charset="0"/>
              </a:rPr>
              <a:t>-language </a:t>
            </a:r>
            <a:r>
              <a:rPr lang="en-IN" b="0" i="0" u="none" strike="noStrike" dirty="0">
                <a:solidFill>
                  <a:srgbClr val="0645AD"/>
                </a:solidFill>
                <a:effectLst/>
                <a:latin typeface="Arial" panose="020B0604020202020204" pitchFamily="34" charset="0"/>
                <a:hlinkClick r:id="rId3" tooltip="Family drama film"/>
              </a:rPr>
              <a:t>family drama film</a:t>
            </a:r>
            <a:r>
              <a:rPr lang="en-IN" b="0" i="0" dirty="0">
                <a:solidFill>
                  <a:srgbClr val="202122"/>
                </a:solidFill>
                <a:effectLst/>
                <a:latin typeface="Arial" panose="020B0604020202020204" pitchFamily="34" charset="0"/>
              </a:rPr>
              <a:t> directed by Manu Ashokan (in his directorial debut), written by </a:t>
            </a:r>
            <a:r>
              <a:rPr lang="en-IN" b="0" i="0" u="none" strike="noStrike" dirty="0">
                <a:solidFill>
                  <a:srgbClr val="0645AD"/>
                </a:solidFill>
                <a:effectLst/>
                <a:latin typeface="Arial" panose="020B0604020202020204" pitchFamily="34" charset="0"/>
                <a:hlinkClick r:id="rId4" tooltip="Bobby–Sanjay"/>
              </a:rPr>
              <a:t>Bobby &amp; Sanjay</a:t>
            </a:r>
            <a:r>
              <a:rPr lang="en-IN" b="0" i="0" dirty="0">
                <a:solidFill>
                  <a:srgbClr val="202122"/>
                </a:solidFill>
                <a:effectLst/>
                <a:latin typeface="Arial" panose="020B0604020202020204" pitchFamily="34" charset="0"/>
              </a:rPr>
              <a:t> and produced by the sister-trio </a:t>
            </a:r>
            <a:r>
              <a:rPr lang="en-IN" b="0" i="0" dirty="0" err="1">
                <a:solidFill>
                  <a:srgbClr val="202122"/>
                </a:solidFill>
                <a:effectLst/>
                <a:latin typeface="Arial" panose="020B0604020202020204" pitchFamily="34" charset="0"/>
              </a:rPr>
              <a:t>Shenuga</a:t>
            </a:r>
            <a:r>
              <a:rPr lang="en-IN" b="0" i="0" dirty="0">
                <a:solidFill>
                  <a:srgbClr val="202122"/>
                </a:solidFill>
                <a:effectLst/>
                <a:latin typeface="Arial" panose="020B0604020202020204" pitchFamily="34" charset="0"/>
              </a:rPr>
              <a:t>, </a:t>
            </a:r>
            <a:r>
              <a:rPr lang="en-IN" b="0" i="0" dirty="0" err="1">
                <a:solidFill>
                  <a:srgbClr val="202122"/>
                </a:solidFill>
                <a:effectLst/>
                <a:latin typeface="Arial" panose="020B0604020202020204" pitchFamily="34" charset="0"/>
              </a:rPr>
              <a:t>Shegna</a:t>
            </a:r>
            <a:r>
              <a:rPr lang="en-IN" b="0" i="0" dirty="0">
                <a:solidFill>
                  <a:srgbClr val="202122"/>
                </a:solidFill>
                <a:effectLst/>
                <a:latin typeface="Arial" panose="020B0604020202020204" pitchFamily="34" charset="0"/>
              </a:rPr>
              <a:t>, and </a:t>
            </a:r>
            <a:r>
              <a:rPr lang="en-IN" b="0" i="0" dirty="0" err="1">
                <a:solidFill>
                  <a:srgbClr val="202122"/>
                </a:solidFill>
                <a:effectLst/>
                <a:latin typeface="Arial" panose="020B0604020202020204" pitchFamily="34" charset="0"/>
              </a:rPr>
              <a:t>Sherga</a:t>
            </a:r>
            <a:r>
              <a:rPr lang="en-IN" b="0" i="0" dirty="0">
                <a:solidFill>
                  <a:srgbClr val="202122"/>
                </a:solidFill>
                <a:effectLst/>
                <a:latin typeface="Arial" panose="020B0604020202020204" pitchFamily="34" charset="0"/>
              </a:rPr>
              <a:t>.</a:t>
            </a:r>
            <a:r>
              <a:rPr lang="en-IN" b="0" i="0" u="none" strike="noStrike" baseline="30000" dirty="0">
                <a:solidFill>
                  <a:srgbClr val="0645AD"/>
                </a:solidFill>
                <a:effectLst/>
                <a:latin typeface="Arial" panose="020B0604020202020204" pitchFamily="34" charset="0"/>
                <a:hlinkClick r:id="rId5"/>
              </a:rPr>
              <a:t>[1]</a:t>
            </a:r>
            <a:r>
              <a:rPr lang="en-IN" b="0" i="0" dirty="0">
                <a:solidFill>
                  <a:srgbClr val="202122"/>
                </a:solidFill>
                <a:effectLst/>
                <a:latin typeface="Arial" panose="020B0604020202020204" pitchFamily="34" charset="0"/>
              </a:rPr>
              <a:t> The film stars </a:t>
            </a:r>
            <a:r>
              <a:rPr lang="en-IN" b="0" i="0" u="none" strike="noStrike" dirty="0">
                <a:solidFill>
                  <a:srgbClr val="0645AD"/>
                </a:solidFill>
                <a:effectLst/>
                <a:latin typeface="Arial" panose="020B0604020202020204" pitchFamily="34" charset="0"/>
                <a:hlinkClick r:id="rId6" tooltip="Parvathy Thiruvothu"/>
              </a:rPr>
              <a:t>Parvathy </a:t>
            </a:r>
            <a:r>
              <a:rPr lang="en-IN" b="0" i="0" u="none" strike="noStrike" dirty="0" err="1">
                <a:solidFill>
                  <a:srgbClr val="0645AD"/>
                </a:solidFill>
                <a:effectLst/>
                <a:latin typeface="Arial" panose="020B0604020202020204" pitchFamily="34" charset="0"/>
                <a:hlinkClick r:id="rId6" tooltip="Parvathy Thiruvothu"/>
              </a:rPr>
              <a:t>Thiruvothu</a:t>
            </a:r>
            <a:r>
              <a:rPr lang="en-IN" b="0" i="0" dirty="0">
                <a:solidFill>
                  <a:srgbClr val="202122"/>
                </a:solidFill>
                <a:effectLst/>
                <a:latin typeface="Arial" panose="020B0604020202020204" pitchFamily="34" charset="0"/>
              </a:rPr>
              <a:t>, </a:t>
            </a:r>
            <a:r>
              <a:rPr lang="en-IN" b="0" i="0" u="none" strike="noStrike" dirty="0">
                <a:solidFill>
                  <a:srgbClr val="0645AD"/>
                </a:solidFill>
                <a:effectLst/>
                <a:latin typeface="Arial" panose="020B0604020202020204" pitchFamily="34" charset="0"/>
                <a:hlinkClick r:id="rId7" tooltip="Asif Ali (actor)"/>
              </a:rPr>
              <a:t>Asif Ali</a:t>
            </a:r>
            <a:r>
              <a:rPr lang="en-IN" b="0" i="0" dirty="0">
                <a:solidFill>
                  <a:srgbClr val="202122"/>
                </a:solidFill>
                <a:effectLst/>
                <a:latin typeface="Arial" panose="020B0604020202020204" pitchFamily="34" charset="0"/>
              </a:rPr>
              <a:t> </a:t>
            </a:r>
            <a:r>
              <a:rPr lang="en-IN" sz="2900" b="0" i="0" dirty="0">
                <a:solidFill>
                  <a:srgbClr val="202122"/>
                </a:solidFill>
                <a:effectLst/>
                <a:latin typeface="Algerian" panose="04020705040A02060702" pitchFamily="82" charset="0"/>
              </a:rPr>
              <a:t>and</a:t>
            </a:r>
            <a:r>
              <a:rPr lang="en-IN" b="0" i="0" dirty="0">
                <a:solidFill>
                  <a:srgbClr val="202122"/>
                </a:solidFill>
                <a:effectLst/>
                <a:latin typeface="Arial" panose="020B0604020202020204" pitchFamily="34" charset="0"/>
              </a:rPr>
              <a:t> </a:t>
            </a:r>
            <a:r>
              <a:rPr lang="en-IN" b="0" i="0" u="none" strike="noStrike" dirty="0" err="1">
                <a:solidFill>
                  <a:srgbClr val="0645AD"/>
                </a:solidFill>
                <a:effectLst/>
                <a:latin typeface="Arial" panose="020B0604020202020204" pitchFamily="34" charset="0"/>
                <a:hlinkClick r:id="rId8" tooltip="Tovino Thomas"/>
              </a:rPr>
              <a:t>Tovino</a:t>
            </a:r>
            <a:r>
              <a:rPr lang="en-IN" b="0" i="0" u="none" strike="noStrike" dirty="0">
                <a:solidFill>
                  <a:srgbClr val="0645AD"/>
                </a:solidFill>
                <a:effectLst/>
                <a:latin typeface="Arial" panose="020B0604020202020204" pitchFamily="34" charset="0"/>
                <a:hlinkClick r:id="rId8" tooltip="Tovino Thomas"/>
              </a:rPr>
              <a:t> Thomas</a:t>
            </a:r>
            <a:r>
              <a:rPr lang="en-IN" b="0" i="0" dirty="0">
                <a:solidFill>
                  <a:srgbClr val="202122"/>
                </a:solidFill>
                <a:effectLst/>
                <a:latin typeface="Arial" panose="020B0604020202020204" pitchFamily="34" charset="0"/>
              </a:rPr>
              <a:t> with </a:t>
            </a:r>
            <a:r>
              <a:rPr lang="en-IN" b="0" i="0" u="none" strike="noStrike" dirty="0">
                <a:solidFill>
                  <a:srgbClr val="0645AD"/>
                </a:solidFill>
                <a:effectLst/>
                <a:latin typeface="Arial" panose="020B0604020202020204" pitchFamily="34" charset="0"/>
                <a:hlinkClick r:id="rId9" tooltip="Siddique (actor)"/>
              </a:rPr>
              <a:t>Siddique</a:t>
            </a:r>
            <a:r>
              <a:rPr lang="en-IN" b="0" i="0" dirty="0">
                <a:solidFill>
                  <a:srgbClr val="202122"/>
                </a:solidFill>
                <a:effectLst/>
                <a:latin typeface="Arial" panose="020B0604020202020204" pitchFamily="34" charset="0"/>
              </a:rPr>
              <a:t>, </a:t>
            </a:r>
            <a:r>
              <a:rPr lang="en-IN" b="0" i="0" u="none" strike="noStrike" dirty="0">
                <a:solidFill>
                  <a:srgbClr val="0645AD"/>
                </a:solidFill>
                <a:effectLst/>
                <a:latin typeface="Arial" panose="020B0604020202020204" pitchFamily="34" charset="0"/>
                <a:hlinkClick r:id="rId10" tooltip="Anarkali Marikar"/>
              </a:rPr>
              <a:t>Anarkali </a:t>
            </a:r>
            <a:r>
              <a:rPr lang="en-IN" b="0" i="0" u="none" strike="noStrike" dirty="0" err="1">
                <a:solidFill>
                  <a:srgbClr val="0645AD"/>
                </a:solidFill>
                <a:effectLst/>
                <a:latin typeface="Arial" panose="020B0604020202020204" pitchFamily="34" charset="0"/>
                <a:hlinkClick r:id="rId10" tooltip="Anarkali Marikar"/>
              </a:rPr>
              <a:t>Marikar</a:t>
            </a:r>
            <a:r>
              <a:rPr lang="en-IN" b="0" i="0" dirty="0">
                <a:solidFill>
                  <a:srgbClr val="202122"/>
                </a:solidFill>
                <a:effectLst/>
                <a:latin typeface="Arial" panose="020B0604020202020204" pitchFamily="34" charset="0"/>
              </a:rPr>
              <a:t> and </a:t>
            </a:r>
            <a:r>
              <a:rPr lang="en-IN" b="0" i="0" u="none" strike="noStrike" dirty="0" err="1">
                <a:solidFill>
                  <a:srgbClr val="0645AD"/>
                </a:solidFill>
                <a:effectLst/>
                <a:latin typeface="Arial" panose="020B0604020202020204" pitchFamily="34" charset="0"/>
                <a:hlinkClick r:id="rId11" tooltip="Prathap Pothen"/>
              </a:rPr>
              <a:t>Prathap</a:t>
            </a:r>
            <a:r>
              <a:rPr lang="en-IN" b="0" i="0" u="none" strike="noStrike" dirty="0">
                <a:solidFill>
                  <a:srgbClr val="0645AD"/>
                </a:solidFill>
                <a:effectLst/>
                <a:latin typeface="Arial" panose="020B0604020202020204" pitchFamily="34" charset="0"/>
                <a:hlinkClick r:id="rId11" tooltip="Prathap Pothen"/>
              </a:rPr>
              <a:t> </a:t>
            </a:r>
            <a:r>
              <a:rPr lang="en-IN" b="0" i="0" u="none" strike="noStrike" dirty="0" err="1">
                <a:solidFill>
                  <a:srgbClr val="0645AD"/>
                </a:solidFill>
                <a:effectLst/>
                <a:latin typeface="Arial" panose="020B0604020202020204" pitchFamily="34" charset="0"/>
                <a:hlinkClick r:id="rId11" tooltip="Prathap Pothen"/>
              </a:rPr>
              <a:t>Pothen</a:t>
            </a:r>
            <a:r>
              <a:rPr lang="en-IN" b="0" i="0" dirty="0">
                <a:solidFill>
                  <a:srgbClr val="202122"/>
                </a:solidFill>
                <a:effectLst/>
                <a:latin typeface="Arial" panose="020B0604020202020204" pitchFamily="34" charset="0"/>
              </a:rPr>
              <a:t> in supporting roles</a:t>
            </a:r>
            <a:endParaRPr lang="en-IN" dirty="0"/>
          </a:p>
        </p:txBody>
      </p:sp>
      <p:sp>
        <p:nvSpPr>
          <p:cNvPr id="12" name="Freeform: Shape 11">
            <a:extLst>
              <a:ext uri="{FF2B5EF4-FFF2-40B4-BE49-F238E27FC236}">
                <a16:creationId xmlns:a16="http://schemas.microsoft.com/office/drawing/2014/main" id="{96CB0275-66F1-4491-93B8-121D0C7176B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18D32C3D-8F76-4E99-BE56-0836CC38CC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a:extLst>
              <a:ext uri="{FF2B5EF4-FFF2-40B4-BE49-F238E27FC236}">
                <a16:creationId xmlns:a16="http://schemas.microsoft.com/office/drawing/2014/main" id="{5FF19BD8-FCAB-45C8-9963-F560E7A46B7D}"/>
              </a:ext>
            </a:extLst>
          </p:cNvPr>
          <p:cNvPicPr>
            <a:picLocks noChangeAspect="1"/>
          </p:cNvPicPr>
          <p:nvPr/>
        </p:nvPicPr>
        <p:blipFill rotWithShape="1">
          <a:blip r:embed="rId12">
            <a:extLst>
              <a:ext uri="{28A0092B-C50C-407E-A947-70E740481C1C}">
                <a14:useLocalDpi xmlns:a14="http://schemas.microsoft.com/office/drawing/2010/main" val="0"/>
              </a:ext>
            </a:extLst>
          </a:blip>
          <a:srcRect r="-2" b="9159"/>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16" name="Freeform: Shape 15">
            <a:extLst>
              <a:ext uri="{FF2B5EF4-FFF2-40B4-BE49-F238E27FC236}">
                <a16:creationId xmlns:a16="http://schemas.microsoft.com/office/drawing/2014/main" id="{70766076-46F5-42D5-A773-2B3BEF2B8B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TextBox 8">
            <a:extLst>
              <a:ext uri="{FF2B5EF4-FFF2-40B4-BE49-F238E27FC236}">
                <a16:creationId xmlns:a16="http://schemas.microsoft.com/office/drawing/2014/main" id="{A7B327DC-8EEB-4BD1-A6AE-6ACD5193D94B}"/>
              </a:ext>
            </a:extLst>
          </p:cNvPr>
          <p:cNvSpPr txBox="1"/>
          <p:nvPr/>
        </p:nvSpPr>
        <p:spPr>
          <a:xfrm>
            <a:off x="5953207" y="2544243"/>
            <a:ext cx="5809302" cy="95410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C1F31"/>
                </a:solidFill>
                <a:effectLst/>
                <a:uLnTx/>
                <a:uFillTx/>
                <a:latin typeface="Arial" panose="020B0604020202020204" pitchFamily="34" charset="0"/>
                <a:ea typeface="+mn-ea"/>
                <a:cs typeface="Arial" panose="020B0604020202020204" pitchFamily="34" charset="0"/>
              </a:rPr>
              <a:t>Conquering the skies by becoming a pilot was Pallavi's (Parvathy </a:t>
            </a:r>
            <a:r>
              <a:rPr kumimoji="0" lang="en-US" sz="1400" b="0" i="0" u="none" strike="noStrike" kern="1200" cap="none" spc="0" normalizeH="0" baseline="0" noProof="0" dirty="0" err="1">
                <a:ln>
                  <a:noFill/>
                </a:ln>
                <a:solidFill>
                  <a:srgbClr val="1C1F31"/>
                </a:solidFill>
                <a:effectLst/>
                <a:uLnTx/>
                <a:uFillTx/>
                <a:latin typeface="Arial" panose="020B0604020202020204" pitchFamily="34" charset="0"/>
                <a:ea typeface="+mn-ea"/>
                <a:cs typeface="Arial" panose="020B0604020202020204" pitchFamily="34" charset="0"/>
              </a:rPr>
              <a:t>Thiruvothu</a:t>
            </a:r>
            <a:r>
              <a:rPr kumimoji="0" lang="en-US" sz="1400" b="0" i="0" u="none" strike="noStrike" kern="1200" cap="none" spc="0" normalizeH="0" baseline="0" noProof="0" dirty="0">
                <a:ln>
                  <a:noFill/>
                </a:ln>
                <a:solidFill>
                  <a:srgbClr val="1C1F31"/>
                </a:solidFill>
                <a:effectLst/>
                <a:uLnTx/>
                <a:uFillTx/>
                <a:latin typeface="Arial" panose="020B0604020202020204" pitchFamily="34" charset="0"/>
                <a:ea typeface="+mn-ea"/>
                <a:cs typeface="Arial" panose="020B0604020202020204" pitchFamily="34" charset="0"/>
              </a:rPr>
              <a:t>) life long dream. However, her dreams are shattered when she falls victim to an acid attack by her possessive and insecure lover, Govind (Asif Ali).</a:t>
            </a:r>
            <a:endPar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11" name="Picture 10">
            <a:extLst>
              <a:ext uri="{FF2B5EF4-FFF2-40B4-BE49-F238E27FC236}">
                <a16:creationId xmlns:a16="http://schemas.microsoft.com/office/drawing/2014/main" id="{32D6A5F9-136B-473A-9C9D-932CAEA532E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774024" y="4017320"/>
            <a:ext cx="2194188" cy="2801893"/>
          </a:xfrm>
          <a:prstGeom prst="rect">
            <a:avLst/>
          </a:prstGeom>
        </p:spPr>
      </p:pic>
      <p:pic>
        <p:nvPicPr>
          <p:cNvPr id="13" name="Picture 12">
            <a:extLst>
              <a:ext uri="{FF2B5EF4-FFF2-40B4-BE49-F238E27FC236}">
                <a16:creationId xmlns:a16="http://schemas.microsoft.com/office/drawing/2014/main" id="{D5896DF6-7748-4C33-B3A2-8853F6EEC4DC}"/>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127575" y="4017320"/>
            <a:ext cx="1853905" cy="2780858"/>
          </a:xfrm>
          <a:prstGeom prst="rect">
            <a:avLst/>
          </a:prstGeom>
        </p:spPr>
      </p:pic>
      <p:pic>
        <p:nvPicPr>
          <p:cNvPr id="15" name="Picture 14">
            <a:extLst>
              <a:ext uri="{FF2B5EF4-FFF2-40B4-BE49-F238E27FC236}">
                <a16:creationId xmlns:a16="http://schemas.microsoft.com/office/drawing/2014/main" id="{B9054C29-4B7B-4785-8AD2-A0A497FF4D1D}"/>
              </a:ext>
            </a:extLst>
          </p:cNvPr>
          <p:cNvPicPr>
            <a:picLocks noChangeAspect="1"/>
          </p:cNvPicPr>
          <p:nvPr/>
        </p:nvPicPr>
        <p:blipFill rotWithShape="1">
          <a:blip r:embed="rId15">
            <a:extLst>
              <a:ext uri="{28A0092B-C50C-407E-A947-70E740481C1C}">
                <a14:useLocalDpi xmlns:a14="http://schemas.microsoft.com/office/drawing/2010/main" val="0"/>
              </a:ext>
            </a:extLst>
          </a:blip>
          <a:srcRect l="36864" t="20303" r="18955" b="22242"/>
          <a:stretch/>
        </p:blipFill>
        <p:spPr>
          <a:xfrm>
            <a:off x="10080556" y="4017320"/>
            <a:ext cx="2019993" cy="1970117"/>
          </a:xfrm>
          <a:prstGeom prst="rect">
            <a:avLst/>
          </a:prstGeom>
        </p:spPr>
      </p:pic>
      <p:sp>
        <p:nvSpPr>
          <p:cNvPr id="17" name="TextBox 16">
            <a:extLst>
              <a:ext uri="{FF2B5EF4-FFF2-40B4-BE49-F238E27FC236}">
                <a16:creationId xmlns:a16="http://schemas.microsoft.com/office/drawing/2014/main" id="{A4EB3842-3D32-496C-94F5-21DE359839C8}"/>
              </a:ext>
            </a:extLst>
          </p:cNvPr>
          <p:cNvSpPr txBox="1"/>
          <p:nvPr/>
        </p:nvSpPr>
        <p:spPr>
          <a:xfrm>
            <a:off x="10458829" y="6033992"/>
            <a:ext cx="12682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Berlin Sans FB" panose="020E0602020502020306" pitchFamily="34" charset="0"/>
                <a:ea typeface="+mn-ea"/>
                <a:cs typeface="+mn-cs"/>
              </a:rPr>
              <a:t>BY </a:t>
            </a:r>
            <a:r>
              <a:rPr kumimoji="0" lang="en-US" sz="1800" b="0" i="0" u="none" strike="noStrike" kern="1200" cap="none" spc="0" normalizeH="0" baseline="0" noProof="0" dirty="0" smtClean="0">
                <a:ln>
                  <a:noFill/>
                </a:ln>
                <a:solidFill>
                  <a:prstClr val="black"/>
                </a:solidFill>
                <a:effectLst/>
                <a:uLnTx/>
                <a:uFillTx/>
                <a:latin typeface="Berlin Sans FB" panose="020E0602020502020306" pitchFamily="34" charset="0"/>
                <a:ea typeface="+mn-ea"/>
                <a:cs typeface="+mn-cs"/>
              </a:rPr>
              <a:t>Thomas</a:t>
            </a:r>
            <a:endParaRPr kumimoji="0" lang="en-IN" sz="1800" b="0" i="0" u="none" strike="noStrike" kern="1200" cap="none" spc="0" normalizeH="0" baseline="0" noProof="0" dirty="0">
              <a:ln>
                <a:noFill/>
              </a:ln>
              <a:solidFill>
                <a:prstClr val="black"/>
              </a:solidFill>
              <a:effectLst/>
              <a:uLnTx/>
              <a:uFillTx/>
              <a:latin typeface="Berlin Sans FB" panose="020E0602020502020306" pitchFamily="34" charset="0"/>
              <a:ea typeface="+mn-ea"/>
              <a:cs typeface="+mn-cs"/>
            </a:endParaRPr>
          </a:p>
        </p:txBody>
      </p:sp>
      <p:sp>
        <p:nvSpPr>
          <p:cNvPr id="18" name="TextBox 17">
            <a:extLst>
              <a:ext uri="{FF2B5EF4-FFF2-40B4-BE49-F238E27FC236}">
                <a16:creationId xmlns:a16="http://schemas.microsoft.com/office/drawing/2014/main" id="{A4EB3842-3D32-496C-94F5-21DE359839C8}"/>
              </a:ext>
            </a:extLst>
          </p:cNvPr>
          <p:cNvSpPr txBox="1"/>
          <p:nvPr/>
        </p:nvSpPr>
        <p:spPr>
          <a:xfrm>
            <a:off x="10179314" y="6403324"/>
            <a:ext cx="195598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Berlin Sans FB" panose="020E0602020502020306" pitchFamily="34" charset="0"/>
                <a:ea typeface="+mn-ea"/>
                <a:cs typeface="+mn-cs"/>
              </a:rPr>
              <a:t>RA2011004010064</a:t>
            </a:r>
            <a:endParaRPr kumimoji="0" lang="en-IN" sz="1800" b="0" i="0" u="none" strike="noStrike" kern="1200" cap="none" spc="0" normalizeH="0" baseline="0" noProof="0" dirty="0">
              <a:ln>
                <a:noFill/>
              </a:ln>
              <a:solidFill>
                <a:prstClr val="black"/>
              </a:solidFill>
              <a:effectLst/>
              <a:uLnTx/>
              <a:uFillTx/>
              <a:latin typeface="Berlin Sans FB" panose="020E0602020502020306" pitchFamily="34" charset="0"/>
              <a:ea typeface="+mn-ea"/>
              <a:cs typeface="+mn-cs"/>
            </a:endParaRPr>
          </a:p>
        </p:txBody>
      </p:sp>
    </p:spTree>
    <p:extLst>
      <p:ext uri="{BB962C8B-B14F-4D97-AF65-F5344CB8AC3E}">
        <p14:creationId xmlns:p14="http://schemas.microsoft.com/office/powerpoint/2010/main" val="18693159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33562" y="150715"/>
            <a:ext cx="8446944" cy="6604648"/>
          </a:xfrm>
        </p:spPr>
        <p:txBody>
          <a:bodyPr>
            <a:normAutofit fontScale="90000"/>
          </a:bodyPr>
          <a:lstStyle/>
          <a:p>
            <a:r>
              <a:rPr lang="en-IN" dirty="0">
                <a:solidFill>
                  <a:srgbClr val="002060"/>
                </a:solidFill>
              </a:rPr>
              <a:t/>
            </a:r>
            <a:br>
              <a:rPr lang="en-IN" dirty="0">
                <a:solidFill>
                  <a:srgbClr val="002060"/>
                </a:solidFill>
              </a:rPr>
            </a:br>
            <a:r>
              <a:rPr lang="en-IN" dirty="0" err="1">
                <a:solidFill>
                  <a:srgbClr val="002060"/>
                </a:solidFill>
              </a:rPr>
              <a:t>Taare</a:t>
            </a:r>
            <a:r>
              <a:rPr lang="en-IN" dirty="0">
                <a:solidFill>
                  <a:srgbClr val="002060"/>
                </a:solidFill>
              </a:rPr>
              <a:t> </a:t>
            </a:r>
            <a:r>
              <a:rPr lang="en-IN" dirty="0" err="1">
                <a:solidFill>
                  <a:srgbClr val="002060"/>
                </a:solidFill>
              </a:rPr>
              <a:t>Zameen</a:t>
            </a:r>
            <a:r>
              <a:rPr lang="en-IN" dirty="0">
                <a:solidFill>
                  <a:srgbClr val="002060"/>
                </a:solidFill>
              </a:rPr>
              <a:t> </a:t>
            </a:r>
            <a:r>
              <a:rPr lang="en-IN" dirty="0" smtClean="0">
                <a:solidFill>
                  <a:srgbClr val="002060"/>
                </a:solidFill>
              </a:rPr>
              <a:t>Par</a:t>
            </a:r>
            <a:br>
              <a:rPr lang="en-IN" dirty="0" smtClean="0">
                <a:solidFill>
                  <a:srgbClr val="002060"/>
                </a:solidFill>
              </a:rPr>
            </a:br>
            <a:r>
              <a:rPr lang="en-IN" dirty="0">
                <a:solidFill>
                  <a:srgbClr val="002060"/>
                </a:solidFill>
              </a:rPr>
              <a:t/>
            </a:r>
            <a:br>
              <a:rPr lang="en-IN" dirty="0">
                <a:solidFill>
                  <a:srgbClr val="002060"/>
                </a:solidFill>
              </a:rPr>
            </a:br>
            <a:r>
              <a:rPr lang="en-IN" sz="1800" dirty="0"/>
              <a:t>Produced by - </a:t>
            </a:r>
            <a:r>
              <a:rPr lang="en-IN" sz="1800" u="sng" dirty="0" err="1">
                <a:hlinkClick r:id="rId2" tooltip="Aamir Khan"/>
              </a:rPr>
              <a:t>Aamir</a:t>
            </a:r>
            <a:r>
              <a:rPr lang="en-IN" sz="1800" u="sng" dirty="0">
                <a:hlinkClick r:id="rId2" tooltip="Aamir Khan"/>
              </a:rPr>
              <a:t> Khan</a:t>
            </a:r>
            <a:r>
              <a:rPr lang="en-IN" sz="1800" dirty="0"/>
              <a:t/>
            </a:r>
            <a:br>
              <a:rPr lang="en-IN" sz="1800" dirty="0"/>
            </a:br>
            <a:r>
              <a:rPr lang="en-IN" sz="1800" b="1" dirty="0"/>
              <a:t>Directed by- </a:t>
            </a:r>
            <a:r>
              <a:rPr lang="en-IN" sz="1800" dirty="0" err="1">
                <a:hlinkClick r:id="rId2" tooltip="Aamir Khan"/>
              </a:rPr>
              <a:t>Aamir</a:t>
            </a:r>
            <a:r>
              <a:rPr lang="en-IN" sz="1800" dirty="0">
                <a:hlinkClick r:id="rId2" tooltip="Aamir Khan"/>
              </a:rPr>
              <a:t> Khan</a:t>
            </a:r>
            <a:r>
              <a:rPr lang="en-IN" sz="1800" dirty="0"/>
              <a:t> &amp; </a:t>
            </a:r>
            <a:r>
              <a:rPr lang="en-IN" sz="1800" dirty="0">
                <a:hlinkClick r:id="rId3"/>
              </a:rPr>
              <a:t>Amole </a:t>
            </a:r>
            <a:r>
              <a:rPr lang="en-IN" sz="1800" dirty="0" err="1">
                <a:hlinkClick r:id="rId3"/>
              </a:rPr>
              <a:t>Gupte</a:t>
            </a:r>
            <a:r>
              <a:rPr lang="en-IN" sz="1800" dirty="0"/>
              <a:t/>
            </a:r>
            <a:br>
              <a:rPr lang="en-IN" sz="1800" dirty="0"/>
            </a:br>
            <a:r>
              <a:rPr lang="en-IN" sz="1600" b="1" dirty="0"/>
              <a:t> Cast:</a:t>
            </a:r>
            <a:r>
              <a:rPr lang="en-IN" sz="1600" dirty="0"/>
              <a:t>  </a:t>
            </a:r>
            <a:r>
              <a:rPr lang="en-IN" sz="1600" dirty="0" err="1"/>
              <a:t>Aamir</a:t>
            </a:r>
            <a:r>
              <a:rPr lang="en-IN" sz="1600" dirty="0"/>
              <a:t> Khan as art teacher</a:t>
            </a:r>
            <a:r>
              <a:rPr lang="en-IN" sz="1600" dirty="0">
                <a:solidFill>
                  <a:srgbClr val="FF0000"/>
                </a:solidFill>
              </a:rPr>
              <a:t>, </a:t>
            </a:r>
            <a:r>
              <a:rPr lang="en-IN" sz="1600" dirty="0" err="1">
                <a:solidFill>
                  <a:schemeClr val="bg2">
                    <a:lumMod val="25000"/>
                  </a:schemeClr>
                </a:solidFill>
              </a:rPr>
              <a:t>Darsheel</a:t>
            </a:r>
            <a:r>
              <a:rPr lang="en-IN" sz="1600" dirty="0">
                <a:solidFill>
                  <a:schemeClr val="bg2">
                    <a:lumMod val="25000"/>
                  </a:schemeClr>
                </a:solidFill>
              </a:rPr>
              <a:t> </a:t>
            </a:r>
            <a:r>
              <a:rPr lang="en-IN" sz="1600" dirty="0" err="1">
                <a:solidFill>
                  <a:schemeClr val="bg2">
                    <a:lumMod val="25000"/>
                  </a:schemeClr>
                </a:solidFill>
              </a:rPr>
              <a:t>Safary</a:t>
            </a:r>
            <a:r>
              <a:rPr lang="en-IN" sz="1600" dirty="0">
                <a:solidFill>
                  <a:schemeClr val="bg2">
                    <a:lumMod val="25000"/>
                  </a:schemeClr>
                </a:solidFill>
              </a:rPr>
              <a:t> as Ishaan </a:t>
            </a:r>
            <a:r>
              <a:rPr lang="en-IN" sz="1600" dirty="0" err="1">
                <a:solidFill>
                  <a:schemeClr val="bg2">
                    <a:lumMod val="25000"/>
                  </a:schemeClr>
                </a:solidFill>
              </a:rPr>
              <a:t>Awasthi</a:t>
            </a:r>
            <a:r>
              <a:rPr lang="en-IN" sz="1600" dirty="0">
                <a:solidFill>
                  <a:schemeClr val="bg2">
                    <a:lumMod val="25000"/>
                  </a:schemeClr>
                </a:solidFill>
              </a:rPr>
              <a:t> </a:t>
            </a:r>
            <a:r>
              <a:rPr lang="en-IN" sz="1600" dirty="0">
                <a:solidFill>
                  <a:srgbClr val="FF0000"/>
                </a:solidFill>
              </a:rPr>
              <a:t>, </a:t>
            </a:r>
            <a:r>
              <a:rPr lang="en-IN" sz="1600" dirty="0" err="1">
                <a:solidFill>
                  <a:schemeClr val="tx2">
                    <a:lumMod val="60000"/>
                    <a:lumOff val="40000"/>
                  </a:schemeClr>
                </a:solidFill>
              </a:rPr>
              <a:t>Tanay</a:t>
            </a:r>
            <a:r>
              <a:rPr lang="en-IN" sz="1600" dirty="0">
                <a:solidFill>
                  <a:schemeClr val="tx2">
                    <a:lumMod val="60000"/>
                    <a:lumOff val="40000"/>
                  </a:schemeClr>
                </a:solidFill>
              </a:rPr>
              <a:t> </a:t>
            </a:r>
            <a:r>
              <a:rPr lang="en-IN" sz="1600" dirty="0" err="1">
                <a:solidFill>
                  <a:schemeClr val="tx2">
                    <a:lumMod val="60000"/>
                    <a:lumOff val="40000"/>
                  </a:schemeClr>
                </a:solidFill>
              </a:rPr>
              <a:t>Cheda</a:t>
            </a:r>
            <a:r>
              <a:rPr lang="en-IN" sz="1600" dirty="0">
                <a:solidFill>
                  <a:schemeClr val="tx2">
                    <a:lumMod val="60000"/>
                    <a:lumOff val="40000"/>
                  </a:schemeClr>
                </a:solidFill>
              </a:rPr>
              <a:t> as </a:t>
            </a:r>
            <a:r>
              <a:rPr lang="en-IN" sz="1600" dirty="0" err="1">
                <a:solidFill>
                  <a:schemeClr val="tx2">
                    <a:lumMod val="60000"/>
                    <a:lumOff val="40000"/>
                  </a:schemeClr>
                </a:solidFill>
              </a:rPr>
              <a:t>Rajan</a:t>
            </a:r>
            <a:r>
              <a:rPr lang="en-IN" sz="1600" dirty="0">
                <a:solidFill>
                  <a:schemeClr val="tx2">
                    <a:lumMod val="60000"/>
                    <a:lumOff val="40000"/>
                  </a:schemeClr>
                </a:solidFill>
              </a:rPr>
              <a:t> </a:t>
            </a:r>
            <a:r>
              <a:rPr lang="en-IN" sz="1600" dirty="0" err="1">
                <a:solidFill>
                  <a:schemeClr val="tx2">
                    <a:lumMod val="60000"/>
                    <a:lumOff val="40000"/>
                  </a:schemeClr>
                </a:solidFill>
              </a:rPr>
              <a:t>Damodaran</a:t>
            </a:r>
            <a:r>
              <a:rPr lang="en-IN" sz="1600" dirty="0">
                <a:solidFill>
                  <a:schemeClr val="tx2">
                    <a:lumMod val="60000"/>
                    <a:lumOff val="40000"/>
                  </a:schemeClr>
                </a:solidFill>
              </a:rPr>
              <a:t>  (Ishaan’s friend),</a:t>
            </a:r>
            <a:r>
              <a:rPr lang="en-IN" sz="1600" dirty="0">
                <a:solidFill>
                  <a:srgbClr val="FF0000"/>
                </a:solidFill>
              </a:rPr>
              <a:t> </a:t>
            </a:r>
            <a:r>
              <a:rPr lang="en-IN" sz="1600" dirty="0">
                <a:solidFill>
                  <a:schemeClr val="tx2">
                    <a:lumMod val="60000"/>
                    <a:lumOff val="40000"/>
                  </a:schemeClr>
                </a:solidFill>
              </a:rPr>
              <a:t>Sachet Engineer as </a:t>
            </a:r>
            <a:r>
              <a:rPr lang="en-IN" sz="1600" dirty="0" err="1">
                <a:solidFill>
                  <a:schemeClr val="tx2">
                    <a:lumMod val="60000"/>
                    <a:lumOff val="40000"/>
                  </a:schemeClr>
                </a:solidFill>
              </a:rPr>
              <a:t>Yohan</a:t>
            </a:r>
            <a:r>
              <a:rPr lang="en-IN" sz="1600" dirty="0">
                <a:solidFill>
                  <a:schemeClr val="tx2">
                    <a:lumMod val="60000"/>
                    <a:lumOff val="40000"/>
                  </a:schemeClr>
                </a:solidFill>
              </a:rPr>
              <a:t>  </a:t>
            </a:r>
            <a:r>
              <a:rPr lang="en-IN" sz="1600" dirty="0" err="1">
                <a:solidFill>
                  <a:schemeClr val="tx2">
                    <a:lumMod val="60000"/>
                    <a:lumOff val="40000"/>
                  </a:schemeClr>
                </a:solidFill>
              </a:rPr>
              <a:t>Awasthi</a:t>
            </a:r>
            <a:r>
              <a:rPr lang="en-IN" sz="1600" dirty="0">
                <a:solidFill>
                  <a:schemeClr val="tx2">
                    <a:lumMod val="60000"/>
                    <a:lumOff val="40000"/>
                  </a:schemeClr>
                </a:solidFill>
              </a:rPr>
              <a:t>(Ishaan’s brother), </a:t>
            </a:r>
            <a:r>
              <a:rPr lang="en-IN" sz="1600" dirty="0" err="1">
                <a:solidFill>
                  <a:srgbClr val="C00000"/>
                </a:solidFill>
              </a:rPr>
              <a:t>Tisca</a:t>
            </a:r>
            <a:r>
              <a:rPr lang="en-IN" sz="1600" dirty="0">
                <a:solidFill>
                  <a:srgbClr val="C00000"/>
                </a:solidFill>
              </a:rPr>
              <a:t> Chopra as Maya </a:t>
            </a:r>
            <a:r>
              <a:rPr lang="en-IN" sz="1600" dirty="0" err="1">
                <a:solidFill>
                  <a:srgbClr val="C00000"/>
                </a:solidFill>
              </a:rPr>
              <a:t>Awasthi</a:t>
            </a:r>
            <a:r>
              <a:rPr lang="en-IN" sz="1600" dirty="0">
                <a:solidFill>
                  <a:srgbClr val="C00000"/>
                </a:solidFill>
              </a:rPr>
              <a:t>  (Ishaan’s mother), </a:t>
            </a:r>
            <a:r>
              <a:rPr lang="en-IN" sz="1600" dirty="0" err="1">
                <a:solidFill>
                  <a:srgbClr val="C00000"/>
                </a:solidFill>
              </a:rPr>
              <a:t>Vipin</a:t>
            </a:r>
            <a:r>
              <a:rPr lang="en-IN" sz="1600" dirty="0">
                <a:solidFill>
                  <a:srgbClr val="C00000"/>
                </a:solidFill>
              </a:rPr>
              <a:t> Sharma as </a:t>
            </a:r>
            <a:r>
              <a:rPr lang="en-IN" sz="1600" dirty="0" err="1">
                <a:solidFill>
                  <a:srgbClr val="C00000"/>
                </a:solidFill>
              </a:rPr>
              <a:t>Nandkishore</a:t>
            </a:r>
            <a:r>
              <a:rPr lang="en-IN" sz="1600" dirty="0">
                <a:solidFill>
                  <a:srgbClr val="C00000"/>
                </a:solidFill>
              </a:rPr>
              <a:t> </a:t>
            </a:r>
            <a:r>
              <a:rPr lang="en-IN" sz="1600" dirty="0" err="1">
                <a:solidFill>
                  <a:srgbClr val="C00000"/>
                </a:solidFill>
              </a:rPr>
              <a:t>Awasthi</a:t>
            </a:r>
            <a:r>
              <a:rPr lang="en-IN" sz="1600" dirty="0">
                <a:solidFill>
                  <a:srgbClr val="C00000"/>
                </a:solidFill>
              </a:rPr>
              <a:t> (Ishaan’s father)</a:t>
            </a:r>
            <a:r>
              <a:rPr lang="en-IN" sz="1600" dirty="0"/>
              <a:t/>
            </a:r>
            <a:br>
              <a:rPr lang="en-IN" sz="1600" dirty="0"/>
            </a:br>
            <a:r>
              <a:rPr lang="en-IN" sz="1800" dirty="0"/>
              <a:t>Release date - </a:t>
            </a:r>
            <a:r>
              <a:rPr lang="en-IN" sz="1800" dirty="0">
                <a:solidFill>
                  <a:schemeClr val="tx2">
                    <a:lumMod val="60000"/>
                    <a:lumOff val="40000"/>
                  </a:schemeClr>
                </a:solidFill>
              </a:rPr>
              <a:t>21 December 2007</a:t>
            </a:r>
            <a:br>
              <a:rPr lang="en-IN" sz="1800" dirty="0">
                <a:solidFill>
                  <a:schemeClr val="tx2">
                    <a:lumMod val="60000"/>
                    <a:lumOff val="40000"/>
                  </a:schemeClr>
                </a:solidFill>
              </a:rPr>
            </a:br>
            <a:r>
              <a:rPr lang="en-IN" sz="1800" dirty="0"/>
              <a:t>Budget - </a:t>
            </a:r>
            <a:r>
              <a:rPr lang="en-IN" sz="1800" dirty="0">
                <a:solidFill>
                  <a:schemeClr val="tx2">
                    <a:lumMod val="75000"/>
                  </a:schemeClr>
                </a:solidFill>
              </a:rPr>
              <a:t>₹120 million </a:t>
            </a:r>
            <a:r>
              <a:rPr lang="en-IN" sz="1800" dirty="0"/>
              <a:t>, Box office - </a:t>
            </a:r>
            <a:r>
              <a:rPr lang="en-IN" sz="1800" dirty="0">
                <a:solidFill>
                  <a:schemeClr val="tx2">
                    <a:lumMod val="75000"/>
                  </a:schemeClr>
                </a:solidFill>
              </a:rPr>
              <a:t>₹889 million</a:t>
            </a:r>
            <a:br>
              <a:rPr lang="en-IN" sz="1800" dirty="0">
                <a:solidFill>
                  <a:schemeClr val="tx2">
                    <a:lumMod val="75000"/>
                  </a:schemeClr>
                </a:solidFill>
              </a:rPr>
            </a:br>
            <a:r>
              <a:rPr lang="en-IN" sz="1800" u="sng" dirty="0">
                <a:hlinkClick r:id="rId4"/>
              </a:rPr>
              <a:t>8.4/10 - IMDb</a:t>
            </a:r>
            <a:r>
              <a:rPr lang="en-IN" sz="1800" u="sng" dirty="0"/>
              <a:t>  </a:t>
            </a:r>
            <a:r>
              <a:rPr lang="en-IN" sz="1800" dirty="0">
                <a:hlinkClick r:id="rId5"/>
              </a:rPr>
              <a:t>91% -Rotten Tomatoes</a:t>
            </a:r>
            <a:r>
              <a:rPr lang="en-IN" sz="1800" dirty="0"/>
              <a:t> </a:t>
            </a:r>
            <a:r>
              <a:rPr lang="en-IN" sz="1600" dirty="0"/>
              <a:t>Audience rating summary </a:t>
            </a:r>
            <a:r>
              <a:rPr lang="en-IN" sz="1600" dirty="0">
                <a:solidFill>
                  <a:schemeClr val="accent2">
                    <a:lumMod val="75000"/>
                  </a:schemeClr>
                </a:solidFill>
              </a:rPr>
              <a:t>– 4.9</a:t>
            </a:r>
            <a:r>
              <a:rPr lang="en-IN" sz="1800" dirty="0"/>
              <a:t/>
            </a:r>
            <a:br>
              <a:rPr lang="en-IN" sz="1800" dirty="0"/>
            </a:br>
            <a:r>
              <a:rPr lang="en-IN" sz="1800" b="1" i="1" dirty="0">
                <a:solidFill>
                  <a:srgbClr val="993300"/>
                </a:solidFill>
              </a:rPr>
              <a:t>STORYLINE:</a:t>
            </a:r>
            <a:br>
              <a:rPr lang="en-IN" sz="1800" b="1" i="1" dirty="0">
                <a:solidFill>
                  <a:srgbClr val="993300"/>
                </a:solidFill>
              </a:rPr>
            </a:br>
            <a:r>
              <a:rPr lang="en-IN" sz="1800" b="1" i="1" dirty="0">
                <a:solidFill>
                  <a:srgbClr val="FF0000"/>
                </a:solidFill>
              </a:rPr>
              <a:t>Ishaan is criticised by his parents for his poor academic performance and is sent away to a boarding school. Ram (AAMIR KHAN)  an art teacher, however, realises he has dyslexia(</a:t>
            </a:r>
            <a:r>
              <a:rPr lang="en-IN" sz="1800" dirty="0">
                <a:solidFill>
                  <a:schemeClr val="accent2">
                    <a:lumMod val="75000"/>
                  </a:schemeClr>
                </a:solidFill>
              </a:rPr>
              <a:t> also known as </a:t>
            </a:r>
            <a:r>
              <a:rPr lang="en-IN" sz="1800" b="1" dirty="0">
                <a:solidFill>
                  <a:schemeClr val="accent2">
                    <a:lumMod val="75000"/>
                  </a:schemeClr>
                </a:solidFill>
              </a:rPr>
              <a:t>reading disorder)</a:t>
            </a:r>
            <a:r>
              <a:rPr lang="en-IN" sz="1800" b="1" i="1" dirty="0">
                <a:solidFill>
                  <a:schemeClr val="accent2">
                    <a:lumMod val="75000"/>
                  </a:schemeClr>
                </a:solidFill>
              </a:rPr>
              <a:t> </a:t>
            </a:r>
            <a:r>
              <a:rPr lang="en-IN" sz="1800" b="1" i="1" dirty="0">
                <a:solidFill>
                  <a:srgbClr val="FF0000"/>
                </a:solidFill>
              </a:rPr>
              <a:t>and helps him uncover his potential.</a:t>
            </a:r>
            <a:r>
              <a:rPr lang="en-IN" sz="2000" b="1" i="1" dirty="0">
                <a:solidFill>
                  <a:srgbClr val="FF0000"/>
                </a:solidFill>
              </a:rPr>
              <a:t/>
            </a:r>
            <a:br>
              <a:rPr lang="en-IN" sz="2000" b="1" i="1" dirty="0">
                <a:solidFill>
                  <a:srgbClr val="FF0000"/>
                </a:solidFill>
              </a:rPr>
            </a:br>
            <a:r>
              <a:rPr lang="en-IN" sz="2000" b="1" i="1" dirty="0">
                <a:solidFill>
                  <a:schemeClr val="accent2">
                    <a:lumMod val="75000"/>
                  </a:schemeClr>
                </a:solidFill>
              </a:rPr>
              <a:t>Dialogue</a:t>
            </a:r>
            <a:r>
              <a:rPr lang="en-IN" sz="2000" dirty="0">
                <a:solidFill>
                  <a:schemeClr val="accent2">
                    <a:lumMod val="75000"/>
                  </a:schemeClr>
                </a:solidFill>
              </a:rPr>
              <a:t>:</a:t>
            </a:r>
            <a:r>
              <a:rPr lang="en-IN" sz="2000" b="1" i="1" dirty="0">
                <a:solidFill>
                  <a:srgbClr val="FF0000"/>
                </a:solidFill>
              </a:rPr>
              <a:t/>
            </a:r>
            <a:br>
              <a:rPr lang="en-IN" sz="2000" b="1" i="1" dirty="0">
                <a:solidFill>
                  <a:srgbClr val="FF0000"/>
                </a:solidFill>
              </a:rPr>
            </a:br>
            <a:r>
              <a:rPr lang="en-IN" sz="1600" b="1" dirty="0">
                <a:solidFill>
                  <a:srgbClr val="00B050"/>
                </a:solidFill>
              </a:rPr>
              <a:t>1.Duniya </a:t>
            </a:r>
            <a:r>
              <a:rPr lang="en-IN" sz="1600" b="1" dirty="0" err="1">
                <a:solidFill>
                  <a:srgbClr val="00B050"/>
                </a:solidFill>
              </a:rPr>
              <a:t>mein</a:t>
            </a:r>
            <a:r>
              <a:rPr lang="en-IN" sz="1600" b="1" dirty="0">
                <a:solidFill>
                  <a:srgbClr val="00B050"/>
                </a:solidFill>
              </a:rPr>
              <a:t> </a:t>
            </a:r>
            <a:r>
              <a:rPr lang="en-IN" sz="1600" b="1" dirty="0" err="1">
                <a:solidFill>
                  <a:srgbClr val="00B050"/>
                </a:solidFill>
              </a:rPr>
              <a:t>aaise</a:t>
            </a:r>
            <a:r>
              <a:rPr lang="en-IN" sz="1600" b="1" dirty="0">
                <a:solidFill>
                  <a:srgbClr val="00B050"/>
                </a:solidFill>
              </a:rPr>
              <a:t> </a:t>
            </a:r>
            <a:r>
              <a:rPr lang="en-IN" sz="1600" b="1" dirty="0" err="1">
                <a:solidFill>
                  <a:srgbClr val="00B050"/>
                </a:solidFill>
              </a:rPr>
              <a:t>aaise</a:t>
            </a:r>
            <a:r>
              <a:rPr lang="en-IN" sz="1600" b="1" dirty="0">
                <a:solidFill>
                  <a:srgbClr val="00B050"/>
                </a:solidFill>
              </a:rPr>
              <a:t> </a:t>
            </a:r>
            <a:r>
              <a:rPr lang="en-IN" sz="1600" b="1" dirty="0" err="1">
                <a:solidFill>
                  <a:srgbClr val="00B050"/>
                </a:solidFill>
              </a:rPr>
              <a:t>heere</a:t>
            </a:r>
            <a:r>
              <a:rPr lang="en-IN" sz="1600" b="1" dirty="0">
                <a:solidFill>
                  <a:srgbClr val="00B050"/>
                </a:solidFill>
              </a:rPr>
              <a:t> </a:t>
            </a:r>
            <a:r>
              <a:rPr lang="en-IN" sz="1600" b="1" dirty="0" err="1">
                <a:solidFill>
                  <a:srgbClr val="00B050"/>
                </a:solidFill>
              </a:rPr>
              <a:t>paida</a:t>
            </a:r>
            <a:r>
              <a:rPr lang="en-IN" sz="1600" b="1" dirty="0">
                <a:solidFill>
                  <a:srgbClr val="00B050"/>
                </a:solidFill>
              </a:rPr>
              <a:t> </a:t>
            </a:r>
            <a:r>
              <a:rPr lang="en-IN" sz="1600" b="1" dirty="0" err="1">
                <a:solidFill>
                  <a:srgbClr val="00B050"/>
                </a:solidFill>
              </a:rPr>
              <a:t>huye</a:t>
            </a:r>
            <a:r>
              <a:rPr lang="en-IN" sz="1600" b="1" dirty="0">
                <a:solidFill>
                  <a:srgbClr val="00B050"/>
                </a:solidFill>
              </a:rPr>
              <a:t> </a:t>
            </a:r>
            <a:r>
              <a:rPr lang="en-IN" sz="1600" b="1" dirty="0" err="1">
                <a:solidFill>
                  <a:srgbClr val="00B050"/>
                </a:solidFill>
              </a:rPr>
              <a:t>hai</a:t>
            </a:r>
            <a:r>
              <a:rPr lang="en-IN" sz="1600" b="1" dirty="0">
                <a:solidFill>
                  <a:srgbClr val="00B050"/>
                </a:solidFill>
              </a:rPr>
              <a:t>, </a:t>
            </a:r>
            <a:r>
              <a:rPr lang="en-IN" sz="1600" b="1" dirty="0" err="1">
                <a:solidFill>
                  <a:srgbClr val="00B050"/>
                </a:solidFill>
              </a:rPr>
              <a:t>jinhone</a:t>
            </a:r>
            <a:r>
              <a:rPr lang="en-IN" sz="1600" b="1" dirty="0">
                <a:solidFill>
                  <a:srgbClr val="00B050"/>
                </a:solidFill>
              </a:rPr>
              <a:t> sari </a:t>
            </a:r>
            <a:r>
              <a:rPr lang="en-IN" sz="1600" b="1" dirty="0" err="1">
                <a:solidFill>
                  <a:srgbClr val="00B050"/>
                </a:solidFill>
              </a:rPr>
              <a:t>duniya</a:t>
            </a:r>
            <a:r>
              <a:rPr lang="en-IN" sz="1600" b="1" dirty="0">
                <a:solidFill>
                  <a:srgbClr val="00B050"/>
                </a:solidFill>
              </a:rPr>
              <a:t> ka </a:t>
            </a:r>
            <a:r>
              <a:rPr lang="en-IN" sz="1600" b="1" dirty="0" err="1">
                <a:solidFill>
                  <a:srgbClr val="00B050"/>
                </a:solidFill>
              </a:rPr>
              <a:t>naksha</a:t>
            </a:r>
            <a:r>
              <a:rPr lang="en-IN" sz="1600" b="1" dirty="0">
                <a:solidFill>
                  <a:srgbClr val="00B050"/>
                </a:solidFill>
              </a:rPr>
              <a:t> hi </a:t>
            </a:r>
            <a:r>
              <a:rPr lang="en-IN" sz="1600" b="1" dirty="0" err="1">
                <a:solidFill>
                  <a:srgbClr val="00B050"/>
                </a:solidFill>
              </a:rPr>
              <a:t>badal</a:t>
            </a:r>
            <a:r>
              <a:rPr lang="en-IN" sz="1600" b="1" dirty="0">
                <a:solidFill>
                  <a:srgbClr val="00B050"/>
                </a:solidFill>
              </a:rPr>
              <a:t> </a:t>
            </a:r>
            <a:r>
              <a:rPr lang="en-IN" sz="1600" b="1" dirty="0" err="1">
                <a:solidFill>
                  <a:srgbClr val="00B050"/>
                </a:solidFill>
              </a:rPr>
              <a:t>diya</a:t>
            </a:r>
            <a:r>
              <a:rPr lang="en-IN" sz="1600" b="1" dirty="0">
                <a:solidFill>
                  <a:srgbClr val="00B050"/>
                </a:solidFill>
              </a:rPr>
              <a:t>…</a:t>
            </a:r>
            <a:r>
              <a:rPr lang="en-IN" sz="1600" dirty="0">
                <a:solidFill>
                  <a:srgbClr val="00B050"/>
                </a:solidFill>
              </a:rPr>
              <a:t/>
            </a:r>
            <a:br>
              <a:rPr lang="en-IN" sz="1600" dirty="0">
                <a:solidFill>
                  <a:srgbClr val="00B050"/>
                </a:solidFill>
              </a:rPr>
            </a:br>
            <a:r>
              <a:rPr lang="en-IN" sz="1600" b="1" dirty="0" err="1">
                <a:solidFill>
                  <a:srgbClr val="00B050"/>
                </a:solidFill>
              </a:rPr>
              <a:t>Kyun</a:t>
            </a:r>
            <a:r>
              <a:rPr lang="en-IN" sz="1600" b="1" dirty="0">
                <a:solidFill>
                  <a:srgbClr val="00B050"/>
                </a:solidFill>
              </a:rPr>
              <a:t> </a:t>
            </a:r>
            <a:r>
              <a:rPr lang="en-IN" sz="1600" b="1" dirty="0" err="1">
                <a:solidFill>
                  <a:srgbClr val="00B050"/>
                </a:solidFill>
              </a:rPr>
              <a:t>ki</a:t>
            </a:r>
            <a:r>
              <a:rPr lang="en-IN" sz="1600" b="1" dirty="0">
                <a:solidFill>
                  <a:srgbClr val="00B050"/>
                </a:solidFill>
              </a:rPr>
              <a:t> </a:t>
            </a:r>
            <a:r>
              <a:rPr lang="en-IN" sz="1600" b="1" dirty="0" err="1">
                <a:solidFill>
                  <a:srgbClr val="00B050"/>
                </a:solidFill>
              </a:rPr>
              <a:t>yeh</a:t>
            </a:r>
            <a:r>
              <a:rPr lang="en-IN" sz="1600" b="1" dirty="0">
                <a:solidFill>
                  <a:srgbClr val="00B050"/>
                </a:solidFill>
              </a:rPr>
              <a:t> </a:t>
            </a:r>
            <a:r>
              <a:rPr lang="en-IN" sz="1600" b="1" dirty="0" err="1">
                <a:solidFill>
                  <a:srgbClr val="00B050"/>
                </a:solidFill>
              </a:rPr>
              <a:t>duniya</a:t>
            </a:r>
            <a:r>
              <a:rPr lang="en-IN" sz="1600" b="1" dirty="0">
                <a:solidFill>
                  <a:srgbClr val="00B050"/>
                </a:solidFill>
              </a:rPr>
              <a:t> </a:t>
            </a:r>
            <a:r>
              <a:rPr lang="en-IN" sz="1600" b="1" dirty="0" err="1">
                <a:solidFill>
                  <a:srgbClr val="00B050"/>
                </a:solidFill>
              </a:rPr>
              <a:t>ko</a:t>
            </a:r>
            <a:r>
              <a:rPr lang="en-IN" sz="1600" b="1" dirty="0">
                <a:solidFill>
                  <a:srgbClr val="00B050"/>
                </a:solidFill>
              </a:rPr>
              <a:t> </a:t>
            </a:r>
            <a:r>
              <a:rPr lang="en-IN" sz="1600" b="1" dirty="0" err="1">
                <a:solidFill>
                  <a:srgbClr val="00B050"/>
                </a:solidFill>
              </a:rPr>
              <a:t>apni</a:t>
            </a:r>
            <a:r>
              <a:rPr lang="en-IN" sz="1600" b="1" dirty="0">
                <a:solidFill>
                  <a:srgbClr val="00B050"/>
                </a:solidFill>
              </a:rPr>
              <a:t> </a:t>
            </a:r>
            <a:r>
              <a:rPr lang="en-IN" sz="1600" b="1" dirty="0" err="1">
                <a:solidFill>
                  <a:srgbClr val="00B050"/>
                </a:solidFill>
              </a:rPr>
              <a:t>alag</a:t>
            </a:r>
            <a:r>
              <a:rPr lang="en-IN" sz="1600" b="1" dirty="0">
                <a:solidFill>
                  <a:srgbClr val="00B050"/>
                </a:solidFill>
              </a:rPr>
              <a:t> </a:t>
            </a:r>
            <a:r>
              <a:rPr lang="en-IN" sz="1600" b="1" dirty="0" err="1">
                <a:solidFill>
                  <a:srgbClr val="00B050"/>
                </a:solidFill>
              </a:rPr>
              <a:t>nazar</a:t>
            </a:r>
            <a:r>
              <a:rPr lang="en-IN" sz="1600" b="1" dirty="0">
                <a:solidFill>
                  <a:srgbClr val="00B050"/>
                </a:solidFill>
              </a:rPr>
              <a:t> se </a:t>
            </a:r>
            <a:r>
              <a:rPr lang="en-IN" sz="1600" b="1" dirty="0" err="1">
                <a:solidFill>
                  <a:srgbClr val="00B050"/>
                </a:solidFill>
              </a:rPr>
              <a:t>dekh</a:t>
            </a:r>
            <a:r>
              <a:rPr lang="en-IN" sz="1600" b="1" dirty="0">
                <a:solidFill>
                  <a:srgbClr val="00B050"/>
                </a:solidFill>
              </a:rPr>
              <a:t> </a:t>
            </a:r>
            <a:r>
              <a:rPr lang="en-IN" sz="1600" b="1" dirty="0" err="1">
                <a:solidFill>
                  <a:srgbClr val="00B050"/>
                </a:solidFill>
              </a:rPr>
              <a:t>paaye</a:t>
            </a:r>
            <a:r>
              <a:rPr lang="en-IN" sz="1600" b="1" dirty="0">
                <a:solidFill>
                  <a:srgbClr val="00B050"/>
                </a:solidFill>
              </a:rPr>
              <a:t>.</a:t>
            </a:r>
            <a:r>
              <a:rPr lang="en-IN" sz="1600" b="1" dirty="0"/>
              <a:t/>
            </a:r>
            <a:br>
              <a:rPr lang="en-IN" sz="1600" b="1" dirty="0"/>
            </a:br>
            <a:r>
              <a:rPr lang="en-IN" sz="1600" b="1" dirty="0">
                <a:solidFill>
                  <a:srgbClr val="002060"/>
                </a:solidFill>
              </a:rPr>
              <a:t>2. </a:t>
            </a:r>
            <a:r>
              <a:rPr lang="en-IN" sz="1600" b="1" dirty="0" err="1">
                <a:solidFill>
                  <a:srgbClr val="002060"/>
                </a:solidFill>
              </a:rPr>
              <a:t>Apni</a:t>
            </a:r>
            <a:r>
              <a:rPr lang="en-IN" sz="1600" b="1" dirty="0">
                <a:solidFill>
                  <a:srgbClr val="002060"/>
                </a:solidFill>
              </a:rPr>
              <a:t> ambitions ka </a:t>
            </a:r>
            <a:r>
              <a:rPr lang="en-IN" sz="1600" b="1" dirty="0" err="1">
                <a:solidFill>
                  <a:srgbClr val="002060"/>
                </a:solidFill>
              </a:rPr>
              <a:t>wajan</a:t>
            </a:r>
            <a:r>
              <a:rPr lang="en-IN" sz="1600" b="1" dirty="0">
                <a:solidFill>
                  <a:srgbClr val="002060"/>
                </a:solidFill>
              </a:rPr>
              <a:t> </a:t>
            </a:r>
            <a:r>
              <a:rPr lang="en-IN" sz="1600" b="1" dirty="0" err="1">
                <a:solidFill>
                  <a:srgbClr val="002060"/>
                </a:solidFill>
              </a:rPr>
              <a:t>apne</a:t>
            </a:r>
            <a:r>
              <a:rPr lang="en-IN" sz="1600" b="1" dirty="0">
                <a:solidFill>
                  <a:srgbClr val="002060"/>
                </a:solidFill>
              </a:rPr>
              <a:t> </a:t>
            </a:r>
            <a:r>
              <a:rPr lang="en-IN" sz="1600" b="1" dirty="0" err="1">
                <a:solidFill>
                  <a:srgbClr val="002060"/>
                </a:solidFill>
              </a:rPr>
              <a:t>bachcho</a:t>
            </a:r>
            <a:r>
              <a:rPr lang="en-IN" sz="1600" b="1" dirty="0">
                <a:solidFill>
                  <a:srgbClr val="002060"/>
                </a:solidFill>
              </a:rPr>
              <a:t> </a:t>
            </a:r>
            <a:r>
              <a:rPr lang="en-IN" sz="1600" b="1" dirty="0" err="1">
                <a:solidFill>
                  <a:srgbClr val="002060"/>
                </a:solidFill>
              </a:rPr>
              <a:t>ke</a:t>
            </a:r>
            <a:r>
              <a:rPr lang="en-IN" sz="1600" b="1" dirty="0">
                <a:solidFill>
                  <a:srgbClr val="002060"/>
                </a:solidFill>
              </a:rPr>
              <a:t> </a:t>
            </a:r>
            <a:r>
              <a:rPr lang="en-IN" sz="1600" b="1" dirty="0" err="1">
                <a:solidFill>
                  <a:srgbClr val="002060"/>
                </a:solidFill>
              </a:rPr>
              <a:t>nazuk</a:t>
            </a:r>
            <a:r>
              <a:rPr lang="en-IN" sz="1600" b="1" dirty="0">
                <a:solidFill>
                  <a:srgbClr val="002060"/>
                </a:solidFill>
              </a:rPr>
              <a:t> </a:t>
            </a:r>
            <a:r>
              <a:rPr lang="en-IN" sz="1600" b="1" dirty="0" err="1">
                <a:solidFill>
                  <a:srgbClr val="002060"/>
                </a:solidFill>
              </a:rPr>
              <a:t>kandhon</a:t>
            </a:r>
            <a:r>
              <a:rPr lang="en-IN" sz="1600" b="1" dirty="0">
                <a:solidFill>
                  <a:srgbClr val="002060"/>
                </a:solidFill>
              </a:rPr>
              <a:t> </a:t>
            </a:r>
            <a:r>
              <a:rPr lang="en-IN" sz="1600" b="1" dirty="0" err="1">
                <a:solidFill>
                  <a:srgbClr val="002060"/>
                </a:solidFill>
              </a:rPr>
              <a:t>pe</a:t>
            </a:r>
            <a:r>
              <a:rPr lang="en-IN" sz="1600" b="1" dirty="0">
                <a:solidFill>
                  <a:srgbClr val="002060"/>
                </a:solidFill>
              </a:rPr>
              <a:t> </a:t>
            </a:r>
            <a:r>
              <a:rPr lang="en-IN" sz="1600" b="1" dirty="0" err="1">
                <a:solidFill>
                  <a:srgbClr val="002060"/>
                </a:solidFill>
              </a:rPr>
              <a:t>daalna</a:t>
            </a:r>
            <a:r>
              <a:rPr lang="en-IN" sz="1600" b="1" dirty="0">
                <a:solidFill>
                  <a:srgbClr val="002060"/>
                </a:solidFill>
              </a:rPr>
              <a:t>… it’s worse than child labour</a:t>
            </a:r>
            <a:r>
              <a:rPr lang="en-IN" sz="1600" b="1" dirty="0"/>
              <a:t/>
            </a:r>
            <a:br>
              <a:rPr lang="en-IN" sz="1600" b="1" dirty="0"/>
            </a:br>
            <a:r>
              <a:rPr lang="en-IN" sz="1600" b="1" dirty="0"/>
              <a:t>3.  </a:t>
            </a:r>
            <a:r>
              <a:rPr lang="en-IN" sz="1600" b="1" dirty="0" err="1">
                <a:solidFill>
                  <a:srgbClr val="7030A0"/>
                </a:solidFill>
              </a:rPr>
              <a:t>Bahar</a:t>
            </a:r>
            <a:r>
              <a:rPr lang="en-IN" sz="1600" b="1" dirty="0">
                <a:solidFill>
                  <a:srgbClr val="7030A0"/>
                </a:solidFill>
              </a:rPr>
              <a:t> </a:t>
            </a:r>
            <a:r>
              <a:rPr lang="en-IN" sz="1600" b="1" dirty="0" err="1">
                <a:solidFill>
                  <a:srgbClr val="7030A0"/>
                </a:solidFill>
              </a:rPr>
              <a:t>ek</a:t>
            </a:r>
            <a:r>
              <a:rPr lang="en-IN" sz="1600" b="1" dirty="0">
                <a:solidFill>
                  <a:srgbClr val="7030A0"/>
                </a:solidFill>
              </a:rPr>
              <a:t> </a:t>
            </a:r>
            <a:r>
              <a:rPr lang="en-IN" sz="1600" b="1" dirty="0" err="1">
                <a:solidFill>
                  <a:srgbClr val="7030A0"/>
                </a:solidFill>
              </a:rPr>
              <a:t>beraham</a:t>
            </a:r>
            <a:r>
              <a:rPr lang="en-IN" sz="1600" b="1" dirty="0">
                <a:solidFill>
                  <a:srgbClr val="7030A0"/>
                </a:solidFill>
              </a:rPr>
              <a:t> competitive </a:t>
            </a:r>
            <a:r>
              <a:rPr lang="en-IN" sz="1600" b="1" dirty="0" err="1">
                <a:solidFill>
                  <a:srgbClr val="7030A0"/>
                </a:solidFill>
              </a:rPr>
              <a:t>duniya</a:t>
            </a:r>
            <a:r>
              <a:rPr lang="en-IN" sz="1600" b="1" dirty="0">
                <a:solidFill>
                  <a:srgbClr val="7030A0"/>
                </a:solidFill>
              </a:rPr>
              <a:t> </a:t>
            </a:r>
            <a:r>
              <a:rPr lang="en-IN" sz="1600" b="1" dirty="0" err="1">
                <a:solidFill>
                  <a:srgbClr val="7030A0"/>
                </a:solidFill>
              </a:rPr>
              <a:t>basi</a:t>
            </a:r>
            <a:r>
              <a:rPr lang="en-IN" sz="1600" b="1" dirty="0">
                <a:solidFill>
                  <a:srgbClr val="7030A0"/>
                </a:solidFill>
              </a:rPr>
              <a:t> </a:t>
            </a:r>
            <a:r>
              <a:rPr lang="en-IN" sz="1600" b="1" dirty="0" err="1">
                <a:solidFill>
                  <a:srgbClr val="7030A0"/>
                </a:solidFill>
              </a:rPr>
              <a:t>hai</a:t>
            </a:r>
            <a:r>
              <a:rPr lang="en-IN" sz="1600" b="1" dirty="0">
                <a:solidFill>
                  <a:srgbClr val="7030A0"/>
                </a:solidFill>
              </a:rPr>
              <a:t> …</a:t>
            </a:r>
            <a:r>
              <a:rPr lang="en-IN" sz="1600" b="1" dirty="0" err="1">
                <a:solidFill>
                  <a:srgbClr val="7030A0"/>
                </a:solidFill>
              </a:rPr>
              <a:t>aur</a:t>
            </a:r>
            <a:r>
              <a:rPr lang="en-IN" sz="1600" b="1" dirty="0">
                <a:solidFill>
                  <a:srgbClr val="7030A0"/>
                </a:solidFill>
              </a:rPr>
              <a:t> is </a:t>
            </a:r>
            <a:r>
              <a:rPr lang="en-IN" sz="1600" b="1" dirty="0" err="1">
                <a:solidFill>
                  <a:srgbClr val="7030A0"/>
                </a:solidFill>
              </a:rPr>
              <a:t>duniya</a:t>
            </a:r>
            <a:r>
              <a:rPr lang="en-IN" sz="1600" b="1" dirty="0">
                <a:solidFill>
                  <a:srgbClr val="7030A0"/>
                </a:solidFill>
              </a:rPr>
              <a:t> </a:t>
            </a:r>
            <a:r>
              <a:rPr lang="en-IN" sz="1600" b="1" dirty="0" err="1">
                <a:solidFill>
                  <a:srgbClr val="7030A0"/>
                </a:solidFill>
              </a:rPr>
              <a:t>mein</a:t>
            </a:r>
            <a:r>
              <a:rPr lang="en-IN" sz="1600" b="1" dirty="0">
                <a:solidFill>
                  <a:srgbClr val="7030A0"/>
                </a:solidFill>
              </a:rPr>
              <a:t> </a:t>
            </a:r>
            <a:r>
              <a:rPr lang="en-IN" sz="1600" b="1" dirty="0" err="1">
                <a:solidFill>
                  <a:srgbClr val="7030A0"/>
                </a:solidFill>
              </a:rPr>
              <a:t>sabhi</a:t>
            </a:r>
            <a:r>
              <a:rPr lang="en-IN" sz="1600" b="1" dirty="0">
                <a:solidFill>
                  <a:srgbClr val="7030A0"/>
                </a:solidFill>
              </a:rPr>
              <a:t> </a:t>
            </a:r>
            <a:r>
              <a:rPr lang="en-IN" sz="1600" b="1" dirty="0" err="1">
                <a:solidFill>
                  <a:srgbClr val="7030A0"/>
                </a:solidFill>
              </a:rPr>
              <a:t>ko</a:t>
            </a:r>
            <a:r>
              <a:rPr lang="en-IN" sz="1600" b="1" dirty="0">
                <a:solidFill>
                  <a:srgbClr val="7030A0"/>
                </a:solidFill>
              </a:rPr>
              <a:t> </a:t>
            </a:r>
            <a:r>
              <a:rPr lang="en-IN" sz="1600" b="1" dirty="0" err="1">
                <a:solidFill>
                  <a:srgbClr val="7030A0"/>
                </a:solidFill>
              </a:rPr>
              <a:t>apne</a:t>
            </a:r>
            <a:r>
              <a:rPr lang="en-IN" sz="1600" b="1" dirty="0">
                <a:solidFill>
                  <a:srgbClr val="7030A0"/>
                </a:solidFill>
              </a:rPr>
              <a:t> </a:t>
            </a:r>
            <a:r>
              <a:rPr lang="en-IN" sz="1600" b="1" dirty="0" err="1">
                <a:solidFill>
                  <a:srgbClr val="7030A0"/>
                </a:solidFill>
              </a:rPr>
              <a:t>apne</a:t>
            </a:r>
            <a:r>
              <a:rPr lang="en-IN" sz="1600" b="1" dirty="0">
                <a:solidFill>
                  <a:srgbClr val="7030A0"/>
                </a:solidFill>
              </a:rPr>
              <a:t> </a:t>
            </a:r>
            <a:r>
              <a:rPr lang="en-IN" sz="1600" b="1" dirty="0" err="1">
                <a:solidFill>
                  <a:srgbClr val="7030A0"/>
                </a:solidFill>
              </a:rPr>
              <a:t>gharon</a:t>
            </a:r>
            <a:r>
              <a:rPr lang="en-IN" sz="1600" b="1" dirty="0">
                <a:solidFill>
                  <a:srgbClr val="7030A0"/>
                </a:solidFill>
              </a:rPr>
              <a:t> </a:t>
            </a:r>
            <a:r>
              <a:rPr lang="en-IN" sz="1600" b="1" dirty="0" err="1">
                <a:solidFill>
                  <a:srgbClr val="7030A0"/>
                </a:solidFill>
              </a:rPr>
              <a:t>mein</a:t>
            </a:r>
            <a:r>
              <a:rPr lang="en-IN" sz="1600" b="1" dirty="0">
                <a:solidFill>
                  <a:srgbClr val="7030A0"/>
                </a:solidFill>
              </a:rPr>
              <a:t> toppers </a:t>
            </a:r>
            <a:r>
              <a:rPr lang="en-IN" sz="1600" b="1" dirty="0" err="1">
                <a:solidFill>
                  <a:srgbClr val="7030A0"/>
                </a:solidFill>
              </a:rPr>
              <a:t>aur</a:t>
            </a:r>
            <a:r>
              <a:rPr lang="en-IN" sz="1600" b="1" dirty="0">
                <a:solidFill>
                  <a:srgbClr val="7030A0"/>
                </a:solidFill>
              </a:rPr>
              <a:t> rankers </a:t>
            </a:r>
            <a:r>
              <a:rPr lang="en-IN" sz="1600" b="1" dirty="0" err="1">
                <a:solidFill>
                  <a:srgbClr val="7030A0"/>
                </a:solidFill>
              </a:rPr>
              <a:t>ughaane</a:t>
            </a:r>
            <a:r>
              <a:rPr lang="en-IN" sz="1600" b="1" dirty="0">
                <a:solidFill>
                  <a:srgbClr val="7030A0"/>
                </a:solidFill>
              </a:rPr>
              <a:t> </a:t>
            </a:r>
            <a:r>
              <a:rPr lang="en-IN" sz="1600" b="1" dirty="0" err="1">
                <a:solidFill>
                  <a:srgbClr val="7030A0"/>
                </a:solidFill>
              </a:rPr>
              <a:t>hai</a:t>
            </a:r>
            <a:r>
              <a:rPr lang="en-IN" sz="1600" b="1" dirty="0"/>
              <a:t/>
            </a:r>
            <a:br>
              <a:rPr lang="en-IN" sz="1600" b="1" dirty="0"/>
            </a:br>
            <a:r>
              <a:rPr lang="en-IN" sz="1600" b="1" dirty="0">
                <a:solidFill>
                  <a:srgbClr val="C00000"/>
                </a:solidFill>
              </a:rPr>
              <a:t>4. Every Child is Special! </a:t>
            </a:r>
            <a:br>
              <a:rPr lang="en-IN" sz="1600" b="1" dirty="0">
                <a:solidFill>
                  <a:srgbClr val="C00000"/>
                </a:solidFill>
              </a:rPr>
            </a:br>
            <a:r>
              <a:rPr lang="en-IN" sz="1600" b="1" dirty="0">
                <a:solidFill>
                  <a:srgbClr val="C00000"/>
                </a:solidFill>
              </a:rPr>
              <a:t>AWARDS:</a:t>
            </a:r>
            <a:br>
              <a:rPr lang="en-IN" sz="1600" b="1" dirty="0">
                <a:solidFill>
                  <a:srgbClr val="C00000"/>
                </a:solidFill>
              </a:rPr>
            </a:br>
            <a:r>
              <a:rPr lang="en-IN" sz="1600" b="1" dirty="0">
                <a:solidFill>
                  <a:schemeClr val="tx2"/>
                </a:solidFill>
              </a:rPr>
              <a:t>1.</a:t>
            </a:r>
            <a:r>
              <a:rPr lang="en-IN" sz="1400" dirty="0">
                <a:solidFill>
                  <a:schemeClr val="tx2"/>
                </a:solidFill>
              </a:rPr>
              <a:t> The </a:t>
            </a:r>
            <a:r>
              <a:rPr lang="en-IN" sz="1400" dirty="0" err="1">
                <a:solidFill>
                  <a:schemeClr val="tx2"/>
                </a:solidFill>
              </a:rPr>
              <a:t>Filmfare</a:t>
            </a:r>
            <a:r>
              <a:rPr lang="en-IN" sz="1400" dirty="0">
                <a:solidFill>
                  <a:schemeClr val="tx2"/>
                </a:solidFill>
              </a:rPr>
              <a:t> Award for Best Film for 2008</a:t>
            </a:r>
            <a:r>
              <a:rPr lang="en-IN" sz="1400" dirty="0"/>
              <a:t/>
            </a:r>
            <a:br>
              <a:rPr lang="en-IN" sz="1400" dirty="0"/>
            </a:br>
            <a:r>
              <a:rPr lang="en-IN" sz="1400" dirty="0">
                <a:solidFill>
                  <a:schemeClr val="accent4"/>
                </a:solidFill>
              </a:rPr>
              <a:t>2.  </a:t>
            </a:r>
            <a:r>
              <a:rPr lang="en-IN" sz="1400" dirty="0">
                <a:solidFill>
                  <a:srgbClr val="002060"/>
                </a:solidFill>
              </a:rPr>
              <a:t>The 2008 National Film Awards for the Best Film on Family Welfare</a:t>
            </a:r>
            <a:r>
              <a:rPr lang="en-IN" sz="1400" dirty="0"/>
              <a:t/>
            </a:r>
            <a:br>
              <a:rPr lang="en-IN" sz="1400" dirty="0"/>
            </a:br>
            <a:r>
              <a:rPr lang="en-IN" sz="1400" dirty="0">
                <a:solidFill>
                  <a:schemeClr val="accent5"/>
                </a:solidFill>
              </a:rPr>
              <a:t>3.   </a:t>
            </a:r>
            <a:r>
              <a:rPr lang="en-IN" sz="1400" dirty="0">
                <a:solidFill>
                  <a:schemeClr val="accent2">
                    <a:lumMod val="75000"/>
                  </a:schemeClr>
                </a:solidFill>
              </a:rPr>
              <a:t>The 2009 Academy Awards Best Foreign Film and  MORE.</a:t>
            </a:r>
            <a:r>
              <a:rPr lang="en-IN" sz="1600" b="1" dirty="0">
                <a:solidFill>
                  <a:srgbClr val="C00000"/>
                </a:solidFill>
              </a:rPr>
              <a:t/>
            </a:r>
            <a:br>
              <a:rPr lang="en-IN" sz="1600" b="1" dirty="0">
                <a:solidFill>
                  <a:srgbClr val="C00000"/>
                </a:solidFill>
              </a:rPr>
            </a:br>
            <a:r>
              <a:rPr lang="en-IN" sz="1800" dirty="0"/>
              <a:t/>
            </a:r>
            <a:br>
              <a:rPr lang="en-IN" sz="1800" dirty="0"/>
            </a:br>
            <a:r>
              <a:rPr lang="en-IN" sz="1800" dirty="0"/>
              <a:t/>
            </a:r>
            <a:br>
              <a:rPr lang="en-IN" sz="1800" dirty="0"/>
            </a:br>
            <a:r>
              <a:rPr lang="en-IN" sz="2000" b="1" i="1" dirty="0">
                <a:solidFill>
                  <a:srgbClr val="FF0000"/>
                </a:solidFill>
              </a:rPr>
              <a:t/>
            </a:r>
            <a:br>
              <a:rPr lang="en-IN" sz="2000" b="1" i="1" dirty="0">
                <a:solidFill>
                  <a:srgbClr val="FF0000"/>
                </a:solidFill>
              </a:rPr>
            </a:br>
            <a:endParaRPr lang="en-IN" sz="2000" b="1" i="1" dirty="0">
              <a:solidFill>
                <a:srgbClr val="FF0000"/>
              </a:solidFill>
            </a:endParaRPr>
          </a:p>
        </p:txBody>
      </p:sp>
      <p:sp>
        <p:nvSpPr>
          <p:cNvPr id="3" name="Subtitle 2"/>
          <p:cNvSpPr>
            <a:spLocks noGrp="1"/>
          </p:cNvSpPr>
          <p:nvPr>
            <p:ph type="subTitle" idx="1"/>
          </p:nvPr>
        </p:nvSpPr>
        <p:spPr>
          <a:xfrm>
            <a:off x="133004" y="5061855"/>
            <a:ext cx="3400558" cy="1124339"/>
          </a:xfrm>
        </p:spPr>
        <p:txBody>
          <a:bodyPr>
            <a:noAutofit/>
          </a:bodyPr>
          <a:lstStyle/>
          <a:p>
            <a:r>
              <a:rPr lang="en-IN" sz="2000" dirty="0" smtClean="0">
                <a:solidFill>
                  <a:srgbClr val="FF0000"/>
                </a:solidFill>
              </a:rPr>
              <a:t>By- Abhishek</a:t>
            </a:r>
            <a:r>
              <a:rPr lang="en-IN" sz="2000" dirty="0">
                <a:solidFill>
                  <a:srgbClr val="FF0000"/>
                </a:solidFill>
              </a:rPr>
              <a:t> </a:t>
            </a:r>
            <a:r>
              <a:rPr lang="en-IN" sz="2000" dirty="0" smtClean="0">
                <a:solidFill>
                  <a:srgbClr val="FF0000"/>
                </a:solidFill>
              </a:rPr>
              <a:t>Kumar Raj</a:t>
            </a:r>
          </a:p>
          <a:p>
            <a:r>
              <a:rPr lang="en-US" sz="2000" dirty="0" smtClean="0">
                <a:solidFill>
                  <a:srgbClr val="FF0000"/>
                </a:solidFill>
              </a:rPr>
              <a:t>RA2011004010426</a:t>
            </a:r>
            <a:endParaRPr lang="en-IN" sz="2000" dirty="0">
              <a:solidFill>
                <a:srgbClr val="FF0000"/>
              </a:solidFill>
            </a:endParaRPr>
          </a:p>
        </p:txBody>
      </p:sp>
      <p:pic>
        <p:nvPicPr>
          <p:cNvPr id="4" name="Picture 3" descr="download.jpg"/>
          <p:cNvPicPr>
            <a:picLocks noChangeAspect="1"/>
          </p:cNvPicPr>
          <p:nvPr/>
        </p:nvPicPr>
        <p:blipFill>
          <a:blip r:embed="rId6"/>
          <a:stretch>
            <a:fillRect/>
          </a:stretch>
        </p:blipFill>
        <p:spPr>
          <a:xfrm>
            <a:off x="441648" y="285727"/>
            <a:ext cx="3091914" cy="4189072"/>
          </a:xfrm>
          <a:prstGeom prst="rect">
            <a:avLst/>
          </a:prstGeom>
        </p:spPr>
      </p:pic>
    </p:spTree>
    <p:extLst>
      <p:ext uri="{BB962C8B-B14F-4D97-AF65-F5344CB8AC3E}">
        <p14:creationId xmlns:p14="http://schemas.microsoft.com/office/powerpoint/2010/main" val="21653381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aper">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4.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5.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6.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7.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New_Template7">
  <a:themeElements>
    <a:clrScheme name="New_Template7">
      <a:dk1>
        <a:srgbClr val="222222"/>
      </a:dk1>
      <a:lt1>
        <a:srgbClr val="222222"/>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a:ea typeface="Helvetica"/>
        <a:cs typeface="Helvetica"/>
      </a:majorFont>
      <a:minorFont>
        <a:latin typeface="Helvetica Neue"/>
        <a:ea typeface="Helvetica Neue"/>
        <a:cs typeface="Helvetica Neu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8787"/>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222222"/>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222222"/>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TotalTime>
  <Words>1430</Words>
  <Application>Microsoft Office PowerPoint</Application>
  <PresentationFormat>Widescreen</PresentationFormat>
  <Paragraphs>105</Paragraphs>
  <Slides>12</Slides>
  <Notes>1</Notes>
  <HiddenSlides>0</HiddenSlides>
  <MMClips>0</MMClips>
  <ScaleCrop>false</ScaleCrop>
  <HeadingPairs>
    <vt:vector size="6" baseType="variant">
      <vt:variant>
        <vt:lpstr>Fonts Used</vt:lpstr>
      </vt:variant>
      <vt:variant>
        <vt:i4>24</vt:i4>
      </vt:variant>
      <vt:variant>
        <vt:lpstr>Theme</vt:lpstr>
      </vt:variant>
      <vt:variant>
        <vt:i4>8</vt:i4>
      </vt:variant>
      <vt:variant>
        <vt:lpstr>Slide Titles</vt:lpstr>
      </vt:variant>
      <vt:variant>
        <vt:i4>12</vt:i4>
      </vt:variant>
    </vt:vector>
  </HeadingPairs>
  <TitlesOfParts>
    <vt:vector size="44" baseType="lpstr">
      <vt:lpstr>Algerian</vt:lpstr>
      <vt:lpstr>Arial</vt:lpstr>
      <vt:lpstr>Avenir Next Medium</vt:lpstr>
      <vt:lpstr>Avenir Next Regular</vt:lpstr>
      <vt:lpstr>Bahnschrift SemiLight Condensed</vt:lpstr>
      <vt:lpstr>Berlin Sans FB</vt:lpstr>
      <vt:lpstr>Bookman Old Style</vt:lpstr>
      <vt:lpstr>Calibri</vt:lpstr>
      <vt:lpstr>Calibri Light</vt:lpstr>
      <vt:lpstr>Century Gothic</vt:lpstr>
      <vt:lpstr>Constantia</vt:lpstr>
      <vt:lpstr>Copperplate Gothic Bold</vt:lpstr>
      <vt:lpstr>Corbel</vt:lpstr>
      <vt:lpstr>DIN Alternate Bold</vt:lpstr>
      <vt:lpstr>DIN Condensed Bold</vt:lpstr>
      <vt:lpstr>Gill Sans MT</vt:lpstr>
      <vt:lpstr>Helvetica</vt:lpstr>
      <vt:lpstr>Helvetica Neue</vt:lpstr>
      <vt:lpstr>Meiryo</vt:lpstr>
      <vt:lpstr>Montserrat</vt:lpstr>
      <vt:lpstr>Rockwell</vt:lpstr>
      <vt:lpstr>Times New Roman</vt:lpstr>
      <vt:lpstr>Wingdings 2</vt:lpstr>
      <vt:lpstr>Wingdings 3</vt:lpstr>
      <vt:lpstr>Damask</vt:lpstr>
      <vt:lpstr>Office Theme</vt:lpstr>
      <vt:lpstr>Paper</vt:lpstr>
      <vt:lpstr>Ion Boardroom</vt:lpstr>
      <vt:lpstr>Gallery</vt:lpstr>
      <vt:lpstr>SketchLinesVTI</vt:lpstr>
      <vt:lpstr>1_Office Theme</vt:lpstr>
      <vt:lpstr>New_Template7</vt:lpstr>
      <vt:lpstr>English Presentation on Book/movie review  by group 6</vt:lpstr>
      <vt:lpstr>TUBELIGHT</vt:lpstr>
      <vt:lpstr>Yaavarum Nalam [13B: Fear Has a New Address]</vt:lpstr>
      <vt:lpstr>PINK</vt:lpstr>
      <vt:lpstr>                   HINDI MEDIUM</vt:lpstr>
      <vt:lpstr>RICH DAD POOR DAD</vt:lpstr>
      <vt:lpstr>3 IDIOTS</vt:lpstr>
      <vt:lpstr>UYARE</vt:lpstr>
      <vt:lpstr> Taare Zameen Par  Produced by - Aamir Khan Directed by- Aamir Khan &amp; Amole Gupte  Cast:  Aamir Khan as art teacher, Darsheel Safary as Ishaan Awasthi , Tanay Cheda as Rajan Damodaran  (Ishaan’s friend), Sachet Engineer as Yohan  Awasthi(Ishaan’s brother), Tisca Chopra as Maya Awasthi  (Ishaan’s mother), Vipin Sharma as Nandkishore Awasthi (Ishaan’s father) Release date - 21 December 2007 Budget - ₹120 million , Box office - ₹889 million 8.4/10 - IMDb  91% -Rotten Tomatoes Audience rating summary – 4.9 STORYLINE: Ishaan is criticised by his parents for his poor academic performance and is sent away to a boarding school. Ram (AAMIR KHAN)  an art teacher, however, realises he has dyslexia( also known as reading disorder) and helps him uncover his potential. Dialogue: 1.Duniya mein aaise aaise heere paida huye hai, jinhone sari duniya ka naksha hi badal diya… Kyun ki yeh duniya ko apni alag nazar se dekh paaye. 2. Apni ambitions ka wajan apne bachcho ke nazuk kandhon pe daalna… it’s worse than child labour 3.  Bahar ek beraham competitive duniya basi hai …aur is duniya mein sabhi ko apne apne gharon mein toppers aur rankers ughaane hai 4. Every Child is Special!  AWARDS: 1. The Filmfare Award for Best Film for 2008 2.  The 2008 National Film Awards for the Best Film on Family Welfare 3.   The 2009 Academy Awards Best Foreign Film and  MORE.    </vt:lpstr>
      <vt:lpstr>Genre:Biography, Drama Original Language:English Director:David Fincher Producer:Scott Rudin, Dana Brunetti, Michael De Luca, Ceán Chaffin Writer:Aaron Sorkin Release Date (Theaters):Oct 1, 2010  Wide Release Date (Streaming):Jun 5, 2012 Box Office (Gross USA):$96.9M Runtime:2h In 2003, Harvard undergrad and computer genius Mark Zuckerberg (Jesse Eisenberg) begins work on a new concept that eventually turns into the global social network known as Facebook. Six years later, he is one of the youngest billionaires ever, but Zuckerberg finds that his unprecedented success leads to both personal and legal complications when he ends up on the receiving end of two lawsuits, one involving his former friend (Andrew Garfield). Based on the book "The Accidental Billionaires.” By Tanishq Chholak, RA2011004010449</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RICH DAD POOR DAD</dc:title>
  <dc:creator>Kunal Keshan</dc:creator>
  <cp:lastModifiedBy>Kunal Keshan</cp:lastModifiedBy>
  <cp:revision>38</cp:revision>
  <dcterms:created xsi:type="dcterms:W3CDTF">2021-07-11T14:22:27Z</dcterms:created>
  <dcterms:modified xsi:type="dcterms:W3CDTF">2021-07-13T07:47:10Z</dcterms:modified>
</cp:coreProperties>
</file>