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66" r:id="rId5"/>
    <p:sldId id="259" r:id="rId6"/>
    <p:sldId id="267" r:id="rId7"/>
    <p:sldId id="268" r:id="rId8"/>
    <p:sldId id="260" r:id="rId9"/>
    <p:sldId id="261" r:id="rId10"/>
    <p:sldId id="262" r:id="rId11"/>
    <p:sldId id="270" r:id="rId12"/>
    <p:sldId id="271" r:id="rId13"/>
    <p:sldId id="272" r:id="rId14"/>
    <p:sldId id="276" r:id="rId15"/>
    <p:sldId id="278" r:id="rId16"/>
    <p:sldId id="281" r:id="rId17"/>
    <p:sldId id="273" r:id="rId18"/>
    <p:sldId id="263" r:id="rId19"/>
    <p:sldId id="264" r:id="rId20"/>
    <p:sldId id="269" r:id="rId21"/>
    <p:sldId id="265" r:id="rId22"/>
  </p:sldIdLst>
  <p:sldSz cx="12192000" cy="6858000"/>
  <p:notesSz cx="9388475" cy="7102475"/>
  <p:embeddedFontLst>
    <p:embeddedFont>
      <p:font typeface="Impact" panose="020B0806030902050204" pitchFamily="34" charset="0"/>
      <p:regular r:id="rId24"/>
    </p:embeddedFont>
    <p:embeddedFont>
      <p:font typeface="Tahoma" panose="020B0604030504040204" pitchFamily="3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04">
          <p15:clr>
            <a:srgbClr val="A4A3A4"/>
          </p15:clr>
        </p15:guide>
        <p15:guide id="2" pos="381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OObvaPOFF88aE+xTgSWKms55b6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ellanosa Leo Mark" initials="AL" lastIdx="1" clrIdx="0">
    <p:extLst>
      <p:ext uri="{19B8F6BF-5375-455C-9EA6-DF929625EA0E}">
        <p15:presenceInfo xmlns:p15="http://schemas.microsoft.com/office/powerpoint/2012/main" userId="afcf243db84c8b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9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6"/>
      </p:cViewPr>
      <p:guideLst>
        <p:guide orient="horz" pos="2304"/>
        <p:guide pos="381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2-12T01:07:44.461" idx="1">
    <p:pos x="10" y="10"/>
    <p:text>Kulang!!, members and down, may need to remake ang title</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4068340" cy="356357"/>
          </a:xfrm>
          <a:prstGeom prst="rect">
            <a:avLst/>
          </a:prstGeom>
          <a:noFill/>
          <a:ln>
            <a:noFill/>
          </a:ln>
        </p:spPr>
        <p:txBody>
          <a:bodyPr spcFirstLastPara="1" wrap="square" lIns="96625" tIns="48300" rIns="96625" bIns="48300"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317965" y="2"/>
            <a:ext cx="4068340" cy="356357"/>
          </a:xfrm>
          <a:prstGeom prst="rect">
            <a:avLst/>
          </a:prstGeom>
          <a:noFill/>
          <a:ln>
            <a:noFill/>
          </a:ln>
        </p:spPr>
        <p:txBody>
          <a:bodyPr spcFirstLastPara="1" wrap="square" lIns="96625" tIns="48300" rIns="96625" bIns="48300"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6746119"/>
            <a:ext cx="4068340" cy="356357"/>
          </a:xfrm>
          <a:prstGeom prst="rect">
            <a:avLst/>
          </a:prstGeom>
          <a:noFill/>
          <a:ln>
            <a:noFill/>
          </a:ln>
        </p:spPr>
        <p:txBody>
          <a:bodyPr spcFirstLastPara="1" wrap="square" lIns="96625" tIns="48300" rIns="96625" bIns="48300"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marR="0" lvl="0" indent="0" algn="r" rtl="0">
              <a:spcBef>
                <a:spcPts val="0"/>
              </a:spcBef>
              <a:spcAft>
                <a:spcPts val="0"/>
              </a:spcAft>
              <a:buNone/>
            </a:pPr>
            <a:fld id="{00000000-1234-1234-1234-123412341234}" type="slidenum">
              <a:rPr lang="en-PH"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35" name="Google Shape;135;p7: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EEA69DA6-12D4-CE05-ABD9-74D97466CA79}"/>
            </a:ext>
          </a:extLst>
        </p:cNvPr>
        <p:cNvGrpSpPr/>
        <p:nvPr/>
      </p:nvGrpSpPr>
      <p:grpSpPr>
        <a:xfrm>
          <a:off x="0" y="0"/>
          <a:ext cx="0" cy="0"/>
          <a:chOff x="0" y="0"/>
          <a:chExt cx="0" cy="0"/>
        </a:xfrm>
      </p:grpSpPr>
      <p:sp>
        <p:nvSpPr>
          <p:cNvPr id="133" name="Google Shape;133;p7:notes">
            <a:extLst>
              <a:ext uri="{FF2B5EF4-FFF2-40B4-BE49-F238E27FC236}">
                <a16:creationId xmlns:a16="http://schemas.microsoft.com/office/drawing/2014/main" id="{E1A8A36A-7A49-3DFB-403A-2079BB116DDF}"/>
              </a:ext>
            </a:extLst>
          </p:cNvPr>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a:extLst>
              <a:ext uri="{FF2B5EF4-FFF2-40B4-BE49-F238E27FC236}">
                <a16:creationId xmlns:a16="http://schemas.microsoft.com/office/drawing/2014/main" id="{80093351-D889-3464-3C1C-2014D1FE3406}"/>
              </a:ext>
            </a:extLst>
          </p:cNvPr>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dirty="0"/>
          </a:p>
        </p:txBody>
      </p:sp>
      <p:sp>
        <p:nvSpPr>
          <p:cNvPr id="135" name="Google Shape;135;p7:notes">
            <a:extLst>
              <a:ext uri="{FF2B5EF4-FFF2-40B4-BE49-F238E27FC236}">
                <a16:creationId xmlns:a16="http://schemas.microsoft.com/office/drawing/2014/main" id="{0C3EAB28-CD52-8D9E-F0FD-E83040C41475}"/>
              </a:ext>
            </a:extLst>
          </p:cNvPr>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11</a:t>
            </a:fld>
            <a:endParaRPr/>
          </a:p>
        </p:txBody>
      </p:sp>
    </p:spTree>
    <p:extLst>
      <p:ext uri="{BB962C8B-B14F-4D97-AF65-F5344CB8AC3E}">
        <p14:creationId xmlns:p14="http://schemas.microsoft.com/office/powerpoint/2010/main" val="3771533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AFD08218-7DE7-0735-A42A-763C8C4E6E61}"/>
            </a:ext>
          </a:extLst>
        </p:cNvPr>
        <p:cNvGrpSpPr/>
        <p:nvPr/>
      </p:nvGrpSpPr>
      <p:grpSpPr>
        <a:xfrm>
          <a:off x="0" y="0"/>
          <a:ext cx="0" cy="0"/>
          <a:chOff x="0" y="0"/>
          <a:chExt cx="0" cy="0"/>
        </a:xfrm>
      </p:grpSpPr>
      <p:sp>
        <p:nvSpPr>
          <p:cNvPr id="133" name="Google Shape;133;p7:notes">
            <a:extLst>
              <a:ext uri="{FF2B5EF4-FFF2-40B4-BE49-F238E27FC236}">
                <a16:creationId xmlns:a16="http://schemas.microsoft.com/office/drawing/2014/main" id="{2C89B47C-4490-2D21-02B0-467DB214F446}"/>
              </a:ext>
            </a:extLst>
          </p:cNvPr>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a:extLst>
              <a:ext uri="{FF2B5EF4-FFF2-40B4-BE49-F238E27FC236}">
                <a16:creationId xmlns:a16="http://schemas.microsoft.com/office/drawing/2014/main" id="{9CDF28E7-F537-0780-4906-641BB6C4F1D2}"/>
              </a:ext>
            </a:extLst>
          </p:cNvPr>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dirty="0"/>
          </a:p>
        </p:txBody>
      </p:sp>
      <p:sp>
        <p:nvSpPr>
          <p:cNvPr id="135" name="Google Shape;135;p7:notes">
            <a:extLst>
              <a:ext uri="{FF2B5EF4-FFF2-40B4-BE49-F238E27FC236}">
                <a16:creationId xmlns:a16="http://schemas.microsoft.com/office/drawing/2014/main" id="{1454F124-FCED-4C9B-7454-901D1BCD583D}"/>
              </a:ext>
            </a:extLst>
          </p:cNvPr>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12</a:t>
            </a:fld>
            <a:endParaRPr/>
          </a:p>
        </p:txBody>
      </p:sp>
    </p:spTree>
    <p:extLst>
      <p:ext uri="{BB962C8B-B14F-4D97-AF65-F5344CB8AC3E}">
        <p14:creationId xmlns:p14="http://schemas.microsoft.com/office/powerpoint/2010/main" val="399661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723AA7A0-DE36-8C4B-6CE7-B82E7F373BCD}"/>
            </a:ext>
          </a:extLst>
        </p:cNvPr>
        <p:cNvGrpSpPr/>
        <p:nvPr/>
      </p:nvGrpSpPr>
      <p:grpSpPr>
        <a:xfrm>
          <a:off x="0" y="0"/>
          <a:ext cx="0" cy="0"/>
          <a:chOff x="0" y="0"/>
          <a:chExt cx="0" cy="0"/>
        </a:xfrm>
      </p:grpSpPr>
      <p:sp>
        <p:nvSpPr>
          <p:cNvPr id="133" name="Google Shape;133;p7:notes">
            <a:extLst>
              <a:ext uri="{FF2B5EF4-FFF2-40B4-BE49-F238E27FC236}">
                <a16:creationId xmlns:a16="http://schemas.microsoft.com/office/drawing/2014/main" id="{2DA81EB6-1556-65B0-7DB7-1CBF32CA56F8}"/>
              </a:ext>
            </a:extLst>
          </p:cNvPr>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a:extLst>
              <a:ext uri="{FF2B5EF4-FFF2-40B4-BE49-F238E27FC236}">
                <a16:creationId xmlns:a16="http://schemas.microsoft.com/office/drawing/2014/main" id="{4F8E2272-0140-CC87-91DD-C8F27112EDAB}"/>
              </a:ext>
            </a:extLst>
          </p:cNvPr>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dirty="0"/>
          </a:p>
        </p:txBody>
      </p:sp>
      <p:sp>
        <p:nvSpPr>
          <p:cNvPr id="135" name="Google Shape;135;p7:notes">
            <a:extLst>
              <a:ext uri="{FF2B5EF4-FFF2-40B4-BE49-F238E27FC236}">
                <a16:creationId xmlns:a16="http://schemas.microsoft.com/office/drawing/2014/main" id="{3B045408-789B-0D04-2248-AE20DA537A36}"/>
              </a:ext>
            </a:extLst>
          </p:cNvPr>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13</a:t>
            </a:fld>
            <a:endParaRPr/>
          </a:p>
        </p:txBody>
      </p:sp>
    </p:spTree>
    <p:extLst>
      <p:ext uri="{BB962C8B-B14F-4D97-AF65-F5344CB8AC3E}">
        <p14:creationId xmlns:p14="http://schemas.microsoft.com/office/powerpoint/2010/main" val="76064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40AF862F-787A-8C98-DFDF-8D69C54181A3}"/>
            </a:ext>
          </a:extLst>
        </p:cNvPr>
        <p:cNvGrpSpPr/>
        <p:nvPr/>
      </p:nvGrpSpPr>
      <p:grpSpPr>
        <a:xfrm>
          <a:off x="0" y="0"/>
          <a:ext cx="0" cy="0"/>
          <a:chOff x="0" y="0"/>
          <a:chExt cx="0" cy="0"/>
        </a:xfrm>
      </p:grpSpPr>
      <p:sp>
        <p:nvSpPr>
          <p:cNvPr id="133" name="Google Shape;133;p7:notes">
            <a:extLst>
              <a:ext uri="{FF2B5EF4-FFF2-40B4-BE49-F238E27FC236}">
                <a16:creationId xmlns:a16="http://schemas.microsoft.com/office/drawing/2014/main" id="{7481BFCC-5911-D401-D4B4-8110109B3A82}"/>
              </a:ext>
            </a:extLst>
          </p:cNvPr>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a:extLst>
              <a:ext uri="{FF2B5EF4-FFF2-40B4-BE49-F238E27FC236}">
                <a16:creationId xmlns:a16="http://schemas.microsoft.com/office/drawing/2014/main" id="{6D222A8E-DA62-37E0-179B-66BF3A31927A}"/>
              </a:ext>
            </a:extLst>
          </p:cNvPr>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dirty="0"/>
          </a:p>
        </p:txBody>
      </p:sp>
      <p:sp>
        <p:nvSpPr>
          <p:cNvPr id="135" name="Google Shape;135;p7:notes">
            <a:extLst>
              <a:ext uri="{FF2B5EF4-FFF2-40B4-BE49-F238E27FC236}">
                <a16:creationId xmlns:a16="http://schemas.microsoft.com/office/drawing/2014/main" id="{E5563CCE-3849-EB29-6BC5-AD0C07B2A021}"/>
              </a:ext>
            </a:extLst>
          </p:cNvPr>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14</a:t>
            </a:fld>
            <a:endParaRPr/>
          </a:p>
        </p:txBody>
      </p:sp>
    </p:spTree>
    <p:extLst>
      <p:ext uri="{BB962C8B-B14F-4D97-AF65-F5344CB8AC3E}">
        <p14:creationId xmlns:p14="http://schemas.microsoft.com/office/powerpoint/2010/main" val="3689342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E3336B4A-A322-7E8E-A8C2-17F2A6FD348B}"/>
            </a:ext>
          </a:extLst>
        </p:cNvPr>
        <p:cNvGrpSpPr/>
        <p:nvPr/>
      </p:nvGrpSpPr>
      <p:grpSpPr>
        <a:xfrm>
          <a:off x="0" y="0"/>
          <a:ext cx="0" cy="0"/>
          <a:chOff x="0" y="0"/>
          <a:chExt cx="0" cy="0"/>
        </a:xfrm>
      </p:grpSpPr>
      <p:sp>
        <p:nvSpPr>
          <p:cNvPr id="133" name="Google Shape;133;p7:notes">
            <a:extLst>
              <a:ext uri="{FF2B5EF4-FFF2-40B4-BE49-F238E27FC236}">
                <a16:creationId xmlns:a16="http://schemas.microsoft.com/office/drawing/2014/main" id="{241E18E8-7A07-5F16-FC30-AC3C5326FFC6}"/>
              </a:ext>
            </a:extLst>
          </p:cNvPr>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a:extLst>
              <a:ext uri="{FF2B5EF4-FFF2-40B4-BE49-F238E27FC236}">
                <a16:creationId xmlns:a16="http://schemas.microsoft.com/office/drawing/2014/main" id="{A6ADA35E-62EB-A5FC-BF6A-1FDC73EB0487}"/>
              </a:ext>
            </a:extLst>
          </p:cNvPr>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dirty="0"/>
          </a:p>
        </p:txBody>
      </p:sp>
      <p:sp>
        <p:nvSpPr>
          <p:cNvPr id="135" name="Google Shape;135;p7:notes">
            <a:extLst>
              <a:ext uri="{FF2B5EF4-FFF2-40B4-BE49-F238E27FC236}">
                <a16:creationId xmlns:a16="http://schemas.microsoft.com/office/drawing/2014/main" id="{9F9EC44C-6584-1350-B8AD-42BBE815F2DF}"/>
              </a:ext>
            </a:extLst>
          </p:cNvPr>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15</a:t>
            </a:fld>
            <a:endParaRPr/>
          </a:p>
        </p:txBody>
      </p:sp>
    </p:spTree>
    <p:extLst>
      <p:ext uri="{BB962C8B-B14F-4D97-AF65-F5344CB8AC3E}">
        <p14:creationId xmlns:p14="http://schemas.microsoft.com/office/powerpoint/2010/main" val="4236013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890012BC-264A-FC05-C1B6-A351A893BEDF}"/>
            </a:ext>
          </a:extLst>
        </p:cNvPr>
        <p:cNvGrpSpPr/>
        <p:nvPr/>
      </p:nvGrpSpPr>
      <p:grpSpPr>
        <a:xfrm>
          <a:off x="0" y="0"/>
          <a:ext cx="0" cy="0"/>
          <a:chOff x="0" y="0"/>
          <a:chExt cx="0" cy="0"/>
        </a:xfrm>
      </p:grpSpPr>
      <p:sp>
        <p:nvSpPr>
          <p:cNvPr id="133" name="Google Shape;133;p7:notes">
            <a:extLst>
              <a:ext uri="{FF2B5EF4-FFF2-40B4-BE49-F238E27FC236}">
                <a16:creationId xmlns:a16="http://schemas.microsoft.com/office/drawing/2014/main" id="{ADDC09D0-2EA3-A109-28C4-85ADF7A33DF2}"/>
              </a:ext>
            </a:extLst>
          </p:cNvPr>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a:extLst>
              <a:ext uri="{FF2B5EF4-FFF2-40B4-BE49-F238E27FC236}">
                <a16:creationId xmlns:a16="http://schemas.microsoft.com/office/drawing/2014/main" id="{D608CF55-A42D-3C75-A55B-BD4F0057FC63}"/>
              </a:ext>
            </a:extLst>
          </p:cNvPr>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dirty="0"/>
          </a:p>
        </p:txBody>
      </p:sp>
      <p:sp>
        <p:nvSpPr>
          <p:cNvPr id="135" name="Google Shape;135;p7:notes">
            <a:extLst>
              <a:ext uri="{FF2B5EF4-FFF2-40B4-BE49-F238E27FC236}">
                <a16:creationId xmlns:a16="http://schemas.microsoft.com/office/drawing/2014/main" id="{0BAC2525-4AD5-0770-E6F2-31BE21116279}"/>
              </a:ext>
            </a:extLst>
          </p:cNvPr>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16</a:t>
            </a:fld>
            <a:endParaRPr/>
          </a:p>
        </p:txBody>
      </p:sp>
    </p:spTree>
    <p:extLst>
      <p:ext uri="{BB962C8B-B14F-4D97-AF65-F5344CB8AC3E}">
        <p14:creationId xmlns:p14="http://schemas.microsoft.com/office/powerpoint/2010/main" val="4006480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1DBA23C6-B395-5040-5623-BBFF0DE7BBF7}"/>
            </a:ext>
          </a:extLst>
        </p:cNvPr>
        <p:cNvGrpSpPr/>
        <p:nvPr/>
      </p:nvGrpSpPr>
      <p:grpSpPr>
        <a:xfrm>
          <a:off x="0" y="0"/>
          <a:ext cx="0" cy="0"/>
          <a:chOff x="0" y="0"/>
          <a:chExt cx="0" cy="0"/>
        </a:xfrm>
      </p:grpSpPr>
      <p:sp>
        <p:nvSpPr>
          <p:cNvPr id="133" name="Google Shape;133;p7:notes">
            <a:extLst>
              <a:ext uri="{FF2B5EF4-FFF2-40B4-BE49-F238E27FC236}">
                <a16:creationId xmlns:a16="http://schemas.microsoft.com/office/drawing/2014/main" id="{7C89DCF1-8391-82C5-3C39-12B5049F56F2}"/>
              </a:ext>
            </a:extLst>
          </p:cNvPr>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a:extLst>
              <a:ext uri="{FF2B5EF4-FFF2-40B4-BE49-F238E27FC236}">
                <a16:creationId xmlns:a16="http://schemas.microsoft.com/office/drawing/2014/main" id="{DC75D91A-DA2B-DB41-828D-BAB4FF538AE0}"/>
              </a:ext>
            </a:extLst>
          </p:cNvPr>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dirty="0"/>
          </a:p>
        </p:txBody>
      </p:sp>
      <p:sp>
        <p:nvSpPr>
          <p:cNvPr id="135" name="Google Shape;135;p7:notes">
            <a:extLst>
              <a:ext uri="{FF2B5EF4-FFF2-40B4-BE49-F238E27FC236}">
                <a16:creationId xmlns:a16="http://schemas.microsoft.com/office/drawing/2014/main" id="{A819B36A-0DE0-B68B-27A9-9D344DB6D86D}"/>
              </a:ext>
            </a:extLst>
          </p:cNvPr>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17</a:t>
            </a:fld>
            <a:endParaRPr/>
          </a:p>
        </p:txBody>
      </p:sp>
    </p:spTree>
    <p:extLst>
      <p:ext uri="{BB962C8B-B14F-4D97-AF65-F5344CB8AC3E}">
        <p14:creationId xmlns:p14="http://schemas.microsoft.com/office/powerpoint/2010/main" val="94504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43" name="Google Shape;143;p8: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9: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51" name="Google Shape;151;p9: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98" name="Google Shape;98;p2: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a:extLst>
            <a:ext uri="{FF2B5EF4-FFF2-40B4-BE49-F238E27FC236}">
              <a16:creationId xmlns:a16="http://schemas.microsoft.com/office/drawing/2014/main" id="{89FA9739-FD6F-A33D-86D8-A46491E7B98D}"/>
            </a:ext>
          </a:extLst>
        </p:cNvPr>
        <p:cNvGrpSpPr/>
        <p:nvPr/>
      </p:nvGrpSpPr>
      <p:grpSpPr>
        <a:xfrm>
          <a:off x="0" y="0"/>
          <a:ext cx="0" cy="0"/>
          <a:chOff x="0" y="0"/>
          <a:chExt cx="0" cy="0"/>
        </a:xfrm>
      </p:grpSpPr>
      <p:sp>
        <p:nvSpPr>
          <p:cNvPr id="149" name="Google Shape;149;p9:notes">
            <a:extLst>
              <a:ext uri="{FF2B5EF4-FFF2-40B4-BE49-F238E27FC236}">
                <a16:creationId xmlns:a16="http://schemas.microsoft.com/office/drawing/2014/main" id="{B0F9D14D-8D98-107F-6CA1-5F76111EA959}"/>
              </a:ext>
            </a:extLst>
          </p:cNvPr>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9:notes">
            <a:extLst>
              <a:ext uri="{FF2B5EF4-FFF2-40B4-BE49-F238E27FC236}">
                <a16:creationId xmlns:a16="http://schemas.microsoft.com/office/drawing/2014/main" id="{CFBB92D7-5242-0768-2A90-DCA3973CC262}"/>
              </a:ext>
            </a:extLst>
          </p:cNvPr>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51" name="Google Shape;151;p9:notes">
            <a:extLst>
              <a:ext uri="{FF2B5EF4-FFF2-40B4-BE49-F238E27FC236}">
                <a16:creationId xmlns:a16="http://schemas.microsoft.com/office/drawing/2014/main" id="{F2906853-8C31-F82D-52C5-64E3062C48CB}"/>
              </a:ext>
            </a:extLst>
          </p:cNvPr>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20</a:t>
            </a:fld>
            <a:endParaRPr/>
          </a:p>
        </p:txBody>
      </p:sp>
    </p:spTree>
    <p:extLst>
      <p:ext uri="{BB962C8B-B14F-4D97-AF65-F5344CB8AC3E}">
        <p14:creationId xmlns:p14="http://schemas.microsoft.com/office/powerpoint/2010/main" val="4155187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938848" y="3418067"/>
            <a:ext cx="7510780" cy="2796599"/>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72EFDDC4-79C3-7DC0-919A-0BC2EBA6D7B4}"/>
            </a:ext>
          </a:extLst>
        </p:cNvPr>
        <p:cNvGrpSpPr/>
        <p:nvPr/>
      </p:nvGrpSpPr>
      <p:grpSpPr>
        <a:xfrm>
          <a:off x="0" y="0"/>
          <a:ext cx="0" cy="0"/>
          <a:chOff x="0" y="0"/>
          <a:chExt cx="0" cy="0"/>
        </a:xfrm>
      </p:grpSpPr>
      <p:sp>
        <p:nvSpPr>
          <p:cNvPr id="103" name="Google Shape;103;p3:notes">
            <a:extLst>
              <a:ext uri="{FF2B5EF4-FFF2-40B4-BE49-F238E27FC236}">
                <a16:creationId xmlns:a16="http://schemas.microsoft.com/office/drawing/2014/main" id="{3C6323D3-4302-7B0C-5AC3-167B767FD86F}"/>
              </a:ext>
            </a:extLst>
          </p:cNvPr>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a:extLst>
              <a:ext uri="{FF2B5EF4-FFF2-40B4-BE49-F238E27FC236}">
                <a16:creationId xmlns:a16="http://schemas.microsoft.com/office/drawing/2014/main" id="{53599EB5-9097-91DF-6209-6C00B7F35964}"/>
              </a:ext>
            </a:extLst>
          </p:cNvPr>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05" name="Google Shape;105;p3:notes">
            <a:extLst>
              <a:ext uri="{FF2B5EF4-FFF2-40B4-BE49-F238E27FC236}">
                <a16:creationId xmlns:a16="http://schemas.microsoft.com/office/drawing/2014/main" id="{1AAEB5CA-ACD3-FDE2-4914-094D03687F40}"/>
              </a:ext>
            </a:extLst>
          </p:cNvPr>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4</a:t>
            </a:fld>
            <a:endParaRPr/>
          </a:p>
        </p:txBody>
      </p:sp>
    </p:spTree>
    <p:extLst>
      <p:ext uri="{BB962C8B-B14F-4D97-AF65-F5344CB8AC3E}">
        <p14:creationId xmlns:p14="http://schemas.microsoft.com/office/powerpoint/2010/main" val="1351312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4: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12" name="Google Shape;112;p4: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a:extLst>
            <a:ext uri="{FF2B5EF4-FFF2-40B4-BE49-F238E27FC236}">
              <a16:creationId xmlns:a16="http://schemas.microsoft.com/office/drawing/2014/main" id="{A341088B-4BD5-3833-7FD6-FF47DB7AF351}"/>
            </a:ext>
          </a:extLst>
        </p:cNvPr>
        <p:cNvGrpSpPr/>
        <p:nvPr/>
      </p:nvGrpSpPr>
      <p:grpSpPr>
        <a:xfrm>
          <a:off x="0" y="0"/>
          <a:ext cx="0" cy="0"/>
          <a:chOff x="0" y="0"/>
          <a:chExt cx="0" cy="0"/>
        </a:xfrm>
      </p:grpSpPr>
      <p:sp>
        <p:nvSpPr>
          <p:cNvPr id="110" name="Google Shape;110;p4:notes">
            <a:extLst>
              <a:ext uri="{FF2B5EF4-FFF2-40B4-BE49-F238E27FC236}">
                <a16:creationId xmlns:a16="http://schemas.microsoft.com/office/drawing/2014/main" id="{402858E6-3DF5-9002-2046-64DD3DBA3D79}"/>
              </a:ext>
            </a:extLst>
          </p:cNvPr>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4:notes">
            <a:extLst>
              <a:ext uri="{FF2B5EF4-FFF2-40B4-BE49-F238E27FC236}">
                <a16:creationId xmlns:a16="http://schemas.microsoft.com/office/drawing/2014/main" id="{568A6A63-880C-C16A-6110-05D649B5D989}"/>
              </a:ext>
            </a:extLst>
          </p:cNvPr>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12" name="Google Shape;112;p4:notes">
            <a:extLst>
              <a:ext uri="{FF2B5EF4-FFF2-40B4-BE49-F238E27FC236}">
                <a16:creationId xmlns:a16="http://schemas.microsoft.com/office/drawing/2014/main" id="{34D4EA1C-866E-CAF5-1D4E-37B2BA59ACD0}"/>
              </a:ext>
            </a:extLst>
          </p:cNvPr>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6</a:t>
            </a:fld>
            <a:endParaRPr/>
          </a:p>
        </p:txBody>
      </p:sp>
    </p:spTree>
    <p:extLst>
      <p:ext uri="{BB962C8B-B14F-4D97-AF65-F5344CB8AC3E}">
        <p14:creationId xmlns:p14="http://schemas.microsoft.com/office/powerpoint/2010/main" val="1004988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a:extLst>
            <a:ext uri="{FF2B5EF4-FFF2-40B4-BE49-F238E27FC236}">
              <a16:creationId xmlns:a16="http://schemas.microsoft.com/office/drawing/2014/main" id="{63ABCF6D-6563-EC88-819A-223C8F6133AB}"/>
            </a:ext>
          </a:extLst>
        </p:cNvPr>
        <p:cNvGrpSpPr/>
        <p:nvPr/>
      </p:nvGrpSpPr>
      <p:grpSpPr>
        <a:xfrm>
          <a:off x="0" y="0"/>
          <a:ext cx="0" cy="0"/>
          <a:chOff x="0" y="0"/>
          <a:chExt cx="0" cy="0"/>
        </a:xfrm>
      </p:grpSpPr>
      <p:sp>
        <p:nvSpPr>
          <p:cNvPr id="110" name="Google Shape;110;p4:notes">
            <a:extLst>
              <a:ext uri="{FF2B5EF4-FFF2-40B4-BE49-F238E27FC236}">
                <a16:creationId xmlns:a16="http://schemas.microsoft.com/office/drawing/2014/main" id="{BA65742E-E83D-CDE3-9087-F54F8D1DFDE1}"/>
              </a:ext>
            </a:extLst>
          </p:cNvPr>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4:notes">
            <a:extLst>
              <a:ext uri="{FF2B5EF4-FFF2-40B4-BE49-F238E27FC236}">
                <a16:creationId xmlns:a16="http://schemas.microsoft.com/office/drawing/2014/main" id="{F372CE68-12F8-F4FF-5F4E-07B7E115B3C4}"/>
              </a:ext>
            </a:extLst>
          </p:cNvPr>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12" name="Google Shape;112;p4:notes">
            <a:extLst>
              <a:ext uri="{FF2B5EF4-FFF2-40B4-BE49-F238E27FC236}">
                <a16:creationId xmlns:a16="http://schemas.microsoft.com/office/drawing/2014/main" id="{98042ECC-B510-7C6A-FF64-FC786458C6CD}"/>
              </a:ext>
            </a:extLst>
          </p:cNvPr>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7</a:t>
            </a:fld>
            <a:endParaRPr/>
          </a:p>
        </p:txBody>
      </p:sp>
    </p:spTree>
    <p:extLst>
      <p:ext uri="{BB962C8B-B14F-4D97-AF65-F5344CB8AC3E}">
        <p14:creationId xmlns:p14="http://schemas.microsoft.com/office/powerpoint/2010/main" val="3023767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5: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20" name="Google Shape;120;p5: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6: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27" name="Google Shape;127;p6: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13"/>
          <p:cNvSpPr txBox="1">
            <a:spLocks noGrp="1"/>
          </p:cNvSpPr>
          <p:nvPr>
            <p:ph type="ctrTitle"/>
          </p:nvPr>
        </p:nvSpPr>
        <p:spPr>
          <a:xfrm>
            <a:off x="914400" y="2130429"/>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853"/>
              </a:spcBef>
              <a:spcAft>
                <a:spcPts val="0"/>
              </a:spcAft>
              <a:buClr>
                <a:srgbClr val="888888"/>
              </a:buClr>
              <a:buSzPts val="4267"/>
              <a:buNone/>
              <a:defRPr>
                <a:solidFill>
                  <a:srgbClr val="888888"/>
                </a:solidFill>
              </a:defRPr>
            </a:lvl1pPr>
            <a:lvl2pPr lvl="1" algn="ctr">
              <a:spcBef>
                <a:spcPts val="747"/>
              </a:spcBef>
              <a:spcAft>
                <a:spcPts val="0"/>
              </a:spcAft>
              <a:buClr>
                <a:srgbClr val="888888"/>
              </a:buClr>
              <a:buSzPts val="3733"/>
              <a:buNone/>
              <a:defRPr>
                <a:solidFill>
                  <a:srgbClr val="888888"/>
                </a:solidFill>
              </a:defRPr>
            </a:lvl2pPr>
            <a:lvl3pPr lvl="2" algn="ctr">
              <a:spcBef>
                <a:spcPts val="640"/>
              </a:spcBef>
              <a:spcAft>
                <a:spcPts val="0"/>
              </a:spcAft>
              <a:buClr>
                <a:srgbClr val="888888"/>
              </a:buClr>
              <a:buSzPts val="3200"/>
              <a:buNone/>
              <a:defRPr>
                <a:solidFill>
                  <a:srgbClr val="888888"/>
                </a:solidFill>
              </a:defRPr>
            </a:lvl3pPr>
            <a:lvl4pPr lvl="3" algn="ctr">
              <a:spcBef>
                <a:spcPts val="533"/>
              </a:spcBef>
              <a:spcAft>
                <a:spcPts val="0"/>
              </a:spcAft>
              <a:buClr>
                <a:srgbClr val="888888"/>
              </a:buClr>
              <a:buSzPts val="2667"/>
              <a:buNone/>
              <a:defRPr>
                <a:solidFill>
                  <a:srgbClr val="888888"/>
                </a:solidFill>
              </a:defRPr>
            </a:lvl4pPr>
            <a:lvl5pPr lvl="4" algn="ctr">
              <a:spcBef>
                <a:spcPts val="533"/>
              </a:spcBef>
              <a:spcAft>
                <a:spcPts val="0"/>
              </a:spcAft>
              <a:buClr>
                <a:srgbClr val="888888"/>
              </a:buClr>
              <a:buSzPts val="2667"/>
              <a:buNone/>
              <a:defRPr>
                <a:solidFill>
                  <a:srgbClr val="888888"/>
                </a:solidFill>
              </a:defRPr>
            </a:lvl5pPr>
            <a:lvl6pPr lvl="5" algn="ctr">
              <a:spcBef>
                <a:spcPts val="533"/>
              </a:spcBef>
              <a:spcAft>
                <a:spcPts val="0"/>
              </a:spcAft>
              <a:buClr>
                <a:srgbClr val="888888"/>
              </a:buClr>
              <a:buSzPts val="2667"/>
              <a:buNone/>
              <a:defRPr>
                <a:solidFill>
                  <a:srgbClr val="888888"/>
                </a:solidFill>
              </a:defRPr>
            </a:lvl6pPr>
            <a:lvl7pPr lvl="6" algn="ctr">
              <a:spcBef>
                <a:spcPts val="533"/>
              </a:spcBef>
              <a:spcAft>
                <a:spcPts val="0"/>
              </a:spcAft>
              <a:buClr>
                <a:srgbClr val="888888"/>
              </a:buClr>
              <a:buSzPts val="2667"/>
              <a:buNone/>
              <a:defRPr>
                <a:solidFill>
                  <a:srgbClr val="888888"/>
                </a:solidFill>
              </a:defRPr>
            </a:lvl7pPr>
            <a:lvl8pPr lvl="7" algn="ctr">
              <a:spcBef>
                <a:spcPts val="533"/>
              </a:spcBef>
              <a:spcAft>
                <a:spcPts val="0"/>
              </a:spcAft>
              <a:buClr>
                <a:srgbClr val="888888"/>
              </a:buClr>
              <a:buSzPts val="2667"/>
              <a:buNone/>
              <a:defRPr>
                <a:solidFill>
                  <a:srgbClr val="888888"/>
                </a:solidFill>
              </a:defRPr>
            </a:lvl8pPr>
            <a:lvl9pPr lvl="8" algn="ctr">
              <a:spcBef>
                <a:spcPts val="533"/>
              </a:spcBef>
              <a:spcAft>
                <a:spcPts val="0"/>
              </a:spcAft>
              <a:buClr>
                <a:srgbClr val="888888"/>
              </a:buClr>
              <a:buSzPts val="2667"/>
              <a:buNone/>
              <a:defRPr>
                <a:solidFill>
                  <a:srgbClr val="888888"/>
                </a:solidFill>
              </a:defRPr>
            </a:lvl9pPr>
          </a:lstStyle>
          <a:p>
            <a:endParaRPr/>
          </a:p>
        </p:txBody>
      </p:sp>
      <p:sp>
        <p:nvSpPr>
          <p:cNvPr id="22" name="Google Shape;22;p13"/>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14"/>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5333"/>
              <a:buFont typeface="Calibri"/>
              <a:buNone/>
              <a:defRPr sz="5333"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533"/>
              </a:spcBef>
              <a:spcAft>
                <a:spcPts val="0"/>
              </a:spcAft>
              <a:buClr>
                <a:srgbClr val="888888"/>
              </a:buClr>
              <a:buSzPts val="2667"/>
              <a:buNone/>
              <a:defRPr sz="2667">
                <a:solidFill>
                  <a:srgbClr val="888888"/>
                </a:solidFill>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7"/>
              </a:spcBef>
              <a:spcAft>
                <a:spcPts val="0"/>
              </a:spcAft>
              <a:buClr>
                <a:srgbClr val="888888"/>
              </a:buClr>
              <a:buSzPts val="2133"/>
              <a:buNone/>
              <a:defRPr sz="2133">
                <a:solidFill>
                  <a:srgbClr val="888888"/>
                </a:solidFill>
              </a:defRPr>
            </a:lvl3pPr>
            <a:lvl4pPr marL="1828800" lvl="3" indent="-228600" algn="l">
              <a:spcBef>
                <a:spcPts val="373"/>
              </a:spcBef>
              <a:spcAft>
                <a:spcPts val="0"/>
              </a:spcAft>
              <a:buClr>
                <a:srgbClr val="888888"/>
              </a:buClr>
              <a:buSzPts val="1867"/>
              <a:buNone/>
              <a:defRPr sz="1867">
                <a:solidFill>
                  <a:srgbClr val="888888"/>
                </a:solidFill>
              </a:defRPr>
            </a:lvl4pPr>
            <a:lvl5pPr marL="2286000" lvl="4" indent="-228600" algn="l">
              <a:spcBef>
                <a:spcPts val="373"/>
              </a:spcBef>
              <a:spcAft>
                <a:spcPts val="0"/>
              </a:spcAft>
              <a:buClr>
                <a:srgbClr val="888888"/>
              </a:buClr>
              <a:buSzPts val="1867"/>
              <a:buNone/>
              <a:defRPr sz="1867">
                <a:solidFill>
                  <a:srgbClr val="888888"/>
                </a:solidFill>
              </a:defRPr>
            </a:lvl5pPr>
            <a:lvl6pPr marL="2743200" lvl="5" indent="-228600" algn="l">
              <a:spcBef>
                <a:spcPts val="373"/>
              </a:spcBef>
              <a:spcAft>
                <a:spcPts val="0"/>
              </a:spcAft>
              <a:buClr>
                <a:srgbClr val="888888"/>
              </a:buClr>
              <a:buSzPts val="1867"/>
              <a:buNone/>
              <a:defRPr sz="1867">
                <a:solidFill>
                  <a:srgbClr val="888888"/>
                </a:solidFill>
              </a:defRPr>
            </a:lvl6pPr>
            <a:lvl7pPr marL="3200400" lvl="6" indent="-228600" algn="l">
              <a:spcBef>
                <a:spcPts val="373"/>
              </a:spcBef>
              <a:spcAft>
                <a:spcPts val="0"/>
              </a:spcAft>
              <a:buClr>
                <a:srgbClr val="888888"/>
              </a:buClr>
              <a:buSzPts val="1867"/>
              <a:buNone/>
              <a:defRPr sz="1867">
                <a:solidFill>
                  <a:srgbClr val="888888"/>
                </a:solidFill>
              </a:defRPr>
            </a:lvl7pPr>
            <a:lvl8pPr marL="3657600" lvl="7" indent="-228600" algn="l">
              <a:spcBef>
                <a:spcPts val="373"/>
              </a:spcBef>
              <a:spcAft>
                <a:spcPts val="0"/>
              </a:spcAft>
              <a:buClr>
                <a:srgbClr val="888888"/>
              </a:buClr>
              <a:buSzPts val="1867"/>
              <a:buNone/>
              <a:defRPr sz="1867">
                <a:solidFill>
                  <a:srgbClr val="888888"/>
                </a:solidFill>
              </a:defRPr>
            </a:lvl8pPr>
            <a:lvl9pPr marL="4114800" lvl="8" indent="-228600" algn="l">
              <a:spcBef>
                <a:spcPts val="373"/>
              </a:spcBef>
              <a:spcAft>
                <a:spcPts val="0"/>
              </a:spcAft>
              <a:buClr>
                <a:srgbClr val="888888"/>
              </a:buClr>
              <a:buSzPts val="1867"/>
              <a:buNone/>
              <a:defRPr sz="1867">
                <a:solidFill>
                  <a:srgbClr val="888888"/>
                </a:solidFill>
              </a:defRPr>
            </a:lvl9pPr>
          </a:lstStyle>
          <a:p>
            <a:endParaRPr/>
          </a:p>
        </p:txBody>
      </p:sp>
      <p:sp>
        <p:nvSpPr>
          <p:cNvPr id="34" name="Google Shape;34;p15"/>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5"/>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65645" algn="l">
              <a:spcBef>
                <a:spcPts val="747"/>
              </a:spcBef>
              <a:spcAft>
                <a:spcPts val="0"/>
              </a:spcAft>
              <a:buClr>
                <a:schemeClr val="dk1"/>
              </a:buClr>
              <a:buSzPts val="3733"/>
              <a:buChar char="•"/>
              <a:defRPr sz="3733"/>
            </a:lvl1pPr>
            <a:lvl2pPr marL="914400" lvl="1" indent="-431800" algn="l">
              <a:spcBef>
                <a:spcPts val="640"/>
              </a:spcBef>
              <a:spcAft>
                <a:spcPts val="0"/>
              </a:spcAft>
              <a:buClr>
                <a:schemeClr val="dk1"/>
              </a:buClr>
              <a:buSzPts val="3200"/>
              <a:buChar char="–"/>
              <a:defRPr sz="3200"/>
            </a:lvl2pPr>
            <a:lvl3pPr marL="1371600" lvl="2" indent="-397954" algn="l">
              <a:spcBef>
                <a:spcPts val="533"/>
              </a:spcBef>
              <a:spcAft>
                <a:spcPts val="0"/>
              </a:spcAft>
              <a:buClr>
                <a:schemeClr val="dk1"/>
              </a:buClr>
              <a:buSzPts val="2667"/>
              <a:buChar char="•"/>
              <a:defRPr sz="2667"/>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40" name="Google Shape;40;p1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65645" algn="l">
              <a:spcBef>
                <a:spcPts val="747"/>
              </a:spcBef>
              <a:spcAft>
                <a:spcPts val="0"/>
              </a:spcAft>
              <a:buClr>
                <a:schemeClr val="dk1"/>
              </a:buClr>
              <a:buSzPts val="3733"/>
              <a:buChar char="•"/>
              <a:defRPr sz="3733"/>
            </a:lvl1pPr>
            <a:lvl2pPr marL="914400" lvl="1" indent="-431800" algn="l">
              <a:spcBef>
                <a:spcPts val="640"/>
              </a:spcBef>
              <a:spcAft>
                <a:spcPts val="0"/>
              </a:spcAft>
              <a:buClr>
                <a:schemeClr val="dk1"/>
              </a:buClr>
              <a:buSzPts val="3200"/>
              <a:buChar char="–"/>
              <a:defRPr sz="3200"/>
            </a:lvl2pPr>
            <a:lvl3pPr marL="1371600" lvl="2" indent="-397954" algn="l">
              <a:spcBef>
                <a:spcPts val="533"/>
              </a:spcBef>
              <a:spcAft>
                <a:spcPts val="0"/>
              </a:spcAft>
              <a:buClr>
                <a:schemeClr val="dk1"/>
              </a:buClr>
              <a:buSzPts val="2667"/>
              <a:buChar char="•"/>
              <a:defRPr sz="2667"/>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41" name="Google Shape;41;p16"/>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6"/>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5867"/>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7"/>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33"/>
              </a:spcBef>
              <a:spcAft>
                <a:spcPts val="0"/>
              </a:spcAft>
              <a:buClr>
                <a:schemeClr val="dk1"/>
              </a:buClr>
              <a:buSzPts val="2667"/>
              <a:buNone/>
              <a:defRPr sz="2667" b="1"/>
            </a:lvl2pPr>
            <a:lvl3pPr marL="1371600" lvl="2" indent="-228600" algn="l">
              <a:spcBef>
                <a:spcPts val="480"/>
              </a:spcBef>
              <a:spcAft>
                <a:spcPts val="0"/>
              </a:spcAft>
              <a:buClr>
                <a:schemeClr val="dk1"/>
              </a:buClr>
              <a:buSzPts val="2400"/>
              <a:buNone/>
              <a:defRPr sz="2400" b="1"/>
            </a:lvl3pPr>
            <a:lvl4pPr marL="1828800" lvl="3" indent="-228600" algn="l">
              <a:spcBef>
                <a:spcPts val="427"/>
              </a:spcBef>
              <a:spcAft>
                <a:spcPts val="0"/>
              </a:spcAft>
              <a:buClr>
                <a:schemeClr val="dk1"/>
              </a:buClr>
              <a:buSzPts val="2133"/>
              <a:buNone/>
              <a:defRPr sz="2133" b="1"/>
            </a:lvl4pPr>
            <a:lvl5pPr marL="2286000" lvl="4" indent="-228600" algn="l">
              <a:spcBef>
                <a:spcPts val="427"/>
              </a:spcBef>
              <a:spcAft>
                <a:spcPts val="0"/>
              </a:spcAft>
              <a:buClr>
                <a:schemeClr val="dk1"/>
              </a:buClr>
              <a:buSzPts val="2133"/>
              <a:buNone/>
              <a:defRPr sz="2133" b="1"/>
            </a:lvl5pPr>
            <a:lvl6pPr marL="2743200" lvl="5" indent="-228600" algn="l">
              <a:spcBef>
                <a:spcPts val="427"/>
              </a:spcBef>
              <a:spcAft>
                <a:spcPts val="0"/>
              </a:spcAft>
              <a:buClr>
                <a:schemeClr val="dk1"/>
              </a:buClr>
              <a:buSzPts val="2133"/>
              <a:buNone/>
              <a:defRPr sz="2133" b="1"/>
            </a:lvl6pPr>
            <a:lvl7pPr marL="3200400" lvl="6" indent="-228600" algn="l">
              <a:spcBef>
                <a:spcPts val="427"/>
              </a:spcBef>
              <a:spcAft>
                <a:spcPts val="0"/>
              </a:spcAft>
              <a:buClr>
                <a:schemeClr val="dk1"/>
              </a:buClr>
              <a:buSzPts val="2133"/>
              <a:buNone/>
              <a:defRPr sz="2133" b="1"/>
            </a:lvl7pPr>
            <a:lvl8pPr marL="3657600" lvl="7" indent="-228600" algn="l">
              <a:spcBef>
                <a:spcPts val="427"/>
              </a:spcBef>
              <a:spcAft>
                <a:spcPts val="0"/>
              </a:spcAft>
              <a:buClr>
                <a:schemeClr val="dk1"/>
              </a:buClr>
              <a:buSzPts val="2133"/>
              <a:buNone/>
              <a:defRPr sz="2133" b="1"/>
            </a:lvl8pPr>
            <a:lvl9pPr marL="4114800" lvl="8" indent="-228600" algn="l">
              <a:spcBef>
                <a:spcPts val="427"/>
              </a:spcBef>
              <a:spcAft>
                <a:spcPts val="0"/>
              </a:spcAft>
              <a:buClr>
                <a:schemeClr val="dk1"/>
              </a:buClr>
              <a:buSzPts val="2133"/>
              <a:buNone/>
              <a:defRPr sz="2133" b="1"/>
            </a:lvl9pPr>
          </a:lstStyle>
          <a:p>
            <a:endParaRPr/>
          </a:p>
        </p:txBody>
      </p:sp>
      <p:sp>
        <p:nvSpPr>
          <p:cNvPr id="47" name="Google Shape;47;p1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397954" algn="l">
              <a:spcBef>
                <a:spcPts val="533"/>
              </a:spcBef>
              <a:spcAft>
                <a:spcPts val="0"/>
              </a:spcAft>
              <a:buClr>
                <a:schemeClr val="dk1"/>
              </a:buClr>
              <a:buSzPts val="2667"/>
              <a:buChar char="–"/>
              <a:defRPr sz="2667"/>
            </a:lvl2pPr>
            <a:lvl3pPr marL="1371600" lvl="2" indent="-381000" algn="l">
              <a:spcBef>
                <a:spcPts val="480"/>
              </a:spcBef>
              <a:spcAft>
                <a:spcPts val="0"/>
              </a:spcAft>
              <a:buClr>
                <a:schemeClr val="dk1"/>
              </a:buClr>
              <a:buSzPts val="2400"/>
              <a:buChar char="•"/>
              <a:defRPr sz="2400"/>
            </a:lvl3pPr>
            <a:lvl4pPr marL="1828800" lvl="3" indent="-364045" algn="l">
              <a:spcBef>
                <a:spcPts val="427"/>
              </a:spcBef>
              <a:spcAft>
                <a:spcPts val="0"/>
              </a:spcAft>
              <a:buClr>
                <a:schemeClr val="dk1"/>
              </a:buClr>
              <a:buSzPts val="2133"/>
              <a:buChar char="–"/>
              <a:defRPr sz="2133"/>
            </a:lvl4pPr>
            <a:lvl5pPr marL="2286000" lvl="4" indent="-364045" algn="l">
              <a:spcBef>
                <a:spcPts val="427"/>
              </a:spcBef>
              <a:spcAft>
                <a:spcPts val="0"/>
              </a:spcAft>
              <a:buClr>
                <a:schemeClr val="dk1"/>
              </a:buClr>
              <a:buSzPts val="2133"/>
              <a:buChar char="»"/>
              <a:defRPr sz="2133"/>
            </a:lvl5pPr>
            <a:lvl6pPr marL="2743200" lvl="5" indent="-364045" algn="l">
              <a:spcBef>
                <a:spcPts val="427"/>
              </a:spcBef>
              <a:spcAft>
                <a:spcPts val="0"/>
              </a:spcAft>
              <a:buClr>
                <a:schemeClr val="dk1"/>
              </a:buClr>
              <a:buSzPts val="2133"/>
              <a:buChar char="•"/>
              <a:defRPr sz="2133"/>
            </a:lvl6pPr>
            <a:lvl7pPr marL="3200400" lvl="6" indent="-364045" algn="l">
              <a:spcBef>
                <a:spcPts val="427"/>
              </a:spcBef>
              <a:spcAft>
                <a:spcPts val="0"/>
              </a:spcAft>
              <a:buClr>
                <a:schemeClr val="dk1"/>
              </a:buClr>
              <a:buSzPts val="2133"/>
              <a:buChar char="•"/>
              <a:defRPr sz="2133"/>
            </a:lvl7pPr>
            <a:lvl8pPr marL="3657600" lvl="7" indent="-364045" algn="l">
              <a:spcBef>
                <a:spcPts val="427"/>
              </a:spcBef>
              <a:spcAft>
                <a:spcPts val="0"/>
              </a:spcAft>
              <a:buClr>
                <a:schemeClr val="dk1"/>
              </a:buClr>
              <a:buSzPts val="2133"/>
              <a:buChar char="•"/>
              <a:defRPr sz="2133"/>
            </a:lvl8pPr>
            <a:lvl9pPr marL="4114800" lvl="8" indent="-364045" algn="l">
              <a:spcBef>
                <a:spcPts val="427"/>
              </a:spcBef>
              <a:spcAft>
                <a:spcPts val="0"/>
              </a:spcAft>
              <a:buClr>
                <a:schemeClr val="dk1"/>
              </a:buClr>
              <a:buSzPts val="2133"/>
              <a:buChar char="•"/>
              <a:defRPr sz="2133"/>
            </a:lvl9pPr>
          </a:lstStyle>
          <a:p>
            <a:endParaRPr/>
          </a:p>
        </p:txBody>
      </p:sp>
      <p:sp>
        <p:nvSpPr>
          <p:cNvPr id="48" name="Google Shape;48;p17"/>
          <p:cNvSpPr txBox="1">
            <a:spLocks noGrp="1"/>
          </p:cNvSpPr>
          <p:nvPr>
            <p:ph type="body" idx="3"/>
          </p:nvPr>
        </p:nvSpPr>
        <p:spPr>
          <a:xfrm>
            <a:off x="6193374" y="1535113"/>
            <a:ext cx="5389033" cy="639763"/>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33"/>
              </a:spcBef>
              <a:spcAft>
                <a:spcPts val="0"/>
              </a:spcAft>
              <a:buClr>
                <a:schemeClr val="dk1"/>
              </a:buClr>
              <a:buSzPts val="2667"/>
              <a:buNone/>
              <a:defRPr sz="2667" b="1"/>
            </a:lvl2pPr>
            <a:lvl3pPr marL="1371600" lvl="2" indent="-228600" algn="l">
              <a:spcBef>
                <a:spcPts val="480"/>
              </a:spcBef>
              <a:spcAft>
                <a:spcPts val="0"/>
              </a:spcAft>
              <a:buClr>
                <a:schemeClr val="dk1"/>
              </a:buClr>
              <a:buSzPts val="2400"/>
              <a:buNone/>
              <a:defRPr sz="2400" b="1"/>
            </a:lvl3pPr>
            <a:lvl4pPr marL="1828800" lvl="3" indent="-228600" algn="l">
              <a:spcBef>
                <a:spcPts val="427"/>
              </a:spcBef>
              <a:spcAft>
                <a:spcPts val="0"/>
              </a:spcAft>
              <a:buClr>
                <a:schemeClr val="dk1"/>
              </a:buClr>
              <a:buSzPts val="2133"/>
              <a:buNone/>
              <a:defRPr sz="2133" b="1"/>
            </a:lvl4pPr>
            <a:lvl5pPr marL="2286000" lvl="4" indent="-228600" algn="l">
              <a:spcBef>
                <a:spcPts val="427"/>
              </a:spcBef>
              <a:spcAft>
                <a:spcPts val="0"/>
              </a:spcAft>
              <a:buClr>
                <a:schemeClr val="dk1"/>
              </a:buClr>
              <a:buSzPts val="2133"/>
              <a:buNone/>
              <a:defRPr sz="2133" b="1"/>
            </a:lvl5pPr>
            <a:lvl6pPr marL="2743200" lvl="5" indent="-228600" algn="l">
              <a:spcBef>
                <a:spcPts val="427"/>
              </a:spcBef>
              <a:spcAft>
                <a:spcPts val="0"/>
              </a:spcAft>
              <a:buClr>
                <a:schemeClr val="dk1"/>
              </a:buClr>
              <a:buSzPts val="2133"/>
              <a:buNone/>
              <a:defRPr sz="2133" b="1"/>
            </a:lvl6pPr>
            <a:lvl7pPr marL="3200400" lvl="6" indent="-228600" algn="l">
              <a:spcBef>
                <a:spcPts val="427"/>
              </a:spcBef>
              <a:spcAft>
                <a:spcPts val="0"/>
              </a:spcAft>
              <a:buClr>
                <a:schemeClr val="dk1"/>
              </a:buClr>
              <a:buSzPts val="2133"/>
              <a:buNone/>
              <a:defRPr sz="2133" b="1"/>
            </a:lvl7pPr>
            <a:lvl8pPr marL="3657600" lvl="7" indent="-228600" algn="l">
              <a:spcBef>
                <a:spcPts val="427"/>
              </a:spcBef>
              <a:spcAft>
                <a:spcPts val="0"/>
              </a:spcAft>
              <a:buClr>
                <a:schemeClr val="dk1"/>
              </a:buClr>
              <a:buSzPts val="2133"/>
              <a:buNone/>
              <a:defRPr sz="2133" b="1"/>
            </a:lvl8pPr>
            <a:lvl9pPr marL="4114800" lvl="8" indent="-228600" algn="l">
              <a:spcBef>
                <a:spcPts val="427"/>
              </a:spcBef>
              <a:spcAft>
                <a:spcPts val="0"/>
              </a:spcAft>
              <a:buClr>
                <a:schemeClr val="dk1"/>
              </a:buClr>
              <a:buSzPts val="2133"/>
              <a:buNone/>
              <a:defRPr sz="2133" b="1"/>
            </a:lvl9pPr>
          </a:lstStyle>
          <a:p>
            <a:endParaRPr/>
          </a:p>
        </p:txBody>
      </p:sp>
      <p:sp>
        <p:nvSpPr>
          <p:cNvPr id="49" name="Google Shape;49;p17"/>
          <p:cNvSpPr txBox="1">
            <a:spLocks noGrp="1"/>
          </p:cNvSpPr>
          <p:nvPr>
            <p:ph type="body" idx="4"/>
          </p:nvPr>
        </p:nvSpPr>
        <p:spPr>
          <a:xfrm>
            <a:off x="6193374" y="2174875"/>
            <a:ext cx="5389033" cy="3951288"/>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397954" algn="l">
              <a:spcBef>
                <a:spcPts val="533"/>
              </a:spcBef>
              <a:spcAft>
                <a:spcPts val="0"/>
              </a:spcAft>
              <a:buClr>
                <a:schemeClr val="dk1"/>
              </a:buClr>
              <a:buSzPts val="2667"/>
              <a:buChar char="–"/>
              <a:defRPr sz="2667"/>
            </a:lvl2pPr>
            <a:lvl3pPr marL="1371600" lvl="2" indent="-381000" algn="l">
              <a:spcBef>
                <a:spcPts val="480"/>
              </a:spcBef>
              <a:spcAft>
                <a:spcPts val="0"/>
              </a:spcAft>
              <a:buClr>
                <a:schemeClr val="dk1"/>
              </a:buClr>
              <a:buSzPts val="2400"/>
              <a:buChar char="•"/>
              <a:defRPr sz="2400"/>
            </a:lvl3pPr>
            <a:lvl4pPr marL="1828800" lvl="3" indent="-364045" algn="l">
              <a:spcBef>
                <a:spcPts val="427"/>
              </a:spcBef>
              <a:spcAft>
                <a:spcPts val="0"/>
              </a:spcAft>
              <a:buClr>
                <a:schemeClr val="dk1"/>
              </a:buClr>
              <a:buSzPts val="2133"/>
              <a:buChar char="–"/>
              <a:defRPr sz="2133"/>
            </a:lvl4pPr>
            <a:lvl5pPr marL="2286000" lvl="4" indent="-364045" algn="l">
              <a:spcBef>
                <a:spcPts val="427"/>
              </a:spcBef>
              <a:spcAft>
                <a:spcPts val="0"/>
              </a:spcAft>
              <a:buClr>
                <a:schemeClr val="dk1"/>
              </a:buClr>
              <a:buSzPts val="2133"/>
              <a:buChar char="»"/>
              <a:defRPr sz="2133"/>
            </a:lvl5pPr>
            <a:lvl6pPr marL="2743200" lvl="5" indent="-364045" algn="l">
              <a:spcBef>
                <a:spcPts val="427"/>
              </a:spcBef>
              <a:spcAft>
                <a:spcPts val="0"/>
              </a:spcAft>
              <a:buClr>
                <a:schemeClr val="dk1"/>
              </a:buClr>
              <a:buSzPts val="2133"/>
              <a:buChar char="•"/>
              <a:defRPr sz="2133"/>
            </a:lvl6pPr>
            <a:lvl7pPr marL="3200400" lvl="6" indent="-364045" algn="l">
              <a:spcBef>
                <a:spcPts val="427"/>
              </a:spcBef>
              <a:spcAft>
                <a:spcPts val="0"/>
              </a:spcAft>
              <a:buClr>
                <a:schemeClr val="dk1"/>
              </a:buClr>
              <a:buSzPts val="2133"/>
              <a:buChar char="•"/>
              <a:defRPr sz="2133"/>
            </a:lvl7pPr>
            <a:lvl8pPr marL="3657600" lvl="7" indent="-364045" algn="l">
              <a:spcBef>
                <a:spcPts val="427"/>
              </a:spcBef>
              <a:spcAft>
                <a:spcPts val="0"/>
              </a:spcAft>
              <a:buClr>
                <a:schemeClr val="dk1"/>
              </a:buClr>
              <a:buSzPts val="2133"/>
              <a:buChar char="•"/>
              <a:defRPr sz="2133"/>
            </a:lvl8pPr>
            <a:lvl9pPr marL="4114800" lvl="8" indent="-364045" algn="l">
              <a:spcBef>
                <a:spcPts val="427"/>
              </a:spcBef>
              <a:spcAft>
                <a:spcPts val="0"/>
              </a:spcAft>
              <a:buClr>
                <a:schemeClr val="dk1"/>
              </a:buClr>
              <a:buSzPts val="2133"/>
              <a:buChar char="•"/>
              <a:defRPr sz="2133"/>
            </a:lvl9pPr>
          </a:lstStyle>
          <a:p>
            <a:endParaRPr/>
          </a:p>
        </p:txBody>
      </p:sp>
      <p:sp>
        <p:nvSpPr>
          <p:cNvPr id="50" name="Google Shape;50;p17"/>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7"/>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8"/>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609603" y="273049"/>
            <a:ext cx="4011084" cy="116205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667"/>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4766733" y="273054"/>
            <a:ext cx="6815667" cy="5853113"/>
          </a:xfrm>
          <a:prstGeom prst="rect">
            <a:avLst/>
          </a:prstGeom>
          <a:noFill/>
          <a:ln>
            <a:noFill/>
          </a:ln>
        </p:spPr>
        <p:txBody>
          <a:bodyPr spcFirstLastPara="1" wrap="square" lIns="91425" tIns="45700" rIns="91425" bIns="45700" anchor="t" anchorCtr="0">
            <a:normAutofit/>
          </a:bodyPr>
          <a:lstStyle>
            <a:lvl1pPr marL="457200" lvl="0" indent="-499554" algn="l">
              <a:spcBef>
                <a:spcPts val="853"/>
              </a:spcBef>
              <a:spcAft>
                <a:spcPts val="0"/>
              </a:spcAft>
              <a:buClr>
                <a:schemeClr val="dk1"/>
              </a:buClr>
              <a:buSzPts val="4267"/>
              <a:buChar char="•"/>
              <a:defRPr sz="4267"/>
            </a:lvl1pPr>
            <a:lvl2pPr marL="914400" lvl="1" indent="-465645" algn="l">
              <a:spcBef>
                <a:spcPts val="747"/>
              </a:spcBef>
              <a:spcAft>
                <a:spcPts val="0"/>
              </a:spcAft>
              <a:buClr>
                <a:schemeClr val="dk1"/>
              </a:buClr>
              <a:buSzPts val="3733"/>
              <a:buChar char="–"/>
              <a:defRPr sz="3733"/>
            </a:lvl2pPr>
            <a:lvl3pPr marL="1371600" lvl="2" indent="-431800" algn="l">
              <a:spcBef>
                <a:spcPts val="640"/>
              </a:spcBef>
              <a:spcAft>
                <a:spcPts val="0"/>
              </a:spcAft>
              <a:buClr>
                <a:schemeClr val="dk1"/>
              </a:buClr>
              <a:buSzPts val="3200"/>
              <a:buChar char="•"/>
              <a:defRPr sz="3200"/>
            </a:lvl3pPr>
            <a:lvl4pPr marL="1828800" lvl="3" indent="-397954" algn="l">
              <a:spcBef>
                <a:spcPts val="533"/>
              </a:spcBef>
              <a:spcAft>
                <a:spcPts val="0"/>
              </a:spcAft>
              <a:buClr>
                <a:schemeClr val="dk1"/>
              </a:buClr>
              <a:buSzPts val="2667"/>
              <a:buChar char="–"/>
              <a:defRPr sz="2667"/>
            </a:lvl4pPr>
            <a:lvl5pPr marL="2286000" lvl="4" indent="-397954" algn="l">
              <a:spcBef>
                <a:spcPts val="533"/>
              </a:spcBef>
              <a:spcAft>
                <a:spcPts val="0"/>
              </a:spcAft>
              <a:buClr>
                <a:schemeClr val="dk1"/>
              </a:buClr>
              <a:buSzPts val="2667"/>
              <a:buChar char="»"/>
              <a:defRPr sz="2667"/>
            </a:lvl5pPr>
            <a:lvl6pPr marL="2743200" lvl="5" indent="-397954" algn="l">
              <a:spcBef>
                <a:spcPts val="533"/>
              </a:spcBef>
              <a:spcAft>
                <a:spcPts val="0"/>
              </a:spcAft>
              <a:buClr>
                <a:schemeClr val="dk1"/>
              </a:buClr>
              <a:buSzPts val="2667"/>
              <a:buChar char="•"/>
              <a:defRPr sz="2667"/>
            </a:lvl6pPr>
            <a:lvl7pPr marL="3200400" lvl="6" indent="-397954" algn="l">
              <a:spcBef>
                <a:spcPts val="533"/>
              </a:spcBef>
              <a:spcAft>
                <a:spcPts val="0"/>
              </a:spcAft>
              <a:buClr>
                <a:schemeClr val="dk1"/>
              </a:buClr>
              <a:buSzPts val="2667"/>
              <a:buChar char="•"/>
              <a:defRPr sz="2667"/>
            </a:lvl7pPr>
            <a:lvl8pPr marL="3657600" lvl="7" indent="-397954" algn="l">
              <a:spcBef>
                <a:spcPts val="533"/>
              </a:spcBef>
              <a:spcAft>
                <a:spcPts val="0"/>
              </a:spcAft>
              <a:buClr>
                <a:schemeClr val="dk1"/>
              </a:buClr>
              <a:buSzPts val="2667"/>
              <a:buChar char="•"/>
              <a:defRPr sz="2667"/>
            </a:lvl8pPr>
            <a:lvl9pPr marL="4114800" lvl="8" indent="-397954" algn="l">
              <a:spcBef>
                <a:spcPts val="533"/>
              </a:spcBef>
              <a:spcAft>
                <a:spcPts val="0"/>
              </a:spcAft>
              <a:buClr>
                <a:schemeClr val="dk1"/>
              </a:buClr>
              <a:buSzPts val="2667"/>
              <a:buChar char="•"/>
              <a:defRPr sz="2667"/>
            </a:lvl9pPr>
          </a:lstStyle>
          <a:p>
            <a:endParaRPr/>
          </a:p>
        </p:txBody>
      </p:sp>
      <p:sp>
        <p:nvSpPr>
          <p:cNvPr id="61" name="Google Shape;61;p19"/>
          <p:cNvSpPr txBox="1">
            <a:spLocks noGrp="1"/>
          </p:cNvSpPr>
          <p:nvPr>
            <p:ph type="body" idx="2"/>
          </p:nvPr>
        </p:nvSpPr>
        <p:spPr>
          <a:xfrm>
            <a:off x="609603" y="1435104"/>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373"/>
              </a:spcBef>
              <a:spcAft>
                <a:spcPts val="0"/>
              </a:spcAft>
              <a:buClr>
                <a:schemeClr val="dk1"/>
              </a:buClr>
              <a:buSzPts val="1867"/>
              <a:buNone/>
              <a:defRPr sz="1867"/>
            </a:lvl1pPr>
            <a:lvl2pPr marL="914400" lvl="1" indent="-228600" algn="l">
              <a:spcBef>
                <a:spcPts val="320"/>
              </a:spcBef>
              <a:spcAft>
                <a:spcPts val="0"/>
              </a:spcAft>
              <a:buClr>
                <a:schemeClr val="dk1"/>
              </a:buClr>
              <a:buSzPts val="1600"/>
              <a:buNone/>
              <a:defRPr sz="1600"/>
            </a:lvl2pPr>
            <a:lvl3pPr marL="1371600" lvl="2" indent="-228600" algn="l">
              <a:spcBef>
                <a:spcPts val="267"/>
              </a:spcBef>
              <a:spcAft>
                <a:spcPts val="0"/>
              </a:spcAft>
              <a:buClr>
                <a:schemeClr val="dk1"/>
              </a:buClr>
              <a:buSzPts val="1333"/>
              <a:buNone/>
              <a:defRPr sz="1333"/>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62" name="Google Shape;62;p19"/>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2389717" y="4800601"/>
            <a:ext cx="7315200" cy="56673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667"/>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2389717" y="612775"/>
            <a:ext cx="7315200" cy="4114800"/>
          </a:xfrm>
          <a:prstGeom prst="rect">
            <a:avLst/>
          </a:prstGeom>
          <a:noFill/>
          <a:ln>
            <a:noFill/>
          </a:ln>
        </p:spPr>
      </p:sp>
      <p:sp>
        <p:nvSpPr>
          <p:cNvPr id="68" name="Google Shape;68;p20"/>
          <p:cNvSpPr txBox="1">
            <a:spLocks noGrp="1"/>
          </p:cNvSpPr>
          <p:nvPr>
            <p:ph type="body" idx="1"/>
          </p:nvPr>
        </p:nvSpPr>
        <p:spPr>
          <a:xfrm>
            <a:off x="2389717" y="5367341"/>
            <a:ext cx="7315200" cy="804863"/>
          </a:xfrm>
          <a:prstGeom prst="rect">
            <a:avLst/>
          </a:prstGeom>
          <a:noFill/>
          <a:ln>
            <a:noFill/>
          </a:ln>
        </p:spPr>
        <p:txBody>
          <a:bodyPr spcFirstLastPara="1" wrap="square" lIns="91425" tIns="45700" rIns="91425" bIns="45700" anchor="t" anchorCtr="0">
            <a:normAutofit/>
          </a:bodyPr>
          <a:lstStyle>
            <a:lvl1pPr marL="457200" lvl="0" indent="-228600" algn="l">
              <a:spcBef>
                <a:spcPts val="373"/>
              </a:spcBef>
              <a:spcAft>
                <a:spcPts val="0"/>
              </a:spcAft>
              <a:buClr>
                <a:schemeClr val="dk1"/>
              </a:buClr>
              <a:buSzPts val="1867"/>
              <a:buNone/>
              <a:defRPr sz="1867"/>
            </a:lvl1pPr>
            <a:lvl2pPr marL="914400" lvl="1" indent="-228600" algn="l">
              <a:spcBef>
                <a:spcPts val="320"/>
              </a:spcBef>
              <a:spcAft>
                <a:spcPts val="0"/>
              </a:spcAft>
              <a:buClr>
                <a:schemeClr val="dk1"/>
              </a:buClr>
              <a:buSzPts val="1600"/>
              <a:buNone/>
              <a:defRPr sz="1600"/>
            </a:lvl2pPr>
            <a:lvl3pPr marL="1371600" lvl="2" indent="-228600" algn="l">
              <a:spcBef>
                <a:spcPts val="267"/>
              </a:spcBef>
              <a:spcAft>
                <a:spcPts val="0"/>
              </a:spcAft>
              <a:buClr>
                <a:schemeClr val="dk1"/>
              </a:buClr>
              <a:buSzPts val="1333"/>
              <a:buNone/>
              <a:defRPr sz="1333"/>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69" name="Google Shape;69;p20"/>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5867"/>
              <a:buFont typeface="Calibri"/>
              <a:buNone/>
              <a:defRPr sz="586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99554" algn="l" rtl="0">
              <a:spcBef>
                <a:spcPts val="853"/>
              </a:spcBef>
              <a:spcAft>
                <a:spcPts val="0"/>
              </a:spcAft>
              <a:buClr>
                <a:schemeClr val="dk1"/>
              </a:buClr>
              <a:buSzPts val="4267"/>
              <a:buFont typeface="Arial"/>
              <a:buChar char="•"/>
              <a:defRPr sz="4267" b="0" i="0" u="none" strike="noStrike" cap="none">
                <a:solidFill>
                  <a:schemeClr val="dk1"/>
                </a:solidFill>
                <a:latin typeface="Calibri"/>
                <a:ea typeface="Calibri"/>
                <a:cs typeface="Calibri"/>
                <a:sym typeface="Calibri"/>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Calibri"/>
                <a:ea typeface="Calibri"/>
                <a:cs typeface="Calibri"/>
                <a:sym typeface="Calibri"/>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10.pn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
          <p:cNvGrpSpPr/>
          <p:nvPr/>
        </p:nvGrpSpPr>
        <p:grpSpPr>
          <a:xfrm>
            <a:off x="0" y="-225126"/>
            <a:ext cx="12192000" cy="6775373"/>
            <a:chOff x="0" y="-220342"/>
            <a:chExt cx="12192000" cy="6775373"/>
          </a:xfrm>
        </p:grpSpPr>
        <p:pic>
          <p:nvPicPr>
            <p:cNvPr id="90" name="Google Shape;90;p1"/>
            <p:cNvPicPr preferRelativeResize="0"/>
            <p:nvPr/>
          </p:nvPicPr>
          <p:blipFill rotWithShape="1">
            <a:blip r:embed="rId3">
              <a:alphaModFix/>
            </a:blip>
            <a:srcRect/>
            <a:stretch/>
          </p:blipFill>
          <p:spPr>
            <a:xfrm>
              <a:off x="0" y="-220342"/>
              <a:ext cx="12192000" cy="6775373"/>
            </a:xfrm>
            <a:prstGeom prst="rect">
              <a:avLst/>
            </a:prstGeom>
            <a:noFill/>
            <a:ln>
              <a:noFill/>
            </a:ln>
          </p:spPr>
        </p:pic>
        <p:pic>
          <p:nvPicPr>
            <p:cNvPr id="91" name="Google Shape;91;p1"/>
            <p:cNvPicPr preferRelativeResize="0"/>
            <p:nvPr/>
          </p:nvPicPr>
          <p:blipFill rotWithShape="1">
            <a:blip r:embed="rId4">
              <a:alphaModFix/>
            </a:blip>
            <a:srcRect/>
            <a:stretch/>
          </p:blipFill>
          <p:spPr>
            <a:xfrm>
              <a:off x="1279419" y="309297"/>
              <a:ext cx="6764287" cy="1442385"/>
            </a:xfrm>
            <a:prstGeom prst="rect">
              <a:avLst/>
            </a:prstGeom>
            <a:noFill/>
            <a:ln>
              <a:noFill/>
            </a:ln>
          </p:spPr>
        </p:pic>
      </p:grpSp>
      <p:pic>
        <p:nvPicPr>
          <p:cNvPr id="92" name="Google Shape;92;p1" descr="A logo with blue dots and yellow text&#10;&#10;Description automatically generated"/>
          <p:cNvPicPr preferRelativeResize="0"/>
          <p:nvPr/>
        </p:nvPicPr>
        <p:blipFill rotWithShape="1">
          <a:blip r:embed="rId5">
            <a:alphaModFix/>
          </a:blip>
          <a:srcRect l="16518" t="5192" r="13658" b="9411"/>
          <a:stretch/>
        </p:blipFill>
        <p:spPr>
          <a:xfrm>
            <a:off x="10370878" y="3950328"/>
            <a:ext cx="1821122" cy="2124168"/>
          </a:xfrm>
          <a:prstGeom prst="rect">
            <a:avLst/>
          </a:prstGeom>
          <a:noFill/>
          <a:ln>
            <a:noFill/>
          </a:ln>
        </p:spPr>
      </p:pic>
      <p:sp>
        <p:nvSpPr>
          <p:cNvPr id="93" name="Google Shape;93;p1"/>
          <p:cNvSpPr txBox="1"/>
          <p:nvPr/>
        </p:nvSpPr>
        <p:spPr>
          <a:xfrm>
            <a:off x="159934" y="3193604"/>
            <a:ext cx="5078110" cy="1923563"/>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2000" b="0" i="0" u="none" strike="noStrike" cap="none" dirty="0">
                <a:solidFill>
                  <a:srgbClr val="1C1952"/>
                </a:solidFill>
                <a:latin typeface="Tahoma"/>
                <a:ea typeface="Tahoma"/>
                <a:cs typeface="Tahoma"/>
                <a:sym typeface="Tahoma"/>
              </a:rPr>
              <a:t>Members:</a:t>
            </a:r>
          </a:p>
          <a:p>
            <a:pPr marL="0" marR="0" lvl="0" indent="0" algn="l" rtl="0">
              <a:lnSpc>
                <a:spcPct val="85000"/>
              </a:lnSpc>
              <a:spcBef>
                <a:spcPts val="0"/>
              </a:spcBef>
              <a:spcAft>
                <a:spcPts val="0"/>
              </a:spcAft>
              <a:buNone/>
            </a:pPr>
            <a:endParaRPr lang="en-PH" sz="2000" dirty="0">
              <a:solidFill>
                <a:srgbClr val="1C1952"/>
              </a:solidFill>
              <a:latin typeface="Tahoma"/>
              <a:ea typeface="Tahoma"/>
              <a:cs typeface="Tahoma"/>
              <a:sym typeface="Tahoma"/>
            </a:endParaRPr>
          </a:p>
          <a:p>
            <a:pPr marL="0" marR="0" lvl="0" indent="0" algn="l" rtl="0">
              <a:lnSpc>
                <a:spcPct val="85000"/>
              </a:lnSpc>
              <a:spcBef>
                <a:spcPts val="0"/>
              </a:spcBef>
              <a:spcAft>
                <a:spcPts val="0"/>
              </a:spcAft>
              <a:buNone/>
            </a:pPr>
            <a:r>
              <a:rPr lang="en-PH" sz="2000" b="0" i="0" u="none" strike="noStrike" cap="none" dirty="0">
                <a:solidFill>
                  <a:srgbClr val="1C1952"/>
                </a:solidFill>
                <a:latin typeface="Tahoma"/>
                <a:ea typeface="Tahoma"/>
                <a:cs typeface="Tahoma"/>
                <a:sym typeface="Tahoma"/>
              </a:rPr>
              <a:t>Abellanosa, Leo Mark S.</a:t>
            </a:r>
          </a:p>
          <a:p>
            <a:pPr marL="0" marR="0" lvl="0" indent="0" algn="l" rtl="0">
              <a:lnSpc>
                <a:spcPct val="85000"/>
              </a:lnSpc>
              <a:spcBef>
                <a:spcPts val="0"/>
              </a:spcBef>
              <a:spcAft>
                <a:spcPts val="0"/>
              </a:spcAft>
              <a:buNone/>
            </a:pPr>
            <a:r>
              <a:rPr lang="en-PH" sz="2000" dirty="0" err="1">
                <a:solidFill>
                  <a:srgbClr val="1C1952"/>
                </a:solidFill>
                <a:latin typeface="Tahoma"/>
                <a:ea typeface="Tahoma"/>
                <a:cs typeface="Tahoma"/>
                <a:sym typeface="Tahoma"/>
              </a:rPr>
              <a:t>Capili</a:t>
            </a:r>
            <a:r>
              <a:rPr lang="en-PH" sz="2000" dirty="0">
                <a:solidFill>
                  <a:srgbClr val="1C1952"/>
                </a:solidFill>
                <a:latin typeface="Tahoma"/>
                <a:ea typeface="Tahoma"/>
                <a:cs typeface="Tahoma"/>
                <a:sym typeface="Tahoma"/>
              </a:rPr>
              <a:t>, </a:t>
            </a:r>
            <a:r>
              <a:rPr lang="en-PH" sz="2000" dirty="0" err="1">
                <a:solidFill>
                  <a:srgbClr val="1C1952"/>
                </a:solidFill>
                <a:latin typeface="Tahoma"/>
                <a:ea typeface="Tahoma"/>
                <a:cs typeface="Tahoma"/>
                <a:sym typeface="Tahoma"/>
              </a:rPr>
              <a:t>Reneir</a:t>
            </a:r>
            <a:r>
              <a:rPr lang="en-PH" sz="2000" dirty="0">
                <a:solidFill>
                  <a:srgbClr val="1C1952"/>
                </a:solidFill>
                <a:latin typeface="Tahoma"/>
                <a:ea typeface="Tahoma"/>
                <a:cs typeface="Tahoma"/>
                <a:sym typeface="Tahoma"/>
              </a:rPr>
              <a:t> </a:t>
            </a:r>
            <a:r>
              <a:rPr lang="en-PH" sz="2000" dirty="0" err="1">
                <a:solidFill>
                  <a:srgbClr val="1C1952"/>
                </a:solidFill>
                <a:latin typeface="Tahoma"/>
                <a:ea typeface="Tahoma"/>
                <a:cs typeface="Tahoma"/>
                <a:sym typeface="Tahoma"/>
              </a:rPr>
              <a:t>Gake</a:t>
            </a:r>
            <a:r>
              <a:rPr lang="en-PH" sz="2000" dirty="0">
                <a:solidFill>
                  <a:srgbClr val="1C1952"/>
                </a:solidFill>
                <a:latin typeface="Tahoma"/>
                <a:ea typeface="Tahoma"/>
                <a:cs typeface="Tahoma"/>
                <a:sym typeface="Tahoma"/>
              </a:rPr>
              <a:t> C.</a:t>
            </a:r>
          </a:p>
          <a:p>
            <a:pPr marL="0" marR="0" lvl="0" indent="0" algn="l" rtl="0">
              <a:lnSpc>
                <a:spcPct val="85000"/>
              </a:lnSpc>
              <a:spcBef>
                <a:spcPts val="0"/>
              </a:spcBef>
              <a:spcAft>
                <a:spcPts val="0"/>
              </a:spcAft>
              <a:buNone/>
            </a:pPr>
            <a:r>
              <a:rPr lang="en-PH" sz="2000" b="0" i="0" u="none" strike="noStrike" cap="none" dirty="0" err="1">
                <a:solidFill>
                  <a:srgbClr val="1C1952"/>
                </a:solidFill>
                <a:latin typeface="Tahoma"/>
                <a:ea typeface="Tahoma"/>
                <a:cs typeface="Tahoma"/>
                <a:sym typeface="Tahoma"/>
              </a:rPr>
              <a:t>Man</a:t>
            </a:r>
            <a:r>
              <a:rPr lang="en-PH" sz="2000" dirty="0" err="1">
                <a:solidFill>
                  <a:srgbClr val="1C1952"/>
                </a:solidFill>
                <a:latin typeface="Tahoma"/>
                <a:ea typeface="Tahoma"/>
                <a:cs typeface="Tahoma"/>
                <a:sym typeface="Tahoma"/>
              </a:rPr>
              <a:t>damiento</a:t>
            </a:r>
            <a:r>
              <a:rPr lang="en-PH" sz="2000" dirty="0">
                <a:solidFill>
                  <a:srgbClr val="1C1952"/>
                </a:solidFill>
                <a:latin typeface="Tahoma"/>
                <a:ea typeface="Tahoma"/>
                <a:cs typeface="Tahoma"/>
                <a:sym typeface="Tahoma"/>
              </a:rPr>
              <a:t>, </a:t>
            </a:r>
            <a:r>
              <a:rPr lang="en-PH" sz="2000" dirty="0" err="1">
                <a:solidFill>
                  <a:srgbClr val="1C1952"/>
                </a:solidFill>
                <a:latin typeface="Tahoma"/>
                <a:ea typeface="Tahoma"/>
                <a:cs typeface="Tahoma"/>
                <a:sym typeface="Tahoma"/>
              </a:rPr>
              <a:t>Javenn</a:t>
            </a:r>
            <a:r>
              <a:rPr lang="en-PH" sz="2000" dirty="0">
                <a:solidFill>
                  <a:srgbClr val="1C1952"/>
                </a:solidFill>
                <a:latin typeface="Tahoma"/>
                <a:ea typeface="Tahoma"/>
                <a:cs typeface="Tahoma"/>
                <a:sym typeface="Tahoma"/>
              </a:rPr>
              <a:t> L.</a:t>
            </a:r>
          </a:p>
          <a:p>
            <a:pPr marL="0" marR="0" lvl="0" indent="0" algn="l" rtl="0">
              <a:lnSpc>
                <a:spcPct val="85000"/>
              </a:lnSpc>
              <a:spcBef>
                <a:spcPts val="0"/>
              </a:spcBef>
              <a:spcAft>
                <a:spcPts val="0"/>
              </a:spcAft>
              <a:buNone/>
            </a:pPr>
            <a:r>
              <a:rPr lang="en-PH" sz="2000" b="0" i="0" u="none" strike="noStrike" cap="none" dirty="0" err="1">
                <a:solidFill>
                  <a:srgbClr val="1C1952"/>
                </a:solidFill>
                <a:latin typeface="Tahoma"/>
                <a:ea typeface="Tahoma"/>
                <a:cs typeface="Tahoma"/>
                <a:sym typeface="Tahoma"/>
              </a:rPr>
              <a:t>Nabong</a:t>
            </a:r>
            <a:r>
              <a:rPr lang="en-PH" sz="2000" b="0" i="0" u="none" strike="noStrike" cap="none" dirty="0">
                <a:solidFill>
                  <a:srgbClr val="1C1952"/>
                </a:solidFill>
                <a:latin typeface="Tahoma"/>
                <a:ea typeface="Tahoma"/>
                <a:cs typeface="Tahoma"/>
                <a:sym typeface="Tahoma"/>
              </a:rPr>
              <a:t>, Jericho C.</a:t>
            </a:r>
          </a:p>
          <a:p>
            <a:pPr marL="0" marR="0" lvl="0" indent="0" algn="l" rtl="0">
              <a:lnSpc>
                <a:spcPct val="85000"/>
              </a:lnSpc>
              <a:spcBef>
                <a:spcPts val="0"/>
              </a:spcBef>
              <a:spcAft>
                <a:spcPts val="0"/>
              </a:spcAft>
              <a:buNone/>
            </a:pPr>
            <a:r>
              <a:rPr lang="en-PH" sz="2000" dirty="0">
                <a:solidFill>
                  <a:srgbClr val="1C1952"/>
                </a:solidFill>
                <a:latin typeface="Tahoma"/>
                <a:ea typeface="Tahoma"/>
                <a:cs typeface="Tahoma"/>
                <a:sym typeface="Tahoma"/>
              </a:rPr>
              <a:t>Tion, </a:t>
            </a:r>
            <a:r>
              <a:rPr lang="en-PH" sz="2000" dirty="0" err="1">
                <a:solidFill>
                  <a:srgbClr val="1C1952"/>
                </a:solidFill>
                <a:latin typeface="Tahoma"/>
                <a:ea typeface="Tahoma"/>
                <a:cs typeface="Tahoma"/>
                <a:sym typeface="Tahoma"/>
              </a:rPr>
              <a:t>Jhyvriel</a:t>
            </a:r>
            <a:r>
              <a:rPr lang="en-PH" sz="2000" dirty="0">
                <a:solidFill>
                  <a:srgbClr val="1C1952"/>
                </a:solidFill>
                <a:latin typeface="Tahoma"/>
                <a:ea typeface="Tahoma"/>
                <a:cs typeface="Tahoma"/>
                <a:sym typeface="Tahoma"/>
              </a:rPr>
              <a:t> Ian C.</a:t>
            </a:r>
            <a:r>
              <a:rPr lang="en-PH" sz="2000" b="0" i="0" u="none" strike="noStrike" cap="none" dirty="0">
                <a:solidFill>
                  <a:srgbClr val="1C1952"/>
                </a:solidFill>
                <a:latin typeface="Tahoma"/>
                <a:ea typeface="Tahoma"/>
                <a:cs typeface="Tahoma"/>
                <a:sym typeface="Tahoma"/>
              </a:rPr>
              <a:t> </a:t>
            </a:r>
          </a:p>
        </p:txBody>
      </p:sp>
      <p:sp>
        <p:nvSpPr>
          <p:cNvPr id="94" name="Google Shape;94;p1"/>
          <p:cNvSpPr txBox="1"/>
          <p:nvPr/>
        </p:nvSpPr>
        <p:spPr>
          <a:xfrm>
            <a:off x="0" y="6242447"/>
            <a:ext cx="8777400" cy="6156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2400" b="0" i="0" u="none" strike="noStrike" cap="none" dirty="0">
                <a:solidFill>
                  <a:srgbClr val="1C1952"/>
                </a:solidFill>
                <a:latin typeface="Tahoma"/>
                <a:ea typeface="Tahoma"/>
                <a:cs typeface="Tahoma"/>
                <a:sym typeface="Tahoma"/>
              </a:rPr>
              <a:t>NAME OF PRESENTER</a:t>
            </a:r>
            <a:endParaRPr dirty="0"/>
          </a:p>
          <a:p>
            <a:pPr marL="0" marR="0" lvl="0" indent="0" algn="l" rtl="0">
              <a:lnSpc>
                <a:spcPct val="85000"/>
              </a:lnSpc>
              <a:spcBef>
                <a:spcPts val="0"/>
              </a:spcBef>
              <a:spcAft>
                <a:spcPts val="0"/>
              </a:spcAft>
              <a:buNone/>
            </a:pPr>
            <a:r>
              <a:rPr lang="en-PH" sz="1600" b="0" i="0" u="none" strike="noStrike" cap="none" dirty="0">
                <a:solidFill>
                  <a:srgbClr val="1C1952"/>
                </a:solidFill>
                <a:latin typeface="Tahoma"/>
                <a:ea typeface="Tahoma"/>
                <a:cs typeface="Tahoma"/>
                <a:sym typeface="Tahoma"/>
              </a:rPr>
              <a:t>Designation</a:t>
            </a:r>
            <a:endParaRPr sz="1600" b="0" i="0" u="none" strike="noStrike" cap="none" dirty="0">
              <a:solidFill>
                <a:srgbClr val="1C1952"/>
              </a:solidFill>
              <a:latin typeface="Tahoma"/>
              <a:ea typeface="Tahoma"/>
              <a:cs typeface="Tahoma"/>
              <a:sym typeface="Tahoma"/>
            </a:endParaRPr>
          </a:p>
        </p:txBody>
      </p:sp>
      <p:sp>
        <p:nvSpPr>
          <p:cNvPr id="2" name="Google Shape;93;p1">
            <a:extLst>
              <a:ext uri="{FF2B5EF4-FFF2-40B4-BE49-F238E27FC236}">
                <a16:creationId xmlns:a16="http://schemas.microsoft.com/office/drawing/2014/main" id="{CB73C8C1-C726-7C22-A37B-EFBE1991474E}"/>
              </a:ext>
            </a:extLst>
          </p:cNvPr>
          <p:cNvSpPr txBox="1"/>
          <p:nvPr/>
        </p:nvSpPr>
        <p:spPr>
          <a:xfrm>
            <a:off x="1467556" y="1608537"/>
            <a:ext cx="6576150" cy="1348021"/>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None/>
            </a:pPr>
            <a:r>
              <a:rPr lang="en-US" sz="3200" b="1" i="0" u="none" strike="noStrike" cap="none" dirty="0">
                <a:solidFill>
                  <a:srgbClr val="1C1952"/>
                </a:solidFill>
                <a:latin typeface="Tahoma"/>
                <a:ea typeface="Tahoma"/>
                <a:cs typeface="Tahoma"/>
                <a:sym typeface="Tahoma"/>
              </a:rPr>
              <a:t>Smart Shop:</a:t>
            </a:r>
          </a:p>
          <a:p>
            <a:pPr marL="0" marR="0" lvl="0" indent="0" algn="ctr" rtl="0">
              <a:lnSpc>
                <a:spcPct val="85000"/>
              </a:lnSpc>
              <a:spcBef>
                <a:spcPts val="0"/>
              </a:spcBef>
              <a:spcAft>
                <a:spcPts val="0"/>
              </a:spcAft>
              <a:buNone/>
            </a:pPr>
            <a:r>
              <a:rPr lang="en-US" sz="3200" b="0" i="0" u="none" strike="noStrike" cap="none" dirty="0">
                <a:solidFill>
                  <a:srgbClr val="1C1952"/>
                </a:solidFill>
                <a:latin typeface="Tahoma"/>
                <a:ea typeface="Tahoma"/>
                <a:cs typeface="Tahoma"/>
                <a:sym typeface="Tahoma"/>
              </a:rPr>
              <a:t>Self Service Price Checker/ Product </a:t>
            </a:r>
          </a:p>
          <a:p>
            <a:pPr marL="0" marR="0" lvl="0" indent="0" algn="ctr" rtl="0">
              <a:lnSpc>
                <a:spcPct val="85000"/>
              </a:lnSpc>
              <a:spcBef>
                <a:spcPts val="0"/>
              </a:spcBef>
              <a:spcAft>
                <a:spcPts val="0"/>
              </a:spcAft>
              <a:buNone/>
            </a:pPr>
            <a:r>
              <a:rPr lang="en-US" sz="3200" b="0" i="0" u="none" strike="noStrike" cap="none" dirty="0">
                <a:solidFill>
                  <a:srgbClr val="1C1952"/>
                </a:solidFill>
                <a:latin typeface="Tahoma"/>
                <a:ea typeface="Tahoma"/>
                <a:cs typeface="Tahoma"/>
                <a:sym typeface="Tahoma"/>
              </a:rPr>
              <a:t>Locator with Barcode Scanner</a:t>
            </a:r>
            <a:endParaRPr lang="en-PH" sz="3200" b="0" i="0" u="none" strike="noStrike" cap="none" dirty="0">
              <a:solidFill>
                <a:srgbClr val="1C1952"/>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7"/>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8" name="Google Shape;138;p7"/>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SYSTEM DESIGN</a:t>
            </a:r>
            <a:endParaRPr/>
          </a:p>
        </p:txBody>
      </p:sp>
      <p:sp>
        <p:nvSpPr>
          <p:cNvPr id="139" name="Google Shape;139;p7"/>
          <p:cNvSpPr txBox="1"/>
          <p:nvPr/>
        </p:nvSpPr>
        <p:spPr>
          <a:xfrm>
            <a:off x="1192799" y="1329484"/>
            <a:ext cx="9809029" cy="55395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1C1952"/>
              </a:buClr>
              <a:buSzPts val="2400"/>
              <a:buFont typeface="Arial"/>
              <a:buChar char="•"/>
            </a:pPr>
            <a:r>
              <a:rPr lang="en-PH" sz="2000" kern="0" dirty="0">
                <a:effectLst/>
                <a:latin typeface="Tahoma" panose="020B0604030504040204" pitchFamily="34" charset="0"/>
                <a:ea typeface="Tahoma" panose="020B0604030504040204" pitchFamily="34" charset="0"/>
                <a:cs typeface="Tahoma" panose="020B0604030504040204" pitchFamily="34" charset="0"/>
              </a:rPr>
              <a:t>This is the “Main Interface”, this is the first window you will se in opening the code</a:t>
            </a:r>
            <a:endParaRPr sz="1600"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FDB204F8-E726-C497-0591-55F15FF029F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6953" y="2104797"/>
            <a:ext cx="4354195" cy="27578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CFF5207A-33A7-CF7B-DAAE-805540FCF5A4}"/>
            </a:ext>
          </a:extLst>
        </p:cNvPr>
        <p:cNvGrpSpPr/>
        <p:nvPr/>
      </p:nvGrpSpPr>
      <p:grpSpPr>
        <a:xfrm>
          <a:off x="0" y="0"/>
          <a:ext cx="0" cy="0"/>
          <a:chOff x="0" y="0"/>
          <a:chExt cx="0" cy="0"/>
        </a:xfrm>
      </p:grpSpPr>
      <p:pic>
        <p:nvPicPr>
          <p:cNvPr id="137" name="Google Shape;137;p7">
            <a:extLst>
              <a:ext uri="{FF2B5EF4-FFF2-40B4-BE49-F238E27FC236}">
                <a16:creationId xmlns:a16="http://schemas.microsoft.com/office/drawing/2014/main" id="{D9DBADEF-13AF-4BD8-0524-53E15D38CAAD}"/>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8" name="Google Shape;138;p7">
            <a:extLst>
              <a:ext uri="{FF2B5EF4-FFF2-40B4-BE49-F238E27FC236}">
                <a16:creationId xmlns:a16="http://schemas.microsoft.com/office/drawing/2014/main" id="{E0C67B37-D4DC-F233-34E1-2140AA9A3568}"/>
              </a:ext>
            </a:extLst>
          </p:cNvPr>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SYSTEM DESIGN</a:t>
            </a:r>
            <a:endParaRPr/>
          </a:p>
        </p:txBody>
      </p:sp>
      <p:sp>
        <p:nvSpPr>
          <p:cNvPr id="139" name="Google Shape;139;p7">
            <a:extLst>
              <a:ext uri="{FF2B5EF4-FFF2-40B4-BE49-F238E27FC236}">
                <a16:creationId xmlns:a16="http://schemas.microsoft.com/office/drawing/2014/main" id="{9DDC89D4-B102-A7D3-81B3-14E989FF6697}"/>
              </a:ext>
            </a:extLst>
          </p:cNvPr>
          <p:cNvSpPr txBox="1"/>
          <p:nvPr/>
        </p:nvSpPr>
        <p:spPr>
          <a:xfrm>
            <a:off x="236156" y="1039717"/>
            <a:ext cx="9806400" cy="2564764"/>
          </a:xfrm>
          <a:prstGeom prst="rect">
            <a:avLst/>
          </a:prstGeom>
          <a:noFill/>
          <a:ln>
            <a:noFill/>
          </a:ln>
        </p:spPr>
        <p:txBody>
          <a:bodyPr spcFirstLastPara="1" wrap="square" lIns="91425" tIns="45700" rIns="91425" bIns="45700" anchor="t" anchorCtr="0">
            <a:spAutoFit/>
          </a:bodyPr>
          <a:lstStyle/>
          <a:p>
            <a:pPr marL="914400" marR="0">
              <a:lnSpc>
                <a:spcPct val="150000"/>
              </a:lnSpc>
              <a:spcAft>
                <a:spcPts val="1000"/>
              </a:spcAft>
            </a:pPr>
            <a:r>
              <a:rPr lang="en-PH" sz="1800" b="1" dirty="0">
                <a:effectLst/>
                <a:latin typeface="Tahoma" panose="020B0604030504040204" pitchFamily="34" charset="0"/>
                <a:ea typeface="Tahoma" panose="020B0604030504040204" pitchFamily="34" charset="0"/>
                <a:cs typeface="Tahoma" panose="020B0604030504040204" pitchFamily="34" charset="0"/>
              </a:rPr>
              <a:t>Scan Now button path:</a:t>
            </a:r>
          </a:p>
          <a:p>
            <a:pPr marL="914400" marR="0">
              <a:lnSpc>
                <a:spcPct val="150000"/>
              </a:lnSpc>
              <a:spcAft>
                <a:spcPts val="1000"/>
              </a:spcAft>
            </a:pPr>
            <a:r>
              <a:rPr lang="en-PH" sz="1800" kern="0" dirty="0">
                <a:effectLst/>
                <a:latin typeface="Tahoma" panose="020B0604030504040204" pitchFamily="34" charset="0"/>
                <a:ea typeface="Tahoma" panose="020B0604030504040204" pitchFamily="34" charset="0"/>
                <a:cs typeface="Tahoma" panose="020B0604030504040204" pitchFamily="34" charset="0"/>
              </a:rPr>
              <a:t>When the "Scan Now" button is "default" view when the system is in the storefront.  Clicking the BSIT icon ten (10) times will return </a:t>
            </a:r>
            <a:r>
              <a:rPr lang="en-PH" sz="1800" dirty="0">
                <a:latin typeface="Tahoma" panose="020B0604030504040204" pitchFamily="34" charset="0"/>
                <a:ea typeface="Tahoma" panose="020B0604030504040204" pitchFamily="34" charset="0"/>
                <a:cs typeface="Tahoma" panose="020B0604030504040204" pitchFamily="34" charset="0"/>
              </a:rPr>
              <a:t>clicked, this GUI will be displayed. This interface is also what customers should see and serves as </a:t>
            </a:r>
            <a:r>
              <a:rPr lang="en-PH" sz="1800" kern="0" dirty="0">
                <a:effectLst/>
                <a:latin typeface="Tahoma" panose="020B0604030504040204" pitchFamily="34" charset="0"/>
                <a:ea typeface="Tahoma" panose="020B0604030504040204" pitchFamily="34" charset="0"/>
                <a:cs typeface="Tahoma" panose="020B0604030504040204" pitchFamily="34" charset="0"/>
              </a:rPr>
              <a:t>to the “Main Interface”, this is the “Secret Method</a:t>
            </a:r>
            <a:r>
              <a:rPr lang="en-PH" sz="2400" kern="0" dirty="0">
                <a:solidFill>
                  <a:srgbClr val="1C1952"/>
                </a:solidFill>
                <a:effectLst/>
                <a:latin typeface="Tahoma" panose="020B0604030504040204" pitchFamily="34" charset="0"/>
                <a:ea typeface="Tahoma" panose="020B0604030504040204" pitchFamily="34" charset="0"/>
                <a:cs typeface="Tahoma" panose="020B0604030504040204" pitchFamily="34" charset="0"/>
                <a:sym typeface="Tahoma"/>
              </a:rPr>
              <a:t>.</a:t>
            </a:r>
            <a:endParaRPr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AFCF892C-9ABB-95AE-C30E-45688249261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39355" y="3045238"/>
            <a:ext cx="5271017" cy="3312019"/>
          </a:xfrm>
          <a:prstGeom prst="rect">
            <a:avLst/>
          </a:prstGeom>
          <a:noFill/>
          <a:ln>
            <a:noFill/>
          </a:ln>
        </p:spPr>
      </p:pic>
    </p:spTree>
    <p:extLst>
      <p:ext uri="{BB962C8B-B14F-4D97-AF65-F5344CB8AC3E}">
        <p14:creationId xmlns:p14="http://schemas.microsoft.com/office/powerpoint/2010/main" val="308122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8AED4650-0183-853C-2EF4-55B2E406F85F}"/>
            </a:ext>
          </a:extLst>
        </p:cNvPr>
        <p:cNvGrpSpPr/>
        <p:nvPr/>
      </p:nvGrpSpPr>
      <p:grpSpPr>
        <a:xfrm>
          <a:off x="0" y="0"/>
          <a:ext cx="0" cy="0"/>
          <a:chOff x="0" y="0"/>
          <a:chExt cx="0" cy="0"/>
        </a:xfrm>
      </p:grpSpPr>
      <p:pic>
        <p:nvPicPr>
          <p:cNvPr id="137" name="Google Shape;137;p7">
            <a:extLst>
              <a:ext uri="{FF2B5EF4-FFF2-40B4-BE49-F238E27FC236}">
                <a16:creationId xmlns:a16="http://schemas.microsoft.com/office/drawing/2014/main" id="{F8A32FFF-D3CC-1D32-1169-0B21EB8C11A2}"/>
              </a:ext>
            </a:extLst>
          </p:cNvPr>
          <p:cNvPicPr preferRelativeResize="0"/>
          <p:nvPr/>
        </p:nvPicPr>
        <p:blipFill rotWithShape="1">
          <a:blip r:embed="rId3">
            <a:alphaModFix/>
          </a:blip>
          <a:srcRect/>
          <a:stretch/>
        </p:blipFill>
        <p:spPr>
          <a:xfrm>
            <a:off x="25489" y="0"/>
            <a:ext cx="12192000" cy="6858000"/>
          </a:xfrm>
          <a:prstGeom prst="rect">
            <a:avLst/>
          </a:prstGeom>
          <a:noFill/>
          <a:ln>
            <a:noFill/>
          </a:ln>
        </p:spPr>
      </p:pic>
      <p:sp>
        <p:nvSpPr>
          <p:cNvPr id="138" name="Google Shape;138;p7">
            <a:extLst>
              <a:ext uri="{FF2B5EF4-FFF2-40B4-BE49-F238E27FC236}">
                <a16:creationId xmlns:a16="http://schemas.microsoft.com/office/drawing/2014/main" id="{886102B2-A618-1713-47E0-BB68B544CBD9}"/>
              </a:ext>
            </a:extLst>
          </p:cNvPr>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SYSTEM DESIGN</a:t>
            </a:r>
            <a:endParaRPr/>
          </a:p>
        </p:txBody>
      </p:sp>
      <p:sp>
        <p:nvSpPr>
          <p:cNvPr id="139" name="Google Shape;139;p7">
            <a:extLst>
              <a:ext uri="{FF2B5EF4-FFF2-40B4-BE49-F238E27FC236}">
                <a16:creationId xmlns:a16="http://schemas.microsoft.com/office/drawing/2014/main" id="{E5547AC1-9CAC-1D38-B099-7BA5221CFEA5}"/>
              </a:ext>
            </a:extLst>
          </p:cNvPr>
          <p:cNvSpPr txBox="1"/>
          <p:nvPr/>
        </p:nvSpPr>
        <p:spPr>
          <a:xfrm>
            <a:off x="416880" y="1077454"/>
            <a:ext cx="8968008" cy="636031"/>
          </a:xfrm>
          <a:prstGeom prst="rect">
            <a:avLst/>
          </a:prstGeom>
          <a:noFill/>
          <a:ln>
            <a:noFill/>
          </a:ln>
        </p:spPr>
        <p:txBody>
          <a:bodyPr spcFirstLastPara="1" wrap="square" lIns="91425" tIns="45700" rIns="91425" bIns="45700" anchor="t" anchorCtr="0">
            <a:spAutoFit/>
          </a:bodyPr>
          <a:lstStyle/>
          <a:p>
            <a:pPr marL="914400" marR="0">
              <a:lnSpc>
                <a:spcPct val="150000"/>
              </a:lnSpc>
              <a:spcAft>
                <a:spcPts val="1000"/>
              </a:spcAft>
            </a:pPr>
            <a:r>
              <a:rPr lang="en-PH" sz="1800" dirty="0">
                <a:latin typeface="Tahoma" panose="020B0604030504040204" pitchFamily="34" charset="0"/>
                <a:ea typeface="Tahoma" panose="020B0604030504040204" pitchFamily="34" charset="0"/>
                <a:cs typeface="Tahoma" panose="020B0604030504040204" pitchFamily="34" charset="0"/>
              </a:rPr>
              <a:t>Upon clicking the “Webcam” button, this should be the GUI that appears.</a:t>
            </a:r>
            <a:endParaRPr sz="1800"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07ACC979-ECC0-DA3F-61FE-924B29D3B3C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73396" y="1713485"/>
            <a:ext cx="5845207" cy="4056168"/>
          </a:xfrm>
          <a:prstGeom prst="rect">
            <a:avLst/>
          </a:prstGeom>
          <a:noFill/>
          <a:ln>
            <a:noFill/>
          </a:ln>
        </p:spPr>
      </p:pic>
    </p:spTree>
    <p:extLst>
      <p:ext uri="{BB962C8B-B14F-4D97-AF65-F5344CB8AC3E}">
        <p14:creationId xmlns:p14="http://schemas.microsoft.com/office/powerpoint/2010/main" val="989246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6">
          <a:extLst>
            <a:ext uri="{FF2B5EF4-FFF2-40B4-BE49-F238E27FC236}">
              <a16:creationId xmlns:a16="http://schemas.microsoft.com/office/drawing/2014/main" id="{1392F0CF-9BB9-E949-C307-1C3AC855813B}"/>
            </a:ext>
          </a:extLst>
        </p:cNvPr>
        <p:cNvGrpSpPr/>
        <p:nvPr/>
      </p:nvGrpSpPr>
      <p:grpSpPr>
        <a:xfrm>
          <a:off x="0" y="0"/>
          <a:ext cx="0" cy="0"/>
          <a:chOff x="0" y="0"/>
          <a:chExt cx="0" cy="0"/>
        </a:xfrm>
      </p:grpSpPr>
      <p:pic>
        <p:nvPicPr>
          <p:cNvPr id="137" name="Google Shape;137;p7">
            <a:extLst>
              <a:ext uri="{FF2B5EF4-FFF2-40B4-BE49-F238E27FC236}">
                <a16:creationId xmlns:a16="http://schemas.microsoft.com/office/drawing/2014/main" id="{7EC19D24-2B47-172F-68BB-30119746DE69}"/>
              </a:ext>
            </a:extLst>
          </p:cNvPr>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138" name="Google Shape;138;p7">
            <a:extLst>
              <a:ext uri="{FF2B5EF4-FFF2-40B4-BE49-F238E27FC236}">
                <a16:creationId xmlns:a16="http://schemas.microsoft.com/office/drawing/2014/main" id="{C904D35E-3562-5550-B03A-14CA74048A1F}"/>
              </a:ext>
            </a:extLst>
          </p:cNvPr>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SYSTEM DESIGN</a:t>
            </a:r>
            <a:endParaRPr/>
          </a:p>
        </p:txBody>
      </p:sp>
      <p:sp>
        <p:nvSpPr>
          <p:cNvPr id="139" name="Google Shape;139;p7">
            <a:extLst>
              <a:ext uri="{FF2B5EF4-FFF2-40B4-BE49-F238E27FC236}">
                <a16:creationId xmlns:a16="http://schemas.microsoft.com/office/drawing/2014/main" id="{71194D18-D22D-04F2-8608-2F2A686F8E1C}"/>
              </a:ext>
            </a:extLst>
          </p:cNvPr>
          <p:cNvSpPr txBox="1"/>
          <p:nvPr/>
        </p:nvSpPr>
        <p:spPr>
          <a:xfrm>
            <a:off x="944444" y="1101863"/>
            <a:ext cx="9806400" cy="923289"/>
          </a:xfrm>
          <a:prstGeom prst="rect">
            <a:avLst/>
          </a:prstGeom>
          <a:noFill/>
          <a:ln>
            <a:noFill/>
          </a:ln>
        </p:spPr>
        <p:txBody>
          <a:bodyPr spcFirstLastPara="1" wrap="square" lIns="91425" tIns="45700" rIns="91425" bIns="45700" anchor="t" anchorCtr="0">
            <a:spAutoFit/>
          </a:bodyPr>
          <a:lstStyle/>
          <a:p>
            <a:pPr marL="270510" algn="just">
              <a:lnSpc>
                <a:spcPct val="150000"/>
              </a:lnSpc>
            </a:pPr>
            <a:r>
              <a:rPr lang="en-PH" sz="1800" dirty="0">
                <a:latin typeface="Tahoma" panose="020B0604030504040204" pitchFamily="34" charset="0"/>
                <a:ea typeface="Tahoma" panose="020B0604030504040204" pitchFamily="34" charset="0"/>
                <a:cs typeface="Tahoma" panose="020B0604030504040204" pitchFamily="34" charset="0"/>
              </a:rPr>
              <a:t>When the barcode or the product name is entered, the product with the same barcode or product name is showed in this manner</a:t>
            </a:r>
            <a:r>
              <a:rPr lang="en-PH" sz="1800" dirty="0">
                <a:latin typeface="Times New Roman" panose="02020603050405020304" pitchFamily="18" charset="0"/>
              </a:rPr>
              <a:t>:</a:t>
            </a:r>
          </a:p>
        </p:txBody>
      </p:sp>
      <p:pic>
        <p:nvPicPr>
          <p:cNvPr id="2" name="Picture 1">
            <a:extLst>
              <a:ext uri="{FF2B5EF4-FFF2-40B4-BE49-F238E27FC236}">
                <a16:creationId xmlns:a16="http://schemas.microsoft.com/office/drawing/2014/main" id="{9A46EE65-89EC-D65F-1FCD-755808625797}"/>
              </a:ext>
            </a:extLst>
          </p:cNvPr>
          <p:cNvPicPr>
            <a:picLocks noChangeAspect="1"/>
          </p:cNvPicPr>
          <p:nvPr/>
        </p:nvPicPr>
        <p:blipFill rotWithShape="1">
          <a:blip r:embed="rId5"/>
          <a:srcRect l="422"/>
          <a:stretch/>
        </p:blipFill>
        <p:spPr bwMode="auto">
          <a:xfrm>
            <a:off x="2470609" y="2025152"/>
            <a:ext cx="7250781" cy="37199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0040410"/>
      </p:ext>
    </p:extLst>
  </p:cSld>
  <p:clrMapOvr>
    <a:overrideClrMapping bg1="lt1" tx1="dk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5CC05A84-9040-878E-C766-B425E2A90837}"/>
            </a:ext>
          </a:extLst>
        </p:cNvPr>
        <p:cNvGrpSpPr/>
        <p:nvPr/>
      </p:nvGrpSpPr>
      <p:grpSpPr>
        <a:xfrm>
          <a:off x="0" y="0"/>
          <a:ext cx="0" cy="0"/>
          <a:chOff x="0" y="0"/>
          <a:chExt cx="0" cy="0"/>
        </a:xfrm>
      </p:grpSpPr>
      <p:pic>
        <p:nvPicPr>
          <p:cNvPr id="137" name="Google Shape;137;p7">
            <a:extLst>
              <a:ext uri="{FF2B5EF4-FFF2-40B4-BE49-F238E27FC236}">
                <a16:creationId xmlns:a16="http://schemas.microsoft.com/office/drawing/2014/main" id="{188748DF-2050-D9D0-A10F-FF6CED77A671}"/>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8" name="Google Shape;138;p7">
            <a:extLst>
              <a:ext uri="{FF2B5EF4-FFF2-40B4-BE49-F238E27FC236}">
                <a16:creationId xmlns:a16="http://schemas.microsoft.com/office/drawing/2014/main" id="{F0D1D50D-F7F8-834C-AAF6-3CC5AFB73389}"/>
              </a:ext>
            </a:extLst>
          </p:cNvPr>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SYSTEM DESIGN</a:t>
            </a:r>
            <a:endParaRPr/>
          </a:p>
        </p:txBody>
      </p:sp>
      <p:sp>
        <p:nvSpPr>
          <p:cNvPr id="139" name="Google Shape;139;p7">
            <a:extLst>
              <a:ext uri="{FF2B5EF4-FFF2-40B4-BE49-F238E27FC236}">
                <a16:creationId xmlns:a16="http://schemas.microsoft.com/office/drawing/2014/main" id="{B6043240-900F-DB9B-7B64-51E691BC1EB5}"/>
              </a:ext>
            </a:extLst>
          </p:cNvPr>
          <p:cNvSpPr txBox="1"/>
          <p:nvPr/>
        </p:nvSpPr>
        <p:spPr>
          <a:xfrm>
            <a:off x="1084747" y="2062710"/>
            <a:ext cx="9806400" cy="923289"/>
          </a:xfrm>
          <a:prstGeom prst="rect">
            <a:avLst/>
          </a:prstGeom>
          <a:noFill/>
          <a:ln>
            <a:noFill/>
          </a:ln>
        </p:spPr>
        <p:txBody>
          <a:bodyPr spcFirstLastPara="1" wrap="square" lIns="91425" tIns="45700" rIns="91425" bIns="45700" anchor="t" anchorCtr="0">
            <a:spAutoFit/>
          </a:bodyPr>
          <a:lstStyle/>
          <a:p>
            <a:pPr marL="270510" marR="0" algn="just">
              <a:lnSpc>
                <a:spcPct val="150000"/>
              </a:lnSpc>
            </a:pPr>
            <a:r>
              <a:rPr lang="en-PH" sz="1800" dirty="0">
                <a:effectLst/>
                <a:latin typeface="Tahoma" panose="020B0604030504040204" pitchFamily="34" charset="0"/>
                <a:ea typeface="Tahoma" panose="020B0604030504040204" pitchFamily="34" charset="0"/>
                <a:cs typeface="Tahoma" panose="020B0604030504040204" pitchFamily="34" charset="0"/>
              </a:rPr>
              <a:t>When “Add Product” button is clicked, the user can’t proceed to the access of the editing of the products. The user must enter first the password.</a:t>
            </a:r>
          </a:p>
        </p:txBody>
      </p:sp>
      <p:sp>
        <p:nvSpPr>
          <p:cNvPr id="5" name="TextBox 4">
            <a:extLst>
              <a:ext uri="{FF2B5EF4-FFF2-40B4-BE49-F238E27FC236}">
                <a16:creationId xmlns:a16="http://schemas.microsoft.com/office/drawing/2014/main" id="{9D302FBC-92C2-EE16-7CD4-EDC048AA9EFD}"/>
              </a:ext>
            </a:extLst>
          </p:cNvPr>
          <p:cNvSpPr txBox="1"/>
          <p:nvPr/>
        </p:nvSpPr>
        <p:spPr>
          <a:xfrm>
            <a:off x="1084747" y="1235130"/>
            <a:ext cx="3675939" cy="451406"/>
          </a:xfrm>
          <a:prstGeom prst="rect">
            <a:avLst/>
          </a:prstGeom>
          <a:noFill/>
        </p:spPr>
        <p:txBody>
          <a:bodyPr wrap="square">
            <a:spAutoFit/>
          </a:bodyPr>
          <a:lstStyle/>
          <a:p>
            <a:pPr marL="0" marR="0" indent="270510" algn="just">
              <a:lnSpc>
                <a:spcPct val="150000"/>
              </a:lnSpc>
            </a:pPr>
            <a:r>
              <a:rPr lang="en-PH" sz="1800" b="1" dirty="0">
                <a:latin typeface="Tahoma" panose="020B0604030504040204" pitchFamily="34" charset="0"/>
                <a:ea typeface="Tahoma" panose="020B0604030504040204" pitchFamily="34" charset="0"/>
                <a:cs typeface="Tahoma" panose="020B0604030504040204" pitchFamily="34" charset="0"/>
              </a:rPr>
              <a:t>Add Product button path:</a:t>
            </a:r>
          </a:p>
        </p:txBody>
      </p:sp>
      <p:pic>
        <p:nvPicPr>
          <p:cNvPr id="10" name="Picture 9">
            <a:extLst>
              <a:ext uri="{FF2B5EF4-FFF2-40B4-BE49-F238E27FC236}">
                <a16:creationId xmlns:a16="http://schemas.microsoft.com/office/drawing/2014/main" id="{E069656E-934C-0837-D62E-183D5742411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2133" y="2985999"/>
            <a:ext cx="4052712" cy="2878332"/>
          </a:xfrm>
          <a:prstGeom prst="rect">
            <a:avLst/>
          </a:prstGeom>
          <a:noFill/>
          <a:ln>
            <a:noFill/>
          </a:ln>
        </p:spPr>
      </p:pic>
    </p:spTree>
    <p:extLst>
      <p:ext uri="{BB962C8B-B14F-4D97-AF65-F5344CB8AC3E}">
        <p14:creationId xmlns:p14="http://schemas.microsoft.com/office/powerpoint/2010/main" val="4206590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133205EA-A09A-DDE4-F521-6D81FA6828F3}"/>
            </a:ext>
          </a:extLst>
        </p:cNvPr>
        <p:cNvGrpSpPr/>
        <p:nvPr/>
      </p:nvGrpSpPr>
      <p:grpSpPr>
        <a:xfrm>
          <a:off x="0" y="0"/>
          <a:ext cx="0" cy="0"/>
          <a:chOff x="0" y="0"/>
          <a:chExt cx="0" cy="0"/>
        </a:xfrm>
      </p:grpSpPr>
      <p:pic>
        <p:nvPicPr>
          <p:cNvPr id="137" name="Google Shape;137;p7">
            <a:extLst>
              <a:ext uri="{FF2B5EF4-FFF2-40B4-BE49-F238E27FC236}">
                <a16:creationId xmlns:a16="http://schemas.microsoft.com/office/drawing/2014/main" id="{CA6AA00D-6E54-D336-E78F-F38C71773F0D}"/>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8" name="Google Shape;138;p7">
            <a:extLst>
              <a:ext uri="{FF2B5EF4-FFF2-40B4-BE49-F238E27FC236}">
                <a16:creationId xmlns:a16="http://schemas.microsoft.com/office/drawing/2014/main" id="{39CD2FC7-6DA4-7F84-4A4F-C4D11D95F5B5}"/>
              </a:ext>
            </a:extLst>
          </p:cNvPr>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SYSTEM DESIGN</a:t>
            </a:r>
            <a:endParaRPr/>
          </a:p>
        </p:txBody>
      </p:sp>
      <p:sp>
        <p:nvSpPr>
          <p:cNvPr id="139" name="Google Shape;139;p7">
            <a:extLst>
              <a:ext uri="{FF2B5EF4-FFF2-40B4-BE49-F238E27FC236}">
                <a16:creationId xmlns:a16="http://schemas.microsoft.com/office/drawing/2014/main" id="{410AFE38-1835-2184-B57F-6F53825057E7}"/>
              </a:ext>
            </a:extLst>
          </p:cNvPr>
          <p:cNvSpPr txBox="1"/>
          <p:nvPr/>
        </p:nvSpPr>
        <p:spPr>
          <a:xfrm>
            <a:off x="628355" y="1391330"/>
            <a:ext cx="3682387" cy="923289"/>
          </a:xfrm>
          <a:prstGeom prst="rect">
            <a:avLst/>
          </a:prstGeom>
          <a:noFill/>
          <a:ln>
            <a:noFill/>
          </a:ln>
        </p:spPr>
        <p:txBody>
          <a:bodyPr spcFirstLastPara="1" wrap="square" lIns="91425" tIns="45700" rIns="91425" bIns="45700" anchor="t" anchorCtr="0">
            <a:spAutoFit/>
          </a:bodyPr>
          <a:lstStyle/>
          <a:p>
            <a:pPr marL="270510" marR="0" algn="just">
              <a:lnSpc>
                <a:spcPct val="150000"/>
              </a:lnSpc>
            </a:pPr>
            <a:r>
              <a:rPr lang="en-PH" sz="1800" dirty="0">
                <a:effectLst/>
                <a:latin typeface="Tahoma" panose="020B0604030504040204" pitchFamily="34" charset="0"/>
                <a:ea typeface="Tahoma" panose="020B0604030504040204" pitchFamily="34" charset="0"/>
                <a:cs typeface="Tahoma" panose="020B0604030504040204" pitchFamily="34" charset="0"/>
              </a:rPr>
              <a:t>When the user wants to change the password, he can do so.</a:t>
            </a:r>
          </a:p>
        </p:txBody>
      </p:sp>
      <p:pic>
        <p:nvPicPr>
          <p:cNvPr id="4" name="Picture 3">
            <a:extLst>
              <a:ext uri="{FF2B5EF4-FFF2-40B4-BE49-F238E27FC236}">
                <a16:creationId xmlns:a16="http://schemas.microsoft.com/office/drawing/2014/main" id="{5EB89A70-5E59-6575-89A7-532219AB8A2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5705" y="2584898"/>
            <a:ext cx="3812079" cy="2468316"/>
          </a:xfrm>
          <a:prstGeom prst="rect">
            <a:avLst/>
          </a:prstGeom>
          <a:noFill/>
          <a:ln>
            <a:noFill/>
          </a:ln>
        </p:spPr>
      </p:pic>
      <p:sp>
        <p:nvSpPr>
          <p:cNvPr id="7" name="TextBox 6">
            <a:extLst>
              <a:ext uri="{FF2B5EF4-FFF2-40B4-BE49-F238E27FC236}">
                <a16:creationId xmlns:a16="http://schemas.microsoft.com/office/drawing/2014/main" id="{C8DAA40D-2C6D-6248-D916-4A59F357A1A3}"/>
              </a:ext>
            </a:extLst>
          </p:cNvPr>
          <p:cNvSpPr txBox="1"/>
          <p:nvPr/>
        </p:nvSpPr>
        <p:spPr>
          <a:xfrm>
            <a:off x="6182006" y="1391330"/>
            <a:ext cx="4529537" cy="866904"/>
          </a:xfrm>
          <a:prstGeom prst="rect">
            <a:avLst/>
          </a:prstGeom>
          <a:noFill/>
        </p:spPr>
        <p:txBody>
          <a:bodyPr wrap="square">
            <a:spAutoFit/>
          </a:bodyPr>
          <a:lstStyle/>
          <a:p>
            <a:pPr algn="just">
              <a:lnSpc>
                <a:spcPct val="150000"/>
              </a:lnSpc>
            </a:pPr>
            <a:r>
              <a:rPr lang="en-PH" sz="1800" kern="0" dirty="0">
                <a:effectLst/>
                <a:latin typeface="Tahoma" panose="020B0604030504040204" pitchFamily="34" charset="0"/>
                <a:ea typeface="Tahoma" panose="020B0604030504040204" pitchFamily="34" charset="0"/>
                <a:cs typeface="Tahoma" panose="020B0604030504040204" pitchFamily="34" charset="0"/>
              </a:rPr>
              <a:t>When the correct password is entered, the user can now see the products in this GUI.</a:t>
            </a:r>
            <a:endParaRPr lang="en-PH" sz="1800"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9F695E5D-DA3E-4894-67CA-B617B0DF4103}"/>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58054" y="2584898"/>
            <a:ext cx="3993673" cy="2322477"/>
          </a:xfrm>
          <a:prstGeom prst="rect">
            <a:avLst/>
          </a:prstGeom>
          <a:noFill/>
          <a:ln>
            <a:noFill/>
          </a:ln>
        </p:spPr>
      </p:pic>
      <p:sp>
        <p:nvSpPr>
          <p:cNvPr id="11" name="TextBox 10">
            <a:extLst>
              <a:ext uri="{FF2B5EF4-FFF2-40B4-BE49-F238E27FC236}">
                <a16:creationId xmlns:a16="http://schemas.microsoft.com/office/drawing/2014/main" id="{BA962CBA-894F-A7B2-E94D-ADDFC9EC6EBC}"/>
              </a:ext>
            </a:extLst>
          </p:cNvPr>
          <p:cNvSpPr txBox="1"/>
          <p:nvPr/>
        </p:nvSpPr>
        <p:spPr>
          <a:xfrm>
            <a:off x="5696316" y="5015783"/>
            <a:ext cx="5500915" cy="866904"/>
          </a:xfrm>
          <a:prstGeom prst="rect">
            <a:avLst/>
          </a:prstGeom>
          <a:noFill/>
        </p:spPr>
        <p:txBody>
          <a:bodyPr wrap="square">
            <a:spAutoFit/>
          </a:bodyPr>
          <a:lstStyle/>
          <a:p>
            <a:pPr marL="0" marR="0" indent="270510" algn="just">
              <a:lnSpc>
                <a:spcPct val="150000"/>
              </a:lnSpc>
            </a:pPr>
            <a:r>
              <a:rPr lang="en-PH" sz="1800" dirty="0">
                <a:effectLst/>
                <a:latin typeface="Tahoma" panose="020B0604030504040204" pitchFamily="34" charset="0"/>
                <a:ea typeface="Tahoma" panose="020B0604030504040204" pitchFamily="34" charset="0"/>
                <a:cs typeface="Tahoma" panose="020B0604030504040204" pitchFamily="34" charset="0"/>
              </a:rPr>
              <a:t>You can also edit and read the products by its</a:t>
            </a:r>
          </a:p>
          <a:p>
            <a:pPr marL="0" marR="0" indent="270510" algn="just">
              <a:lnSpc>
                <a:spcPct val="150000"/>
              </a:lnSpc>
            </a:pPr>
            <a:r>
              <a:rPr lang="en-PH" sz="1800" dirty="0">
                <a:effectLst/>
                <a:latin typeface="Tahoma" panose="020B0604030504040204" pitchFamily="34" charset="0"/>
                <a:ea typeface="Tahoma" panose="020B0604030504040204" pitchFamily="34" charset="0"/>
                <a:cs typeface="Tahoma" panose="020B0604030504040204" pitchFamily="34" charset="0"/>
              </a:rPr>
              <a:t>categories and by searching it.</a:t>
            </a:r>
          </a:p>
        </p:txBody>
      </p:sp>
    </p:spTree>
    <p:extLst>
      <p:ext uri="{BB962C8B-B14F-4D97-AF65-F5344CB8AC3E}">
        <p14:creationId xmlns:p14="http://schemas.microsoft.com/office/powerpoint/2010/main" val="2221635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C833C03F-6ED2-F024-0D81-6E395EA4A16C}"/>
            </a:ext>
          </a:extLst>
        </p:cNvPr>
        <p:cNvGrpSpPr/>
        <p:nvPr/>
      </p:nvGrpSpPr>
      <p:grpSpPr>
        <a:xfrm>
          <a:off x="0" y="0"/>
          <a:ext cx="0" cy="0"/>
          <a:chOff x="0" y="0"/>
          <a:chExt cx="0" cy="0"/>
        </a:xfrm>
      </p:grpSpPr>
      <p:pic>
        <p:nvPicPr>
          <p:cNvPr id="137" name="Google Shape;137;p7">
            <a:extLst>
              <a:ext uri="{FF2B5EF4-FFF2-40B4-BE49-F238E27FC236}">
                <a16:creationId xmlns:a16="http://schemas.microsoft.com/office/drawing/2014/main" id="{31B4F7B8-3008-9B50-1B2C-5E43917C9761}"/>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8" name="Google Shape;138;p7">
            <a:extLst>
              <a:ext uri="{FF2B5EF4-FFF2-40B4-BE49-F238E27FC236}">
                <a16:creationId xmlns:a16="http://schemas.microsoft.com/office/drawing/2014/main" id="{8A329118-043B-5EE9-FD95-E01C7DE11DB6}"/>
              </a:ext>
            </a:extLst>
          </p:cNvPr>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SYSTEM DESIGN</a:t>
            </a:r>
            <a:endParaRPr/>
          </a:p>
        </p:txBody>
      </p:sp>
      <p:sp>
        <p:nvSpPr>
          <p:cNvPr id="139" name="Google Shape;139;p7">
            <a:extLst>
              <a:ext uri="{FF2B5EF4-FFF2-40B4-BE49-F238E27FC236}">
                <a16:creationId xmlns:a16="http://schemas.microsoft.com/office/drawing/2014/main" id="{EA3705DA-0866-6891-3322-2CB924FDE5BF}"/>
              </a:ext>
            </a:extLst>
          </p:cNvPr>
          <p:cNvSpPr txBox="1"/>
          <p:nvPr/>
        </p:nvSpPr>
        <p:spPr>
          <a:xfrm>
            <a:off x="628355" y="1391330"/>
            <a:ext cx="9712267" cy="738623"/>
          </a:xfrm>
          <a:prstGeom prst="rect">
            <a:avLst/>
          </a:prstGeom>
          <a:noFill/>
          <a:ln>
            <a:noFill/>
          </a:ln>
        </p:spPr>
        <p:txBody>
          <a:bodyPr spcFirstLastPara="1" wrap="square" lIns="91425" tIns="45700" rIns="91425" bIns="45700" anchor="t" anchorCtr="0">
            <a:spAutoFit/>
          </a:bodyPr>
          <a:lstStyle/>
          <a:p>
            <a:pPr marL="270510" marR="0" algn="just">
              <a:lnSpc>
                <a:spcPct val="150000"/>
              </a:lnSpc>
            </a:pPr>
            <a:r>
              <a:rPr lang="en-PH" sz="2800" kern="0" dirty="0">
                <a:effectLst/>
                <a:latin typeface="Calibri" panose="020F0502020204030204" pitchFamily="34" charset="0"/>
                <a:ea typeface="Calibri" panose="020F0502020204030204" pitchFamily="34" charset="0"/>
                <a:cs typeface="Times New Roman" panose="02020603050405020304" pitchFamily="18" charset="0"/>
              </a:rPr>
              <a:t>By clicking “Edit Product” you can edit products via this UI:</a:t>
            </a:r>
            <a:endParaRPr lang="en-PH" sz="2800" dirty="0">
              <a:effectLst/>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0638C7E1-7294-E550-5E34-11197A4C4D4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1417" y="2129953"/>
            <a:ext cx="6749166" cy="4157477"/>
          </a:xfrm>
          <a:prstGeom prst="rect">
            <a:avLst/>
          </a:prstGeom>
          <a:noFill/>
          <a:ln>
            <a:noFill/>
          </a:ln>
        </p:spPr>
      </p:pic>
    </p:spTree>
    <p:extLst>
      <p:ext uri="{BB962C8B-B14F-4D97-AF65-F5344CB8AC3E}">
        <p14:creationId xmlns:p14="http://schemas.microsoft.com/office/powerpoint/2010/main" val="4115839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38658D65-72FB-01BB-51EA-02C486FAA7C2}"/>
            </a:ext>
          </a:extLst>
        </p:cNvPr>
        <p:cNvGrpSpPr/>
        <p:nvPr/>
      </p:nvGrpSpPr>
      <p:grpSpPr>
        <a:xfrm>
          <a:off x="0" y="0"/>
          <a:ext cx="0" cy="0"/>
          <a:chOff x="0" y="0"/>
          <a:chExt cx="0" cy="0"/>
        </a:xfrm>
      </p:grpSpPr>
      <p:pic>
        <p:nvPicPr>
          <p:cNvPr id="137" name="Google Shape;137;p7">
            <a:extLst>
              <a:ext uri="{FF2B5EF4-FFF2-40B4-BE49-F238E27FC236}">
                <a16:creationId xmlns:a16="http://schemas.microsoft.com/office/drawing/2014/main" id="{1D002F62-6155-2185-5690-0E535A8E08BD}"/>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8" name="Google Shape;138;p7">
            <a:extLst>
              <a:ext uri="{FF2B5EF4-FFF2-40B4-BE49-F238E27FC236}">
                <a16:creationId xmlns:a16="http://schemas.microsoft.com/office/drawing/2014/main" id="{52EFAC2B-27A6-80C8-53F5-E31AC38F078C}"/>
              </a:ext>
            </a:extLst>
          </p:cNvPr>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SYSTEM DESIGN</a:t>
            </a:r>
            <a:endParaRPr/>
          </a:p>
        </p:txBody>
      </p:sp>
      <p:sp>
        <p:nvSpPr>
          <p:cNvPr id="139" name="Google Shape;139;p7">
            <a:extLst>
              <a:ext uri="{FF2B5EF4-FFF2-40B4-BE49-F238E27FC236}">
                <a16:creationId xmlns:a16="http://schemas.microsoft.com/office/drawing/2014/main" id="{B0E38FCF-A3EB-D46F-748D-B4640484CB6B}"/>
              </a:ext>
            </a:extLst>
          </p:cNvPr>
          <p:cNvSpPr txBox="1"/>
          <p:nvPr/>
        </p:nvSpPr>
        <p:spPr>
          <a:xfrm>
            <a:off x="592773" y="1336676"/>
            <a:ext cx="4383912" cy="923289"/>
          </a:xfrm>
          <a:prstGeom prst="rect">
            <a:avLst/>
          </a:prstGeom>
          <a:noFill/>
          <a:ln>
            <a:noFill/>
          </a:ln>
        </p:spPr>
        <p:txBody>
          <a:bodyPr spcFirstLastPara="1" wrap="square" lIns="91425" tIns="45700" rIns="91425" bIns="45700" anchor="t" anchorCtr="0">
            <a:spAutoFit/>
          </a:bodyPr>
          <a:lstStyle/>
          <a:p>
            <a:pPr marL="0" marR="0" indent="270510" algn="just">
              <a:lnSpc>
                <a:spcPct val="150000"/>
              </a:lnSpc>
            </a:pPr>
            <a:r>
              <a:rPr lang="en-PH" sz="1800" dirty="0">
                <a:effectLst/>
                <a:latin typeface="Tahoma" panose="020B0604030504040204" pitchFamily="34" charset="0"/>
                <a:ea typeface="Tahoma" panose="020B0604030504040204" pitchFamily="34" charset="0"/>
                <a:cs typeface="Tahoma" panose="020B0604030504040204" pitchFamily="34" charset="0"/>
              </a:rPr>
              <a:t>By clicking “Add Product” you can add</a:t>
            </a:r>
          </a:p>
          <a:p>
            <a:pPr marL="0" marR="0" indent="270510" algn="just">
              <a:lnSpc>
                <a:spcPct val="150000"/>
              </a:lnSpc>
            </a:pPr>
            <a:r>
              <a:rPr lang="en-PH" sz="1800" dirty="0">
                <a:effectLst/>
                <a:latin typeface="Tahoma" panose="020B0604030504040204" pitchFamily="34" charset="0"/>
                <a:ea typeface="Tahoma" panose="020B0604030504040204" pitchFamily="34" charset="0"/>
                <a:cs typeface="Tahoma" panose="020B0604030504040204" pitchFamily="34" charset="0"/>
              </a:rPr>
              <a:t>products via this UI: </a:t>
            </a:r>
          </a:p>
        </p:txBody>
      </p:sp>
      <p:sp>
        <p:nvSpPr>
          <p:cNvPr id="5" name="TextBox 4">
            <a:extLst>
              <a:ext uri="{FF2B5EF4-FFF2-40B4-BE49-F238E27FC236}">
                <a16:creationId xmlns:a16="http://schemas.microsoft.com/office/drawing/2014/main" id="{B10CD8CB-8AEA-8A1E-682D-D85ECF9F80A4}"/>
              </a:ext>
            </a:extLst>
          </p:cNvPr>
          <p:cNvSpPr txBox="1"/>
          <p:nvPr/>
        </p:nvSpPr>
        <p:spPr>
          <a:xfrm>
            <a:off x="5729115" y="1542068"/>
            <a:ext cx="7055658" cy="458074"/>
          </a:xfrm>
          <a:prstGeom prst="rect">
            <a:avLst/>
          </a:prstGeom>
          <a:noFill/>
        </p:spPr>
        <p:txBody>
          <a:bodyPr wrap="square">
            <a:spAutoFit/>
          </a:bodyPr>
          <a:lstStyle/>
          <a:p>
            <a:pPr marL="0" marR="0" indent="270510" algn="just">
              <a:lnSpc>
                <a:spcPct val="150000"/>
              </a:lnSpc>
            </a:pPr>
            <a:r>
              <a:rPr lang="en-PH" sz="1800" dirty="0">
                <a:latin typeface="Tahoma" panose="020B0604030504040204" pitchFamily="34" charset="0"/>
                <a:ea typeface="Tahoma" panose="020B0604030504040204" pitchFamily="34" charset="0"/>
                <a:cs typeface="Tahoma" panose="020B0604030504040204" pitchFamily="34" charset="0"/>
              </a:rPr>
              <a:t>U</a:t>
            </a:r>
            <a:r>
              <a:rPr lang="en-PH" sz="1800" dirty="0">
                <a:effectLst/>
                <a:latin typeface="Tahoma" panose="020B0604030504040204" pitchFamily="34" charset="0"/>
                <a:ea typeface="Tahoma" panose="020B0604030504040204" pitchFamily="34" charset="0"/>
                <a:cs typeface="Tahoma" panose="020B0604030504040204" pitchFamily="34" charset="0"/>
              </a:rPr>
              <a:t>ser can also add or delete product by these manner: </a:t>
            </a:r>
          </a:p>
        </p:txBody>
      </p:sp>
      <p:pic>
        <p:nvPicPr>
          <p:cNvPr id="2" name="Picture 1">
            <a:extLst>
              <a:ext uri="{FF2B5EF4-FFF2-40B4-BE49-F238E27FC236}">
                <a16:creationId xmlns:a16="http://schemas.microsoft.com/office/drawing/2014/main" id="{91A2D11B-1159-4A48-8D2B-130E5CFB492E}"/>
              </a:ext>
            </a:extLst>
          </p:cNvPr>
          <p:cNvPicPr>
            <a:picLocks noChangeAspect="1"/>
          </p:cNvPicPr>
          <p:nvPr/>
        </p:nvPicPr>
        <p:blipFill>
          <a:blip r:embed="rId4"/>
          <a:stretch>
            <a:fillRect/>
          </a:stretch>
        </p:blipFill>
        <p:spPr>
          <a:xfrm>
            <a:off x="785512" y="2259965"/>
            <a:ext cx="4191173" cy="2775022"/>
          </a:xfrm>
          <a:prstGeom prst="rect">
            <a:avLst/>
          </a:prstGeom>
        </p:spPr>
      </p:pic>
      <p:pic>
        <p:nvPicPr>
          <p:cNvPr id="3" name="Picture 2">
            <a:extLst>
              <a:ext uri="{FF2B5EF4-FFF2-40B4-BE49-F238E27FC236}">
                <a16:creationId xmlns:a16="http://schemas.microsoft.com/office/drawing/2014/main" id="{4DE1C256-712B-6429-EFE5-B7D9DC5D4EA5}"/>
              </a:ext>
            </a:extLst>
          </p:cNvPr>
          <p:cNvPicPr>
            <a:picLocks noChangeAspect="1"/>
          </p:cNvPicPr>
          <p:nvPr/>
        </p:nvPicPr>
        <p:blipFill>
          <a:blip r:embed="rId5"/>
          <a:stretch>
            <a:fillRect/>
          </a:stretch>
        </p:blipFill>
        <p:spPr>
          <a:xfrm>
            <a:off x="6012064" y="2128958"/>
            <a:ext cx="2773045" cy="1273810"/>
          </a:xfrm>
          <a:prstGeom prst="rect">
            <a:avLst/>
          </a:prstGeom>
        </p:spPr>
      </p:pic>
      <p:pic>
        <p:nvPicPr>
          <p:cNvPr id="4" name="Picture 3">
            <a:extLst>
              <a:ext uri="{FF2B5EF4-FFF2-40B4-BE49-F238E27FC236}">
                <a16:creationId xmlns:a16="http://schemas.microsoft.com/office/drawing/2014/main" id="{F7D5F60B-7FFE-5579-32AC-92BC03A2E1EF}"/>
              </a:ext>
            </a:extLst>
          </p:cNvPr>
          <p:cNvPicPr>
            <a:picLocks noChangeAspect="1"/>
          </p:cNvPicPr>
          <p:nvPr/>
        </p:nvPicPr>
        <p:blipFill>
          <a:blip r:embed="rId6"/>
          <a:stretch>
            <a:fillRect/>
          </a:stretch>
        </p:blipFill>
        <p:spPr>
          <a:xfrm>
            <a:off x="9089722" y="2129671"/>
            <a:ext cx="2713355" cy="1273810"/>
          </a:xfrm>
          <a:prstGeom prst="rect">
            <a:avLst/>
          </a:prstGeom>
        </p:spPr>
      </p:pic>
      <p:sp>
        <p:nvSpPr>
          <p:cNvPr id="10" name="TextBox 9">
            <a:extLst>
              <a:ext uri="{FF2B5EF4-FFF2-40B4-BE49-F238E27FC236}">
                <a16:creationId xmlns:a16="http://schemas.microsoft.com/office/drawing/2014/main" id="{456037A1-1AD3-478C-3276-9F859AE0548F}"/>
              </a:ext>
            </a:extLst>
          </p:cNvPr>
          <p:cNvSpPr txBox="1"/>
          <p:nvPr/>
        </p:nvSpPr>
        <p:spPr>
          <a:xfrm>
            <a:off x="11862116" y="7762532"/>
            <a:ext cx="3646312" cy="307777"/>
          </a:xfrm>
          <a:prstGeom prst="rect">
            <a:avLst/>
          </a:prstGeom>
          <a:noFill/>
        </p:spPr>
        <p:txBody>
          <a:bodyPr wrap="square" rtlCol="0">
            <a:spAutoFit/>
          </a:bodyPr>
          <a:lstStyle/>
          <a:p>
            <a:endParaRPr lang="en-PH" dirty="0"/>
          </a:p>
        </p:txBody>
      </p:sp>
      <p:sp>
        <p:nvSpPr>
          <p:cNvPr id="11" name="Rectangle 2">
            <a:extLst>
              <a:ext uri="{FF2B5EF4-FFF2-40B4-BE49-F238E27FC236}">
                <a16:creationId xmlns:a16="http://schemas.microsoft.com/office/drawing/2014/main" id="{6ADAC58C-981C-019E-A333-7E9E0C6A7386}"/>
              </a:ext>
            </a:extLst>
          </p:cNvPr>
          <p:cNvSpPr>
            <a:spLocks noChangeArrowheads="1"/>
          </p:cNvSpPr>
          <p:nvPr/>
        </p:nvSpPr>
        <p:spPr bwMode="auto">
          <a:xfrm>
            <a:off x="5608072" y="33034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H"/>
          </a:p>
        </p:txBody>
      </p:sp>
      <p:pic>
        <p:nvPicPr>
          <p:cNvPr id="12" name="Picture 1">
            <a:extLst>
              <a:ext uri="{FF2B5EF4-FFF2-40B4-BE49-F238E27FC236}">
                <a16:creationId xmlns:a16="http://schemas.microsoft.com/office/drawing/2014/main" id="{BBF2D6A3-C26F-2785-F002-F7F7DE709A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3627" y="4685758"/>
            <a:ext cx="2682963" cy="150286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a:extLst>
              <a:ext uri="{FF2B5EF4-FFF2-40B4-BE49-F238E27FC236}">
                <a16:creationId xmlns:a16="http://schemas.microsoft.com/office/drawing/2014/main" id="{3495D401-185D-1CAB-0998-55583BE37E03}"/>
              </a:ext>
            </a:extLst>
          </p:cNvPr>
          <p:cNvSpPr>
            <a:spLocks noChangeArrowheads="1"/>
          </p:cNvSpPr>
          <p:nvPr/>
        </p:nvSpPr>
        <p:spPr bwMode="auto">
          <a:xfrm>
            <a:off x="6269318" y="3459615"/>
            <a:ext cx="5031580" cy="1157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br>
              <a:rPr kumimoji="0" lang="en-PH" altLang="en-US" sz="12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br>
            <a:r>
              <a:rPr kumimoji="0" lang="en-PH" altLang="en-US" sz="18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And lastly, when the user wats to exit the application, the system asks if the user is sure.</a:t>
            </a:r>
          </a:p>
        </p:txBody>
      </p:sp>
    </p:spTree>
    <p:extLst>
      <p:ext uri="{BB962C8B-B14F-4D97-AF65-F5344CB8AC3E}">
        <p14:creationId xmlns:p14="http://schemas.microsoft.com/office/powerpoint/2010/main" val="1863945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8"/>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46" name="Google Shape;146;p8"/>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CONCLUSION</a:t>
            </a:r>
            <a:endParaRPr/>
          </a:p>
        </p:txBody>
      </p:sp>
      <p:sp>
        <p:nvSpPr>
          <p:cNvPr id="147" name="Google Shape;147;p8"/>
          <p:cNvSpPr txBox="1"/>
          <p:nvPr/>
        </p:nvSpPr>
        <p:spPr>
          <a:xfrm>
            <a:off x="236155" y="1185333"/>
            <a:ext cx="11244645" cy="2862282"/>
          </a:xfrm>
          <a:prstGeom prst="rect">
            <a:avLst/>
          </a:prstGeom>
          <a:noFill/>
          <a:ln>
            <a:noFill/>
          </a:ln>
        </p:spPr>
        <p:txBody>
          <a:bodyPr spcFirstLastPara="1" wrap="square" lIns="91425" tIns="45700" rIns="91425" bIns="45700" anchor="t" anchorCtr="0">
            <a:spAutoFit/>
          </a:bodyPr>
          <a:lstStyle/>
          <a:p>
            <a:pPr marR="0" lvl="0" algn="l" rtl="0">
              <a:lnSpc>
                <a:spcPct val="150000"/>
              </a:lnSpc>
              <a:spcBef>
                <a:spcPts val="0"/>
              </a:spcBef>
              <a:spcAft>
                <a:spcPts val="0"/>
              </a:spcAft>
              <a:buClr>
                <a:srgbClr val="1C1952"/>
              </a:buClr>
              <a:buSzPts val="2400"/>
            </a:pPr>
            <a:r>
              <a:rPr lang="en-US" sz="2400" b="0" i="0" u="none" strike="noStrike" cap="none" dirty="0">
                <a:solidFill>
                  <a:srgbClr val="1C1952"/>
                </a:solidFill>
                <a:latin typeface="Tahoma"/>
                <a:ea typeface="Tahoma"/>
                <a:cs typeface="Tahoma"/>
                <a:sym typeface="Tahoma"/>
              </a:rPr>
              <a:t>The Smart Shop system enhances the shopping experience by providing a self-service tool that integrates barcode scanning and a centralized database for real-time product information. It reduces dependency on staff, benefits small businesses, and offers a user-friendly, inclusive interface while supporting scalability for future growth.</a:t>
            </a:r>
            <a:endParaRPr lang="en-PH"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9"/>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54" name="Google Shape;154;p9"/>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RECOMMENDATION</a:t>
            </a:r>
            <a:endParaRPr sz="3200" b="0" i="0" u="none" strike="noStrike" cap="none">
              <a:solidFill>
                <a:schemeClr val="lt1"/>
              </a:solidFill>
              <a:latin typeface="Impact"/>
              <a:ea typeface="Impact"/>
              <a:cs typeface="Impact"/>
              <a:sym typeface="Impact"/>
            </a:endParaRPr>
          </a:p>
        </p:txBody>
      </p:sp>
      <p:sp>
        <p:nvSpPr>
          <p:cNvPr id="155" name="Google Shape;155;p9"/>
          <p:cNvSpPr txBox="1"/>
          <p:nvPr/>
        </p:nvSpPr>
        <p:spPr>
          <a:xfrm>
            <a:off x="372534" y="961325"/>
            <a:ext cx="10626710" cy="286228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1C1952"/>
              </a:buClr>
              <a:buSzPts val="2400"/>
              <a:buFont typeface="Arial"/>
              <a:buChar char="•"/>
            </a:pPr>
            <a:r>
              <a:rPr lang="en-US" sz="2400" b="1" i="0" u="none" strike="noStrike" cap="none" dirty="0">
                <a:solidFill>
                  <a:srgbClr val="1C1952"/>
                </a:solidFill>
                <a:latin typeface="Tahoma"/>
                <a:ea typeface="Tahoma"/>
                <a:cs typeface="Tahoma"/>
                <a:sym typeface="Tahoma"/>
              </a:rPr>
              <a:t>More functionality of barcode</a:t>
            </a:r>
            <a:r>
              <a:rPr lang="en-US" sz="2400" b="0" i="0" u="none" strike="noStrike" cap="none" dirty="0">
                <a:solidFill>
                  <a:srgbClr val="1C1952"/>
                </a:solidFill>
                <a:latin typeface="Tahoma"/>
                <a:ea typeface="Tahoma"/>
                <a:cs typeface="Tahoma"/>
                <a:sym typeface="Tahoma"/>
              </a:rPr>
              <a:t>:</a:t>
            </a:r>
          </a:p>
          <a:p>
            <a:pPr marR="0" lvl="0" algn="l" rtl="0">
              <a:lnSpc>
                <a:spcPct val="150000"/>
              </a:lnSpc>
              <a:spcBef>
                <a:spcPts val="0"/>
              </a:spcBef>
              <a:spcAft>
                <a:spcPts val="0"/>
              </a:spcAft>
              <a:buClr>
                <a:srgbClr val="1C1952"/>
              </a:buClr>
              <a:buSzPts val="2400"/>
            </a:pPr>
            <a:r>
              <a:rPr lang="en-US" sz="2400" b="0" i="0" u="none" strike="noStrike" cap="none" dirty="0">
                <a:solidFill>
                  <a:srgbClr val="1C1952"/>
                </a:solidFill>
                <a:latin typeface="Tahoma"/>
                <a:ea typeface="Tahoma"/>
                <a:cs typeface="Tahoma"/>
                <a:sym typeface="Tahoma"/>
              </a:rPr>
              <a:t>	a.	Scan-to-Add: Allows scanning a barcode to add it to the 	database instead of manually encoding it.</a:t>
            </a:r>
          </a:p>
          <a:p>
            <a:pPr marR="0" lvl="0" algn="l" rtl="0">
              <a:lnSpc>
                <a:spcPct val="150000"/>
              </a:lnSpc>
              <a:spcBef>
                <a:spcPts val="0"/>
              </a:spcBef>
              <a:spcAft>
                <a:spcPts val="0"/>
              </a:spcAft>
              <a:buClr>
                <a:srgbClr val="1C1952"/>
              </a:buClr>
              <a:buSzPts val="2400"/>
            </a:pPr>
            <a:r>
              <a:rPr lang="en-US" sz="2400" b="0" i="0" u="none" strike="noStrike" cap="none" dirty="0">
                <a:solidFill>
                  <a:srgbClr val="1C1952"/>
                </a:solidFill>
                <a:latin typeface="Tahoma"/>
                <a:ea typeface="Tahoma"/>
                <a:cs typeface="Tahoma"/>
                <a:sym typeface="Tahoma"/>
              </a:rPr>
              <a:t>	</a:t>
            </a:r>
            <a:r>
              <a:rPr lang="en-US" sz="2400" dirty="0">
                <a:solidFill>
                  <a:srgbClr val="1C1952"/>
                </a:solidFill>
                <a:latin typeface="Tahoma"/>
                <a:ea typeface="Tahoma"/>
                <a:cs typeface="Tahoma"/>
                <a:sym typeface="Tahoma"/>
              </a:rPr>
              <a:t>b.</a:t>
            </a:r>
            <a:r>
              <a:rPr lang="en-US" sz="2400" b="0" i="0" u="none" strike="noStrike" cap="none" dirty="0">
                <a:solidFill>
                  <a:srgbClr val="1C1952"/>
                </a:solidFill>
                <a:latin typeface="Tahoma"/>
                <a:ea typeface="Tahoma"/>
                <a:cs typeface="Tahoma"/>
                <a:sym typeface="Tahoma"/>
              </a:rPr>
              <a:t>	Faster scanning: The current scanning feature is slow 	and 	clunky. Optimizing it will make the process faster and more 	efficient.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01" name="Google Shape;101;p2"/>
          <p:cNvSpPr txBox="1"/>
          <p:nvPr/>
        </p:nvSpPr>
        <p:spPr>
          <a:xfrm>
            <a:off x="236157" y="264404"/>
            <a:ext cx="56028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INTRODUCTION</a:t>
            </a:r>
            <a:endParaRPr sz="3200" b="0" i="0" u="none" strike="noStrike" cap="none">
              <a:solidFill>
                <a:schemeClr val="lt1"/>
              </a:solidFill>
              <a:latin typeface="Impact"/>
              <a:ea typeface="Impact"/>
              <a:cs typeface="Impact"/>
              <a:sym typeface="Impact"/>
            </a:endParaRPr>
          </a:p>
        </p:txBody>
      </p:sp>
      <p:sp>
        <p:nvSpPr>
          <p:cNvPr id="2" name="Google Shape;93;p1">
            <a:extLst>
              <a:ext uri="{FF2B5EF4-FFF2-40B4-BE49-F238E27FC236}">
                <a16:creationId xmlns:a16="http://schemas.microsoft.com/office/drawing/2014/main" id="{548AD875-C297-23B8-C8D9-7372236367AE}"/>
              </a:ext>
            </a:extLst>
          </p:cNvPr>
          <p:cNvSpPr txBox="1"/>
          <p:nvPr/>
        </p:nvSpPr>
        <p:spPr>
          <a:xfrm>
            <a:off x="236157" y="1237651"/>
            <a:ext cx="10522154" cy="4382698"/>
          </a:xfrm>
          <a:prstGeom prst="rect">
            <a:avLst/>
          </a:prstGeom>
          <a:noFill/>
          <a:ln>
            <a:noFill/>
          </a:ln>
        </p:spPr>
        <p:txBody>
          <a:bodyPr spcFirstLastPara="1" wrap="square" lIns="91425" tIns="45700" rIns="91425" bIns="45700" anchor="t" anchorCtr="0">
            <a:spAutoFit/>
          </a:bodyPr>
          <a:lstStyle/>
          <a:p>
            <a:pPr marL="0" marR="0" lvl="0" indent="0" algn="just" rtl="0">
              <a:lnSpc>
                <a:spcPct val="85000"/>
              </a:lnSpc>
              <a:spcBef>
                <a:spcPts val="0"/>
              </a:spcBef>
              <a:spcAft>
                <a:spcPts val="0"/>
              </a:spcAft>
              <a:buNone/>
            </a:pPr>
            <a:endParaRPr lang="en-US" sz="2400" b="0" i="0" u="none" strike="noStrike" cap="none" dirty="0">
              <a:solidFill>
                <a:srgbClr val="1C1952"/>
              </a:solidFill>
              <a:latin typeface="Tahoma"/>
              <a:ea typeface="Tahoma"/>
              <a:cs typeface="Tahoma"/>
              <a:sym typeface="Tahoma"/>
            </a:endParaRPr>
          </a:p>
          <a:p>
            <a:pPr marL="0" marR="0" lvl="0" indent="0" algn="just" rtl="0">
              <a:lnSpc>
                <a:spcPct val="85000"/>
              </a:lnSpc>
              <a:spcBef>
                <a:spcPts val="0"/>
              </a:spcBef>
              <a:spcAft>
                <a:spcPts val="0"/>
              </a:spcAft>
              <a:buNone/>
            </a:pPr>
            <a:r>
              <a:rPr lang="en-US" sz="4000" b="1" i="0" u="none" strike="noStrike" cap="none" dirty="0">
                <a:solidFill>
                  <a:srgbClr val="1C1952"/>
                </a:solidFill>
                <a:latin typeface="Tahoma"/>
                <a:ea typeface="Tahoma"/>
                <a:cs typeface="Tahoma"/>
                <a:sym typeface="Tahoma"/>
              </a:rPr>
              <a:t>Simplified Shopping with Technology</a:t>
            </a:r>
          </a:p>
          <a:p>
            <a:pPr marL="0" marR="0" lvl="0" indent="0" algn="just" rtl="0">
              <a:lnSpc>
                <a:spcPct val="85000"/>
              </a:lnSpc>
              <a:spcBef>
                <a:spcPts val="0"/>
              </a:spcBef>
              <a:spcAft>
                <a:spcPts val="0"/>
              </a:spcAft>
              <a:buNone/>
            </a:pPr>
            <a:endParaRPr lang="en-US" sz="2400" dirty="0">
              <a:solidFill>
                <a:srgbClr val="1C1952"/>
              </a:solidFill>
              <a:latin typeface="Tahoma"/>
              <a:ea typeface="Tahoma"/>
              <a:cs typeface="Tahoma"/>
              <a:sym typeface="Tahoma"/>
            </a:endParaRPr>
          </a:p>
          <a:p>
            <a:pPr marL="0" marR="0" lvl="0" indent="0" algn="just" rtl="0">
              <a:lnSpc>
                <a:spcPct val="85000"/>
              </a:lnSpc>
              <a:spcBef>
                <a:spcPts val="0"/>
              </a:spcBef>
              <a:spcAft>
                <a:spcPts val="0"/>
              </a:spcAft>
              <a:buNone/>
            </a:pPr>
            <a:r>
              <a:rPr lang="en-US" sz="2400" b="0" i="0" u="none" strike="noStrike" cap="none" dirty="0">
                <a:solidFill>
                  <a:srgbClr val="1C1952"/>
                </a:solidFill>
                <a:latin typeface="Tahoma"/>
                <a:ea typeface="Tahoma"/>
                <a:cs typeface="Tahoma"/>
                <a:sym typeface="Tahoma"/>
              </a:rPr>
              <a:t>Navigating a store can be challenging, especially when no clerks are available, or we’re not in the mood for social interactions. This can lead to frustration and wasted time. For small business owners, limited staff makes it hard to assist every customer.</a:t>
            </a:r>
          </a:p>
          <a:p>
            <a:pPr marL="0" marR="0" lvl="0" indent="0" algn="just" rtl="0">
              <a:lnSpc>
                <a:spcPct val="85000"/>
              </a:lnSpc>
              <a:spcBef>
                <a:spcPts val="0"/>
              </a:spcBef>
              <a:spcAft>
                <a:spcPts val="0"/>
              </a:spcAft>
              <a:buNone/>
            </a:pPr>
            <a:endParaRPr lang="en-US" sz="2400" dirty="0">
              <a:solidFill>
                <a:srgbClr val="1C1952"/>
              </a:solidFill>
              <a:latin typeface="Tahoma"/>
              <a:ea typeface="Tahoma"/>
              <a:cs typeface="Tahoma"/>
              <a:sym typeface="Tahoma"/>
            </a:endParaRPr>
          </a:p>
          <a:p>
            <a:pPr marL="0" marR="0" lvl="0" indent="0" algn="just" rtl="0">
              <a:lnSpc>
                <a:spcPct val="85000"/>
              </a:lnSpc>
              <a:spcBef>
                <a:spcPts val="0"/>
              </a:spcBef>
              <a:spcAft>
                <a:spcPts val="0"/>
              </a:spcAft>
              <a:buNone/>
            </a:pPr>
            <a:r>
              <a:rPr lang="en-US" sz="2400" b="0" i="0" u="none" strike="noStrike" cap="none" dirty="0">
                <a:solidFill>
                  <a:srgbClr val="1C1952"/>
                </a:solidFill>
                <a:latin typeface="Tahoma"/>
                <a:ea typeface="Tahoma"/>
                <a:cs typeface="Tahoma"/>
                <a:sym typeface="Tahoma"/>
              </a:rPr>
              <a:t>With barcode scanning and a self-service price checker and product locator, these issues can be solved. Customers can quickly access product details, prices, and locations without asking for help. This saves time, conserves energy, and enhances the shopping experience. Businesses can also improve efficiency, offering a seamless and user-friendly solution for all.</a:t>
            </a:r>
            <a:endParaRPr lang="en-PH" sz="2400" b="0" i="0" u="none" strike="noStrike" cap="none" dirty="0">
              <a:solidFill>
                <a:srgbClr val="1C1952"/>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2">
          <a:extLst>
            <a:ext uri="{FF2B5EF4-FFF2-40B4-BE49-F238E27FC236}">
              <a16:creationId xmlns:a16="http://schemas.microsoft.com/office/drawing/2014/main" id="{A19F4D31-D2AB-1AEE-7A53-24DA54B9100B}"/>
            </a:ext>
          </a:extLst>
        </p:cNvPr>
        <p:cNvGrpSpPr/>
        <p:nvPr/>
      </p:nvGrpSpPr>
      <p:grpSpPr>
        <a:xfrm>
          <a:off x="0" y="0"/>
          <a:ext cx="0" cy="0"/>
          <a:chOff x="0" y="0"/>
          <a:chExt cx="0" cy="0"/>
        </a:xfrm>
      </p:grpSpPr>
      <p:pic>
        <p:nvPicPr>
          <p:cNvPr id="153" name="Google Shape;153;p9">
            <a:extLst>
              <a:ext uri="{FF2B5EF4-FFF2-40B4-BE49-F238E27FC236}">
                <a16:creationId xmlns:a16="http://schemas.microsoft.com/office/drawing/2014/main" id="{90CA311A-203C-AB0D-C86F-A94FB60F5446}"/>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54" name="Google Shape;154;p9">
            <a:extLst>
              <a:ext uri="{FF2B5EF4-FFF2-40B4-BE49-F238E27FC236}">
                <a16:creationId xmlns:a16="http://schemas.microsoft.com/office/drawing/2014/main" id="{F542ED6A-279B-4EAA-C66B-F19BC0CB1C20}"/>
              </a:ext>
            </a:extLst>
          </p:cNvPr>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RECOMMENDATION</a:t>
            </a:r>
            <a:endParaRPr sz="3200" b="0" i="0" u="none" strike="noStrike" cap="none">
              <a:solidFill>
                <a:schemeClr val="lt1"/>
              </a:solidFill>
              <a:latin typeface="Impact"/>
              <a:ea typeface="Impact"/>
              <a:cs typeface="Impact"/>
              <a:sym typeface="Impact"/>
            </a:endParaRPr>
          </a:p>
        </p:txBody>
      </p:sp>
      <p:sp>
        <p:nvSpPr>
          <p:cNvPr id="155" name="Google Shape;155;p9">
            <a:extLst>
              <a:ext uri="{FF2B5EF4-FFF2-40B4-BE49-F238E27FC236}">
                <a16:creationId xmlns:a16="http://schemas.microsoft.com/office/drawing/2014/main" id="{8894F7E5-129E-63D1-2A9A-49B2C890A64F}"/>
              </a:ext>
            </a:extLst>
          </p:cNvPr>
          <p:cNvSpPr txBox="1"/>
          <p:nvPr/>
        </p:nvSpPr>
        <p:spPr>
          <a:xfrm>
            <a:off x="157133" y="1130028"/>
            <a:ext cx="11176911" cy="507827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1C1952"/>
              </a:buClr>
              <a:buSzPts val="2400"/>
              <a:buFont typeface="Arial"/>
              <a:buChar char="•"/>
            </a:pPr>
            <a:r>
              <a:rPr lang="en-US" sz="2400" b="1" i="0" u="none" strike="noStrike" cap="none" dirty="0">
                <a:solidFill>
                  <a:srgbClr val="1C1952"/>
                </a:solidFill>
                <a:latin typeface="Tahoma"/>
                <a:ea typeface="Tahoma"/>
                <a:cs typeface="Tahoma"/>
                <a:sym typeface="Tahoma"/>
              </a:rPr>
              <a:t>Improving the customization of the database:</a:t>
            </a:r>
          </a:p>
          <a:p>
            <a:pPr marR="0" lvl="0" algn="l" rtl="0">
              <a:lnSpc>
                <a:spcPct val="150000"/>
              </a:lnSpc>
              <a:spcBef>
                <a:spcPts val="0"/>
              </a:spcBef>
              <a:spcAft>
                <a:spcPts val="0"/>
              </a:spcAft>
              <a:buClr>
                <a:srgbClr val="1C1952"/>
              </a:buClr>
              <a:buSzPts val="2400"/>
            </a:pPr>
            <a:r>
              <a:rPr lang="en-US" sz="2400" b="0" i="0" u="none" strike="noStrike" cap="none" dirty="0">
                <a:solidFill>
                  <a:srgbClr val="1C1952"/>
                </a:solidFill>
                <a:latin typeface="Tahoma"/>
                <a:ea typeface="Tahoma"/>
                <a:cs typeface="Tahoma"/>
                <a:sym typeface="Tahoma"/>
              </a:rPr>
              <a:t>		a. Improving Update: Improving this functionality will make the 			update process more straightforward and the database more 			customizable.</a:t>
            </a:r>
          </a:p>
          <a:p>
            <a:pPr marR="0" lvl="0" algn="l" rtl="0">
              <a:lnSpc>
                <a:spcPct val="150000"/>
              </a:lnSpc>
              <a:spcBef>
                <a:spcPts val="0"/>
              </a:spcBef>
              <a:spcAft>
                <a:spcPts val="0"/>
              </a:spcAft>
              <a:buClr>
                <a:srgbClr val="1C1952"/>
              </a:buClr>
              <a:buSzPts val="2400"/>
            </a:pPr>
            <a:r>
              <a:rPr lang="en-US" sz="2400" b="0" i="0" u="none" strike="noStrike" cap="none" dirty="0">
                <a:solidFill>
                  <a:srgbClr val="1C1952"/>
                </a:solidFill>
                <a:latin typeface="Tahoma"/>
                <a:ea typeface="Tahoma"/>
                <a:cs typeface="Tahoma"/>
                <a:sym typeface="Tahoma"/>
              </a:rPr>
              <a:t>		b. Optimizing database: As for now, the database is messy. </a:t>
            </a:r>
          </a:p>
          <a:p>
            <a:pPr marR="0" lvl="0" algn="l" rtl="0">
              <a:lnSpc>
                <a:spcPct val="150000"/>
              </a:lnSpc>
              <a:spcBef>
                <a:spcPts val="0"/>
              </a:spcBef>
              <a:spcAft>
                <a:spcPts val="0"/>
              </a:spcAft>
              <a:buClr>
                <a:srgbClr val="1C1952"/>
              </a:buClr>
              <a:buSzPts val="2400"/>
            </a:pPr>
            <a:r>
              <a:rPr lang="en-US" sz="2400" dirty="0">
                <a:solidFill>
                  <a:srgbClr val="1C1952"/>
                </a:solidFill>
                <a:latin typeface="Tahoma"/>
                <a:ea typeface="Tahoma"/>
                <a:cs typeface="Tahoma"/>
                <a:sym typeface="Tahoma"/>
              </a:rPr>
              <a:t>		</a:t>
            </a:r>
            <a:r>
              <a:rPr lang="en-US" sz="2400" b="0" i="0" u="none" strike="noStrike" cap="none" dirty="0">
                <a:solidFill>
                  <a:srgbClr val="1C1952"/>
                </a:solidFill>
                <a:latin typeface="Tahoma"/>
                <a:ea typeface="Tahoma"/>
                <a:cs typeface="Tahoma"/>
                <a:sym typeface="Tahoma"/>
              </a:rPr>
              <a:t>Finding a way to organize this database will make customization 			efficient.</a:t>
            </a:r>
          </a:p>
          <a:p>
            <a:pPr marL="285750" marR="0" lvl="0" indent="-285750" algn="l" rtl="0">
              <a:lnSpc>
                <a:spcPct val="150000"/>
              </a:lnSpc>
              <a:spcBef>
                <a:spcPts val="0"/>
              </a:spcBef>
              <a:spcAft>
                <a:spcPts val="0"/>
              </a:spcAft>
              <a:buClr>
                <a:srgbClr val="1C1952"/>
              </a:buClr>
              <a:buSzPts val="2400"/>
              <a:buFont typeface="Arial"/>
              <a:buChar char="•"/>
            </a:pPr>
            <a:r>
              <a:rPr lang="en-US" sz="2400" b="1" i="0" u="none" strike="noStrike" cap="none" dirty="0">
                <a:solidFill>
                  <a:srgbClr val="1C1952"/>
                </a:solidFill>
                <a:latin typeface="Tahoma"/>
                <a:ea typeface="Tahoma"/>
                <a:cs typeface="Tahoma"/>
                <a:sym typeface="Tahoma"/>
              </a:rPr>
              <a:t>Improving search: </a:t>
            </a:r>
            <a:r>
              <a:rPr lang="en-US" sz="2400" b="0" i="0" u="none" strike="noStrike" cap="none" dirty="0">
                <a:solidFill>
                  <a:srgbClr val="1C1952"/>
                </a:solidFill>
                <a:latin typeface="Tahoma"/>
                <a:ea typeface="Tahoma"/>
                <a:cs typeface="Tahoma"/>
                <a:sym typeface="Tahoma"/>
              </a:rPr>
              <a:t>When entering products with similar name, both products should appear. (e.g. Nescafe 3g and 25g)</a:t>
            </a:r>
          </a:p>
        </p:txBody>
      </p:sp>
    </p:spTree>
    <p:extLst>
      <p:ext uri="{BB962C8B-B14F-4D97-AF65-F5344CB8AC3E}">
        <p14:creationId xmlns:p14="http://schemas.microsoft.com/office/powerpoint/2010/main" val="2058046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0" descr="A logo with blue dots and yellow text&#10;&#10;Description automatically generated"/>
          <p:cNvPicPr preferRelativeResize="0"/>
          <p:nvPr/>
        </p:nvPicPr>
        <p:blipFill rotWithShape="1">
          <a:blip r:embed="rId3">
            <a:alphaModFix/>
          </a:blip>
          <a:srcRect l="16518" t="5192" r="13658" b="20844"/>
          <a:stretch/>
        </p:blipFill>
        <p:spPr>
          <a:xfrm>
            <a:off x="4358698" y="1458588"/>
            <a:ext cx="3207962" cy="357061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3"/>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08" name="Google Shape;108;p3"/>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Objectives</a:t>
            </a:r>
            <a:endParaRPr sz="3200" b="0" i="0" u="none" strike="noStrike" cap="none">
              <a:solidFill>
                <a:schemeClr val="lt1"/>
              </a:solidFill>
              <a:latin typeface="Impact"/>
              <a:ea typeface="Impact"/>
              <a:cs typeface="Impact"/>
              <a:sym typeface="Impact"/>
            </a:endParaRPr>
          </a:p>
        </p:txBody>
      </p:sp>
      <p:sp>
        <p:nvSpPr>
          <p:cNvPr id="8" name="Google Shape;93;p1">
            <a:extLst>
              <a:ext uri="{FF2B5EF4-FFF2-40B4-BE49-F238E27FC236}">
                <a16:creationId xmlns:a16="http://schemas.microsoft.com/office/drawing/2014/main" id="{DFAE32AC-4B34-6CA9-4CB4-2B61E09EF4C9}"/>
              </a:ext>
            </a:extLst>
          </p:cNvPr>
          <p:cNvSpPr txBox="1"/>
          <p:nvPr/>
        </p:nvSpPr>
        <p:spPr>
          <a:xfrm>
            <a:off x="236157" y="1237651"/>
            <a:ext cx="10522154" cy="3545546"/>
          </a:xfrm>
          <a:prstGeom prst="rect">
            <a:avLst/>
          </a:prstGeom>
          <a:noFill/>
          <a:ln>
            <a:noFill/>
          </a:ln>
        </p:spPr>
        <p:txBody>
          <a:bodyPr spcFirstLastPara="1" wrap="square" lIns="91425" tIns="45700" rIns="91425" bIns="45700" anchor="t" anchorCtr="0">
            <a:spAutoFit/>
          </a:bodyPr>
          <a:lstStyle/>
          <a:p>
            <a:pPr marL="0" marR="0" lvl="0" indent="0" algn="just" rtl="0">
              <a:lnSpc>
                <a:spcPct val="85000"/>
              </a:lnSpc>
              <a:spcBef>
                <a:spcPts val="0"/>
              </a:spcBef>
              <a:spcAft>
                <a:spcPts val="0"/>
              </a:spcAft>
              <a:buNone/>
            </a:pPr>
            <a:r>
              <a:rPr lang="en-US" sz="2400" i="0" u="none" strike="noStrike" cap="none" dirty="0">
                <a:solidFill>
                  <a:srgbClr val="1C1952"/>
                </a:solidFill>
                <a:latin typeface="Tahoma"/>
                <a:ea typeface="Tahoma"/>
                <a:cs typeface="Tahoma"/>
                <a:sym typeface="Tahoma"/>
              </a:rPr>
              <a:t>Key Objectives:</a:t>
            </a:r>
          </a:p>
          <a:p>
            <a:pPr marL="0" marR="0" lvl="0" indent="0" algn="just" rtl="0">
              <a:lnSpc>
                <a:spcPct val="85000"/>
              </a:lnSpc>
              <a:spcBef>
                <a:spcPts val="0"/>
              </a:spcBef>
              <a:spcAft>
                <a:spcPts val="0"/>
              </a:spcAft>
              <a:buNone/>
            </a:pPr>
            <a:endParaRPr lang="en-US" sz="2400" i="0" u="none" strike="noStrike" cap="none" dirty="0">
              <a:solidFill>
                <a:srgbClr val="1C1952"/>
              </a:solidFill>
              <a:latin typeface="Tahoma"/>
              <a:ea typeface="Tahoma"/>
              <a:cs typeface="Tahoma"/>
              <a:sym typeface="Tahoma"/>
            </a:endParaRPr>
          </a:p>
          <a:p>
            <a:pPr marL="342900" marR="0" lvl="0" indent="-342900" algn="just" rtl="0">
              <a:lnSpc>
                <a:spcPct val="85000"/>
              </a:lnSpc>
              <a:spcBef>
                <a:spcPts val="0"/>
              </a:spcBef>
              <a:spcAft>
                <a:spcPts val="0"/>
              </a:spcAft>
              <a:buFont typeface="Arial" panose="020B0604020202020204" pitchFamily="34" charset="0"/>
              <a:buChar char="•"/>
            </a:pPr>
            <a:r>
              <a:rPr lang="en-US" sz="2400" i="0" u="none" strike="noStrike" cap="none" dirty="0">
                <a:solidFill>
                  <a:srgbClr val="1C1952"/>
                </a:solidFill>
                <a:latin typeface="Tahoma"/>
                <a:ea typeface="Tahoma"/>
                <a:cs typeface="Tahoma"/>
                <a:sym typeface="Tahoma"/>
              </a:rPr>
              <a:t>Enhance Customer Convenience: Allow independent checking of product prices and locations.</a:t>
            </a:r>
          </a:p>
          <a:p>
            <a:pPr marL="0" marR="0" lvl="0" indent="0" algn="just" rtl="0">
              <a:lnSpc>
                <a:spcPct val="85000"/>
              </a:lnSpc>
              <a:spcBef>
                <a:spcPts val="0"/>
              </a:spcBef>
              <a:spcAft>
                <a:spcPts val="0"/>
              </a:spcAft>
              <a:buNone/>
            </a:pPr>
            <a:endParaRPr lang="en-US" sz="2400" i="0" u="none" strike="noStrike" cap="none" dirty="0">
              <a:solidFill>
                <a:srgbClr val="1C1952"/>
              </a:solidFill>
              <a:latin typeface="Tahoma"/>
              <a:ea typeface="Tahoma"/>
              <a:cs typeface="Tahoma"/>
              <a:sym typeface="Tahoma"/>
            </a:endParaRPr>
          </a:p>
          <a:p>
            <a:pPr marL="342900" marR="0" lvl="0" indent="-342900" algn="just" rtl="0">
              <a:lnSpc>
                <a:spcPct val="85000"/>
              </a:lnSpc>
              <a:spcBef>
                <a:spcPts val="0"/>
              </a:spcBef>
              <a:spcAft>
                <a:spcPts val="0"/>
              </a:spcAft>
              <a:buFont typeface="Arial" panose="020B0604020202020204" pitchFamily="34" charset="0"/>
              <a:buChar char="•"/>
            </a:pPr>
            <a:r>
              <a:rPr lang="en-US" sz="2400" i="0" u="none" strike="noStrike" cap="none" dirty="0">
                <a:solidFill>
                  <a:srgbClr val="1C1952"/>
                </a:solidFill>
                <a:latin typeface="Tahoma"/>
                <a:ea typeface="Tahoma"/>
                <a:cs typeface="Tahoma"/>
                <a:sym typeface="Tahoma"/>
              </a:rPr>
              <a:t>Improve Retail Efficiency: Real-time integration of barcode scanning, product locator, and database.</a:t>
            </a:r>
          </a:p>
          <a:p>
            <a:pPr marL="0" marR="0" lvl="0" indent="0" algn="just" rtl="0">
              <a:lnSpc>
                <a:spcPct val="85000"/>
              </a:lnSpc>
              <a:spcBef>
                <a:spcPts val="0"/>
              </a:spcBef>
              <a:spcAft>
                <a:spcPts val="0"/>
              </a:spcAft>
              <a:buNone/>
            </a:pPr>
            <a:endParaRPr lang="en-US" sz="2400" dirty="0">
              <a:solidFill>
                <a:srgbClr val="1C1952"/>
              </a:solidFill>
              <a:latin typeface="Tahoma"/>
              <a:ea typeface="Tahoma"/>
              <a:cs typeface="Tahoma"/>
              <a:sym typeface="Tahoma"/>
            </a:endParaRPr>
          </a:p>
          <a:p>
            <a:pPr marL="342900" marR="0" lvl="0" indent="-342900" algn="just" rtl="0">
              <a:lnSpc>
                <a:spcPct val="85000"/>
              </a:lnSpc>
              <a:spcBef>
                <a:spcPts val="0"/>
              </a:spcBef>
              <a:spcAft>
                <a:spcPts val="0"/>
              </a:spcAft>
              <a:buFont typeface="Arial" panose="020B0604020202020204" pitchFamily="34" charset="0"/>
              <a:buChar char="•"/>
            </a:pPr>
            <a:r>
              <a:rPr lang="en-US" sz="2400" i="0" u="none" strike="noStrike" cap="none" dirty="0">
                <a:solidFill>
                  <a:srgbClr val="1C1952"/>
                </a:solidFill>
                <a:latin typeface="Tahoma"/>
                <a:ea typeface="Tahoma"/>
                <a:cs typeface="Tahoma"/>
                <a:sym typeface="Tahoma"/>
              </a:rPr>
              <a:t>Support Small Businesses: Minimize reliance on staff while ensuring smooth inventory management.</a:t>
            </a:r>
          </a:p>
          <a:p>
            <a:pPr marL="342900" marR="0" lvl="0" indent="-342900" algn="just" rtl="0">
              <a:lnSpc>
                <a:spcPct val="85000"/>
              </a:lnSpc>
              <a:spcBef>
                <a:spcPts val="0"/>
              </a:spcBef>
              <a:spcAft>
                <a:spcPts val="0"/>
              </a:spcAft>
              <a:buFont typeface="Arial" panose="020B0604020202020204" pitchFamily="34" charset="0"/>
              <a:buChar char="•"/>
            </a:pPr>
            <a:endParaRPr lang="en-PH" sz="2400" i="0" u="none" strike="noStrike" cap="none" dirty="0">
              <a:solidFill>
                <a:srgbClr val="1C1952"/>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5F00EC40-1350-769A-2961-B72DBBC9F82F}"/>
            </a:ext>
          </a:extLst>
        </p:cNvPr>
        <p:cNvGrpSpPr/>
        <p:nvPr/>
      </p:nvGrpSpPr>
      <p:grpSpPr>
        <a:xfrm>
          <a:off x="0" y="0"/>
          <a:ext cx="0" cy="0"/>
          <a:chOff x="0" y="0"/>
          <a:chExt cx="0" cy="0"/>
        </a:xfrm>
      </p:grpSpPr>
      <p:pic>
        <p:nvPicPr>
          <p:cNvPr id="107" name="Google Shape;107;p3">
            <a:extLst>
              <a:ext uri="{FF2B5EF4-FFF2-40B4-BE49-F238E27FC236}">
                <a16:creationId xmlns:a16="http://schemas.microsoft.com/office/drawing/2014/main" id="{FBAB75DD-E0D0-7F5E-E260-F0D88AFE38B6}"/>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08" name="Google Shape;108;p3">
            <a:extLst>
              <a:ext uri="{FF2B5EF4-FFF2-40B4-BE49-F238E27FC236}">
                <a16:creationId xmlns:a16="http://schemas.microsoft.com/office/drawing/2014/main" id="{0BA57C1F-5B90-4700-EF8D-59B82A733527}"/>
              </a:ext>
            </a:extLst>
          </p:cNvPr>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Objectives</a:t>
            </a:r>
            <a:endParaRPr sz="3200" b="0" i="0" u="none" strike="noStrike" cap="none">
              <a:solidFill>
                <a:schemeClr val="lt1"/>
              </a:solidFill>
              <a:latin typeface="Impact"/>
              <a:ea typeface="Impact"/>
              <a:cs typeface="Impact"/>
              <a:sym typeface="Impact"/>
            </a:endParaRPr>
          </a:p>
        </p:txBody>
      </p:sp>
      <p:sp>
        <p:nvSpPr>
          <p:cNvPr id="8" name="Google Shape;93;p1">
            <a:extLst>
              <a:ext uri="{FF2B5EF4-FFF2-40B4-BE49-F238E27FC236}">
                <a16:creationId xmlns:a16="http://schemas.microsoft.com/office/drawing/2014/main" id="{D144C009-1471-54DA-FC6D-5F2501FDF67A}"/>
              </a:ext>
            </a:extLst>
          </p:cNvPr>
          <p:cNvSpPr txBox="1"/>
          <p:nvPr/>
        </p:nvSpPr>
        <p:spPr>
          <a:xfrm>
            <a:off x="236157" y="1237651"/>
            <a:ext cx="10522154" cy="5115206"/>
          </a:xfrm>
          <a:prstGeom prst="rect">
            <a:avLst/>
          </a:prstGeom>
          <a:noFill/>
          <a:ln>
            <a:noFill/>
          </a:ln>
        </p:spPr>
        <p:txBody>
          <a:bodyPr spcFirstLastPara="1" wrap="square" lIns="91425" tIns="45700" rIns="91425" bIns="45700" anchor="t" anchorCtr="0">
            <a:spAutoFit/>
          </a:bodyPr>
          <a:lstStyle/>
          <a:p>
            <a:pPr marR="0" lvl="0" algn="just" rtl="0">
              <a:lnSpc>
                <a:spcPct val="85000"/>
              </a:lnSpc>
              <a:spcBef>
                <a:spcPts val="0"/>
              </a:spcBef>
              <a:spcAft>
                <a:spcPts val="0"/>
              </a:spcAft>
            </a:pPr>
            <a:r>
              <a:rPr lang="en-US" sz="2400" i="0" u="none" strike="noStrike" cap="none" dirty="0">
                <a:solidFill>
                  <a:srgbClr val="1C1952"/>
                </a:solidFill>
                <a:latin typeface="Tahoma"/>
                <a:ea typeface="Tahoma"/>
                <a:cs typeface="Tahoma"/>
                <a:sym typeface="Tahoma"/>
              </a:rPr>
              <a:t>Additional Objectives: </a:t>
            </a:r>
          </a:p>
          <a:p>
            <a:pPr marR="0" lvl="0" algn="just" rtl="0">
              <a:lnSpc>
                <a:spcPct val="85000"/>
              </a:lnSpc>
              <a:spcBef>
                <a:spcPts val="0"/>
              </a:spcBef>
              <a:spcAft>
                <a:spcPts val="0"/>
              </a:spcAft>
            </a:pPr>
            <a:endParaRPr lang="en-US" sz="2400" i="0" u="none" strike="noStrike" cap="none" dirty="0">
              <a:solidFill>
                <a:srgbClr val="1C1952"/>
              </a:solidFill>
              <a:latin typeface="Tahoma"/>
              <a:ea typeface="Tahoma"/>
              <a:cs typeface="Tahoma"/>
              <a:sym typeface="Tahoma"/>
            </a:endParaRPr>
          </a:p>
          <a:p>
            <a:pPr marL="342900" marR="0" lvl="0" indent="-342900" algn="just" rtl="0">
              <a:lnSpc>
                <a:spcPct val="85000"/>
              </a:lnSpc>
              <a:spcBef>
                <a:spcPts val="0"/>
              </a:spcBef>
              <a:spcAft>
                <a:spcPts val="0"/>
              </a:spcAft>
              <a:buFont typeface="Arial" panose="020B0604020202020204" pitchFamily="34" charset="0"/>
              <a:buChar char="•"/>
            </a:pPr>
            <a:r>
              <a:rPr lang="en-US" sz="2400" i="0" u="none" strike="noStrike" cap="none" dirty="0">
                <a:solidFill>
                  <a:srgbClr val="1C1952"/>
                </a:solidFill>
                <a:latin typeface="Tahoma"/>
                <a:ea typeface="Tahoma"/>
                <a:cs typeface="Tahoma"/>
                <a:sym typeface="Tahoma"/>
              </a:rPr>
              <a:t> Promote Accessibility &amp; Inclusivity: User-friendly interface for diverse needs, including those with tech challenges.</a:t>
            </a:r>
          </a:p>
          <a:p>
            <a:pPr marL="342900" marR="0" lvl="0" indent="-342900" algn="just" rtl="0">
              <a:lnSpc>
                <a:spcPct val="85000"/>
              </a:lnSpc>
              <a:spcBef>
                <a:spcPts val="0"/>
              </a:spcBef>
              <a:spcAft>
                <a:spcPts val="0"/>
              </a:spcAft>
              <a:buFont typeface="Arial" panose="020B0604020202020204" pitchFamily="34" charset="0"/>
              <a:buChar char="•"/>
            </a:pPr>
            <a:endParaRPr lang="en-US" sz="2400" dirty="0">
              <a:solidFill>
                <a:srgbClr val="1C1952"/>
              </a:solidFill>
              <a:latin typeface="Tahoma"/>
              <a:ea typeface="Tahoma"/>
              <a:cs typeface="Tahoma"/>
              <a:sym typeface="Tahoma"/>
            </a:endParaRPr>
          </a:p>
          <a:p>
            <a:pPr marL="342900" marR="0" lvl="0" indent="-342900" algn="just" rtl="0">
              <a:lnSpc>
                <a:spcPct val="85000"/>
              </a:lnSpc>
              <a:spcBef>
                <a:spcPts val="0"/>
              </a:spcBef>
              <a:spcAft>
                <a:spcPts val="0"/>
              </a:spcAft>
              <a:buFont typeface="Arial" panose="020B0604020202020204" pitchFamily="34" charset="0"/>
              <a:buChar char="•"/>
            </a:pPr>
            <a:r>
              <a:rPr lang="en-US" sz="2400" i="0" u="none" strike="noStrike" cap="none" dirty="0">
                <a:solidFill>
                  <a:srgbClr val="1C1952"/>
                </a:solidFill>
                <a:latin typeface="Tahoma"/>
                <a:ea typeface="Tahoma"/>
                <a:cs typeface="Tahoma"/>
                <a:sym typeface="Tahoma"/>
              </a:rPr>
              <a:t>Modernize Shopping: Align in-store experience with tech-savvy expectations.</a:t>
            </a:r>
          </a:p>
          <a:p>
            <a:pPr marL="342900" marR="0" lvl="0" indent="-342900" algn="just" rtl="0">
              <a:lnSpc>
                <a:spcPct val="85000"/>
              </a:lnSpc>
              <a:spcBef>
                <a:spcPts val="0"/>
              </a:spcBef>
              <a:spcAft>
                <a:spcPts val="0"/>
              </a:spcAft>
              <a:buFont typeface="Arial" panose="020B0604020202020204" pitchFamily="34" charset="0"/>
              <a:buChar char="•"/>
            </a:pPr>
            <a:endParaRPr lang="en-US" sz="2400" dirty="0">
              <a:solidFill>
                <a:srgbClr val="1C1952"/>
              </a:solidFill>
              <a:latin typeface="Tahoma"/>
              <a:ea typeface="Tahoma"/>
              <a:cs typeface="Tahoma"/>
              <a:sym typeface="Tahoma"/>
            </a:endParaRPr>
          </a:p>
          <a:p>
            <a:pPr marL="342900" marR="0" lvl="0" indent="-342900" algn="just" rtl="0">
              <a:lnSpc>
                <a:spcPct val="85000"/>
              </a:lnSpc>
              <a:spcBef>
                <a:spcPts val="0"/>
              </a:spcBef>
              <a:spcAft>
                <a:spcPts val="0"/>
              </a:spcAft>
              <a:buFont typeface="Arial" panose="020B0604020202020204" pitchFamily="34" charset="0"/>
              <a:buChar char="•"/>
            </a:pPr>
            <a:r>
              <a:rPr lang="en-US" sz="2400" i="0" u="none" strike="noStrike" cap="none" dirty="0">
                <a:solidFill>
                  <a:srgbClr val="1C1952"/>
                </a:solidFill>
                <a:latin typeface="Tahoma"/>
                <a:ea typeface="Tahoma"/>
                <a:cs typeface="Tahoma"/>
                <a:sym typeface="Tahoma"/>
              </a:rPr>
              <a:t>Ensure Accuracy: Centralized database for reliable product details and inventory tracking.</a:t>
            </a:r>
          </a:p>
          <a:p>
            <a:pPr marL="342900" marR="0" lvl="0" indent="-342900" algn="just" rtl="0">
              <a:lnSpc>
                <a:spcPct val="85000"/>
              </a:lnSpc>
              <a:spcBef>
                <a:spcPts val="0"/>
              </a:spcBef>
              <a:spcAft>
                <a:spcPts val="0"/>
              </a:spcAft>
              <a:buFont typeface="Arial" panose="020B0604020202020204" pitchFamily="34" charset="0"/>
              <a:buChar char="•"/>
            </a:pPr>
            <a:endParaRPr lang="en-US" sz="2400" dirty="0">
              <a:solidFill>
                <a:srgbClr val="1C1952"/>
              </a:solidFill>
              <a:latin typeface="Tahoma"/>
              <a:ea typeface="Tahoma"/>
              <a:cs typeface="Tahoma"/>
              <a:sym typeface="Tahoma"/>
            </a:endParaRPr>
          </a:p>
          <a:p>
            <a:pPr marL="342900" marR="0" lvl="0" indent="-342900" algn="just" rtl="0">
              <a:lnSpc>
                <a:spcPct val="85000"/>
              </a:lnSpc>
              <a:spcBef>
                <a:spcPts val="0"/>
              </a:spcBef>
              <a:spcAft>
                <a:spcPts val="0"/>
              </a:spcAft>
              <a:buFont typeface="Arial" panose="020B0604020202020204" pitchFamily="34" charset="0"/>
              <a:buChar char="•"/>
            </a:pPr>
            <a:r>
              <a:rPr lang="en-US" sz="2400" i="0" u="none" strike="noStrike" cap="none" dirty="0">
                <a:solidFill>
                  <a:srgbClr val="1C1952"/>
                </a:solidFill>
                <a:latin typeface="Tahoma"/>
                <a:ea typeface="Tahoma"/>
                <a:cs typeface="Tahoma"/>
                <a:sym typeface="Tahoma"/>
              </a:rPr>
              <a:t>Provide Secure Tools: Flexible, secure management for adding, updating, and removing product data.</a:t>
            </a:r>
          </a:p>
          <a:p>
            <a:pPr marL="342900" marR="0" lvl="0" indent="-342900" algn="just" rtl="0">
              <a:lnSpc>
                <a:spcPct val="85000"/>
              </a:lnSpc>
              <a:spcBef>
                <a:spcPts val="0"/>
              </a:spcBef>
              <a:spcAft>
                <a:spcPts val="0"/>
              </a:spcAft>
              <a:buFont typeface="Arial" panose="020B0604020202020204" pitchFamily="34" charset="0"/>
              <a:buChar char="•"/>
            </a:pPr>
            <a:endParaRPr lang="en-US" sz="2400" dirty="0">
              <a:solidFill>
                <a:srgbClr val="1C1952"/>
              </a:solidFill>
              <a:latin typeface="Tahoma"/>
              <a:ea typeface="Tahoma"/>
              <a:cs typeface="Tahoma"/>
              <a:sym typeface="Tahoma"/>
            </a:endParaRPr>
          </a:p>
          <a:p>
            <a:pPr marL="342900" marR="0" lvl="0" indent="-342900" algn="just" rtl="0">
              <a:lnSpc>
                <a:spcPct val="85000"/>
              </a:lnSpc>
              <a:spcBef>
                <a:spcPts val="0"/>
              </a:spcBef>
              <a:spcAft>
                <a:spcPts val="0"/>
              </a:spcAft>
              <a:buFont typeface="Arial" panose="020B0604020202020204" pitchFamily="34" charset="0"/>
              <a:buChar char="•"/>
            </a:pPr>
            <a:r>
              <a:rPr lang="en-US" sz="2400" i="0" u="none" strike="noStrike" cap="none" dirty="0">
                <a:solidFill>
                  <a:srgbClr val="1C1952"/>
                </a:solidFill>
                <a:latin typeface="Tahoma"/>
                <a:ea typeface="Tahoma"/>
                <a:cs typeface="Tahoma"/>
                <a:sym typeface="Tahoma"/>
              </a:rPr>
              <a:t>Enable Scalability: Expandable database for future growth and system upgrades.</a:t>
            </a:r>
            <a:endParaRPr lang="en-PH" sz="2400" i="0" u="none" strike="noStrike" cap="none" dirty="0">
              <a:solidFill>
                <a:srgbClr val="1C1952"/>
              </a:solidFill>
              <a:latin typeface="Tahoma"/>
              <a:ea typeface="Tahoma"/>
              <a:cs typeface="Tahoma"/>
              <a:sym typeface="Tahoma"/>
            </a:endParaRPr>
          </a:p>
        </p:txBody>
      </p:sp>
    </p:spTree>
    <p:extLst>
      <p:ext uri="{BB962C8B-B14F-4D97-AF65-F5344CB8AC3E}">
        <p14:creationId xmlns:p14="http://schemas.microsoft.com/office/powerpoint/2010/main" val="1967350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15" name="Google Shape;115;p4"/>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Scope and Delimitation</a:t>
            </a:r>
            <a:endParaRPr sz="3200" b="0" i="0" u="none" strike="noStrike" cap="none">
              <a:solidFill>
                <a:schemeClr val="lt1"/>
              </a:solidFill>
              <a:latin typeface="Impact"/>
              <a:ea typeface="Impact"/>
              <a:cs typeface="Impact"/>
              <a:sym typeface="Impact"/>
            </a:endParaRPr>
          </a:p>
        </p:txBody>
      </p:sp>
      <p:sp>
        <p:nvSpPr>
          <p:cNvPr id="116" name="Google Shape;116;p4"/>
          <p:cNvSpPr txBox="1"/>
          <p:nvPr/>
        </p:nvSpPr>
        <p:spPr>
          <a:xfrm>
            <a:off x="560580" y="1039717"/>
            <a:ext cx="9806400" cy="4247276"/>
          </a:xfrm>
          <a:prstGeom prst="rect">
            <a:avLst/>
          </a:prstGeom>
          <a:noFill/>
          <a:ln>
            <a:noFill/>
          </a:ln>
        </p:spPr>
        <p:txBody>
          <a:bodyPr spcFirstLastPara="1" wrap="square" lIns="91425" tIns="45700" rIns="91425" bIns="45700" anchor="t" anchorCtr="0">
            <a:spAutoFit/>
          </a:bodyPr>
          <a:lstStyle/>
          <a:p>
            <a:pPr marR="0" lvl="0" algn="l" rtl="0">
              <a:lnSpc>
                <a:spcPct val="150000"/>
              </a:lnSpc>
              <a:spcBef>
                <a:spcPts val="0"/>
              </a:spcBef>
              <a:spcAft>
                <a:spcPts val="0"/>
              </a:spcAft>
              <a:buClr>
                <a:srgbClr val="1C1952"/>
              </a:buClr>
              <a:buSzPts val="2400"/>
            </a:pPr>
            <a:r>
              <a:rPr lang="en-PH" sz="3600" b="1" i="0" u="none" strike="noStrike" cap="none" dirty="0">
                <a:solidFill>
                  <a:srgbClr val="1C1952"/>
                </a:solidFill>
                <a:latin typeface="Tahoma"/>
                <a:ea typeface="Tahoma"/>
                <a:cs typeface="Tahoma"/>
                <a:sym typeface="Tahoma"/>
              </a:rPr>
              <a:t>Core Features and Capabilities:</a:t>
            </a:r>
          </a:p>
          <a:p>
            <a:pPr marL="285750" marR="0" lvl="0" indent="-285750" algn="l" rtl="0">
              <a:lnSpc>
                <a:spcPct val="150000"/>
              </a:lnSpc>
              <a:spcBef>
                <a:spcPts val="0"/>
              </a:spcBef>
              <a:spcAft>
                <a:spcPts val="0"/>
              </a:spcAft>
              <a:buClr>
                <a:srgbClr val="1C1952"/>
              </a:buClr>
              <a:buSzPts val="2400"/>
              <a:buFont typeface="Arial"/>
              <a:buChar char="•"/>
            </a:pPr>
            <a:r>
              <a:rPr lang="en-PH" sz="2400" b="1" i="0" u="none" strike="noStrike" cap="none" dirty="0">
                <a:solidFill>
                  <a:srgbClr val="1C1952"/>
                </a:solidFill>
                <a:latin typeface="Tahoma"/>
                <a:ea typeface="Tahoma"/>
                <a:cs typeface="Tahoma"/>
                <a:sym typeface="Tahoma"/>
              </a:rPr>
              <a:t>Price Checking</a:t>
            </a:r>
            <a:r>
              <a:rPr lang="en-PH" sz="2400" b="0" i="0" u="none" strike="noStrike" cap="none" dirty="0">
                <a:solidFill>
                  <a:srgbClr val="1C1952"/>
                </a:solidFill>
                <a:latin typeface="Tahoma"/>
                <a:ea typeface="Tahoma"/>
                <a:cs typeface="Tahoma"/>
                <a:sym typeface="Tahoma"/>
              </a:rPr>
              <a:t>: Provides accurate and updated product prices through a centralized database.</a:t>
            </a:r>
          </a:p>
          <a:p>
            <a:pPr marL="285750" marR="0" lvl="0" indent="-285750" algn="l" rtl="0">
              <a:lnSpc>
                <a:spcPct val="150000"/>
              </a:lnSpc>
              <a:spcBef>
                <a:spcPts val="0"/>
              </a:spcBef>
              <a:spcAft>
                <a:spcPts val="0"/>
              </a:spcAft>
              <a:buClr>
                <a:srgbClr val="1C1952"/>
              </a:buClr>
              <a:buSzPts val="2400"/>
              <a:buFont typeface="Arial"/>
              <a:buChar char="•"/>
            </a:pPr>
            <a:r>
              <a:rPr lang="en-PH" sz="2400" b="1" i="0" u="none" strike="noStrike" cap="none" dirty="0">
                <a:solidFill>
                  <a:srgbClr val="1C1952"/>
                </a:solidFill>
                <a:latin typeface="Tahoma"/>
                <a:ea typeface="Tahoma"/>
                <a:cs typeface="Tahoma"/>
                <a:sym typeface="Tahoma"/>
              </a:rPr>
              <a:t>Product Locator</a:t>
            </a:r>
            <a:r>
              <a:rPr lang="en-PH" sz="2400" b="0" i="0" u="none" strike="noStrike" cap="none" dirty="0">
                <a:solidFill>
                  <a:srgbClr val="1C1952"/>
                </a:solidFill>
                <a:latin typeface="Tahoma"/>
                <a:ea typeface="Tahoma"/>
                <a:cs typeface="Tahoma"/>
                <a:sym typeface="Tahoma"/>
              </a:rPr>
              <a:t>: Displays real-time product location details, including aisles and shelves.</a:t>
            </a:r>
          </a:p>
          <a:p>
            <a:pPr marL="285750" marR="0" lvl="0" indent="-285750" algn="l" rtl="0">
              <a:lnSpc>
                <a:spcPct val="150000"/>
              </a:lnSpc>
              <a:spcBef>
                <a:spcPts val="0"/>
              </a:spcBef>
              <a:spcAft>
                <a:spcPts val="0"/>
              </a:spcAft>
              <a:buClr>
                <a:srgbClr val="1C1952"/>
              </a:buClr>
              <a:buSzPts val="2400"/>
              <a:buFont typeface="Arial"/>
              <a:buChar char="•"/>
            </a:pPr>
            <a:r>
              <a:rPr lang="en-PH" sz="2400" b="1" i="0" u="none" strike="noStrike" cap="none" dirty="0">
                <a:solidFill>
                  <a:srgbClr val="1C1952"/>
                </a:solidFill>
                <a:latin typeface="Tahoma"/>
                <a:ea typeface="Tahoma"/>
                <a:cs typeface="Tahoma"/>
                <a:sym typeface="Tahoma"/>
              </a:rPr>
              <a:t>User Interface Design</a:t>
            </a:r>
            <a:r>
              <a:rPr lang="en-PH" sz="2400" b="0" i="0" u="none" strike="noStrike" cap="none" dirty="0">
                <a:solidFill>
                  <a:srgbClr val="1C1952"/>
                </a:solidFill>
                <a:latin typeface="Tahoma"/>
                <a:ea typeface="Tahoma"/>
                <a:cs typeface="Tahoma"/>
                <a:sym typeface="Tahoma"/>
              </a:rPr>
              <a:t>: Intuitive interface ensuring smooth navigation for all tech proficiency levels.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F4C9878F-5DEF-6BBA-9CD8-EEC9C808B266}"/>
            </a:ext>
          </a:extLst>
        </p:cNvPr>
        <p:cNvGrpSpPr/>
        <p:nvPr/>
      </p:nvGrpSpPr>
      <p:grpSpPr>
        <a:xfrm>
          <a:off x="0" y="0"/>
          <a:ext cx="0" cy="0"/>
          <a:chOff x="0" y="0"/>
          <a:chExt cx="0" cy="0"/>
        </a:xfrm>
      </p:grpSpPr>
      <p:pic>
        <p:nvPicPr>
          <p:cNvPr id="114" name="Google Shape;114;p4">
            <a:extLst>
              <a:ext uri="{FF2B5EF4-FFF2-40B4-BE49-F238E27FC236}">
                <a16:creationId xmlns:a16="http://schemas.microsoft.com/office/drawing/2014/main" id="{15E03490-0AB6-94C7-F4B7-3DBF69E06644}"/>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15" name="Google Shape;115;p4">
            <a:extLst>
              <a:ext uri="{FF2B5EF4-FFF2-40B4-BE49-F238E27FC236}">
                <a16:creationId xmlns:a16="http://schemas.microsoft.com/office/drawing/2014/main" id="{7485FC2F-44FE-5DCF-472B-CE0F3F1A9E1C}"/>
              </a:ext>
            </a:extLst>
          </p:cNvPr>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Scope and Delimitation</a:t>
            </a:r>
            <a:endParaRPr sz="3200" b="0" i="0" u="none" strike="noStrike" cap="none">
              <a:solidFill>
                <a:schemeClr val="lt1"/>
              </a:solidFill>
              <a:latin typeface="Impact"/>
              <a:ea typeface="Impact"/>
              <a:cs typeface="Impact"/>
              <a:sym typeface="Impact"/>
            </a:endParaRPr>
          </a:p>
        </p:txBody>
      </p:sp>
      <p:sp>
        <p:nvSpPr>
          <p:cNvPr id="116" name="Google Shape;116;p4">
            <a:extLst>
              <a:ext uri="{FF2B5EF4-FFF2-40B4-BE49-F238E27FC236}">
                <a16:creationId xmlns:a16="http://schemas.microsoft.com/office/drawing/2014/main" id="{5B874D6F-759A-CFB1-31A5-5103562DFD52}"/>
              </a:ext>
            </a:extLst>
          </p:cNvPr>
          <p:cNvSpPr txBox="1"/>
          <p:nvPr/>
        </p:nvSpPr>
        <p:spPr>
          <a:xfrm>
            <a:off x="0" y="1669935"/>
            <a:ext cx="12079111" cy="4293443"/>
          </a:xfrm>
          <a:prstGeom prst="rect">
            <a:avLst/>
          </a:prstGeom>
          <a:noFill/>
          <a:ln>
            <a:noFill/>
          </a:ln>
        </p:spPr>
        <p:txBody>
          <a:bodyPr spcFirstLastPara="1" wrap="square" lIns="91425" tIns="45700" rIns="91425" bIns="45700" anchor="t" anchorCtr="0">
            <a:spAutoFit/>
          </a:bodyPr>
          <a:lstStyle/>
          <a:p>
            <a:pPr marL="342900" indent="-342900">
              <a:lnSpc>
                <a:spcPct val="150000"/>
              </a:lnSpc>
              <a:buClr>
                <a:srgbClr val="1C1952"/>
              </a:buClr>
              <a:buSzPts val="2400"/>
              <a:buFont typeface="Arial" panose="020B0604020202020204" pitchFamily="34" charset="0"/>
              <a:buChar char="•"/>
            </a:pPr>
            <a:r>
              <a:rPr lang="en-PH" sz="2400" b="1" i="0" u="none" strike="noStrike" cap="none" dirty="0">
                <a:solidFill>
                  <a:srgbClr val="1C1952"/>
                </a:solidFill>
                <a:latin typeface="Tahoma"/>
                <a:ea typeface="Tahoma"/>
                <a:cs typeface="Tahoma"/>
                <a:sym typeface="Tahoma"/>
              </a:rPr>
              <a:t>Self-Service Focus</a:t>
            </a:r>
            <a:r>
              <a:rPr lang="en-PH" sz="2400" b="0" i="0" u="none" strike="noStrike" cap="none" dirty="0">
                <a:solidFill>
                  <a:srgbClr val="1C1952"/>
                </a:solidFill>
                <a:latin typeface="Tahoma"/>
                <a:ea typeface="Tahoma"/>
                <a:cs typeface="Tahoma"/>
                <a:sym typeface="Tahoma"/>
              </a:rPr>
              <a:t>: Empowers customers to access product details independently, without staff assistance.</a:t>
            </a:r>
          </a:p>
          <a:p>
            <a:pPr marL="342900" marR="0" lvl="0" indent="-342900" algn="l" rtl="0">
              <a:lnSpc>
                <a:spcPct val="150000"/>
              </a:lnSpc>
              <a:spcBef>
                <a:spcPts val="0"/>
              </a:spcBef>
              <a:spcAft>
                <a:spcPts val="0"/>
              </a:spcAft>
              <a:buClr>
                <a:srgbClr val="1C1952"/>
              </a:buClr>
              <a:buSzPts val="2400"/>
              <a:buFont typeface="Arial" panose="020B0604020202020204" pitchFamily="34" charset="0"/>
              <a:buChar char="•"/>
            </a:pPr>
            <a:r>
              <a:rPr lang="en-PH" sz="2400" b="1" i="0" u="none" strike="noStrike" cap="none" dirty="0">
                <a:solidFill>
                  <a:srgbClr val="1C1952"/>
                </a:solidFill>
                <a:latin typeface="Tahoma"/>
                <a:ea typeface="Tahoma"/>
                <a:cs typeface="Tahoma"/>
                <a:sym typeface="Tahoma"/>
              </a:rPr>
              <a:t>Database Management</a:t>
            </a:r>
            <a:r>
              <a:rPr lang="en-PH" sz="2400" b="0" i="0" u="none" strike="noStrike" cap="none" dirty="0">
                <a:solidFill>
                  <a:srgbClr val="1C1952"/>
                </a:solidFill>
                <a:latin typeface="Tahoma"/>
                <a:ea typeface="Tahoma"/>
                <a:cs typeface="Tahoma"/>
                <a:sym typeface="Tahoma"/>
              </a:rPr>
              <a:t>: Maintains a secure, robust database for seamless updates and administration.</a:t>
            </a:r>
            <a:endParaRPr lang="en-PH" sz="2400" dirty="0">
              <a:solidFill>
                <a:srgbClr val="1C1952"/>
              </a:solidFill>
              <a:latin typeface="Tahoma"/>
              <a:ea typeface="Tahoma"/>
              <a:cs typeface="Tahoma"/>
              <a:sym typeface="Tahoma"/>
            </a:endParaRPr>
          </a:p>
          <a:p>
            <a:pPr marL="342900" marR="0" lvl="0" indent="-342900" algn="l" rtl="0">
              <a:lnSpc>
                <a:spcPct val="150000"/>
              </a:lnSpc>
              <a:spcBef>
                <a:spcPts val="0"/>
              </a:spcBef>
              <a:spcAft>
                <a:spcPts val="0"/>
              </a:spcAft>
              <a:buClr>
                <a:srgbClr val="1C1952"/>
              </a:buClr>
              <a:buSzPts val="2400"/>
              <a:buFont typeface="Arial" panose="020B0604020202020204" pitchFamily="34" charset="0"/>
              <a:buChar char="•"/>
            </a:pPr>
            <a:r>
              <a:rPr lang="en-PH" sz="2400" b="1" i="0" u="none" strike="noStrike" cap="none" dirty="0">
                <a:solidFill>
                  <a:srgbClr val="1C1952"/>
                </a:solidFill>
                <a:latin typeface="Tahoma"/>
                <a:ea typeface="Tahoma"/>
                <a:cs typeface="Tahoma"/>
                <a:sym typeface="Tahoma"/>
              </a:rPr>
              <a:t>Data Accuracy</a:t>
            </a:r>
            <a:r>
              <a:rPr lang="en-PH" sz="2400" b="0" i="0" u="none" strike="noStrike" cap="none" dirty="0">
                <a:solidFill>
                  <a:srgbClr val="1C1952"/>
                </a:solidFill>
                <a:latin typeface="Tahoma"/>
                <a:ea typeface="Tahoma"/>
                <a:cs typeface="Tahoma"/>
                <a:sym typeface="Tahoma"/>
              </a:rPr>
              <a:t>: Ensures consistency and error-free information for all users.</a:t>
            </a:r>
          </a:p>
          <a:p>
            <a:pPr marL="342900" indent="-342900">
              <a:lnSpc>
                <a:spcPct val="150000"/>
              </a:lnSpc>
              <a:buClr>
                <a:srgbClr val="1C1952"/>
              </a:buClr>
              <a:buSzPts val="2400"/>
              <a:buFont typeface="Arial" panose="020B0604020202020204" pitchFamily="34" charset="0"/>
              <a:buChar char="•"/>
            </a:pPr>
            <a:r>
              <a:rPr lang="en-PH" sz="2400" b="1" dirty="0">
                <a:solidFill>
                  <a:srgbClr val="1C1952"/>
                </a:solidFill>
                <a:latin typeface="Tahoma"/>
                <a:ea typeface="Tahoma"/>
                <a:cs typeface="Tahoma"/>
              </a:rPr>
              <a:t>Quick Product Inquiry</a:t>
            </a:r>
            <a:r>
              <a:rPr lang="en-PH" sz="2400" dirty="0">
                <a:solidFill>
                  <a:srgbClr val="1C1952"/>
                </a:solidFill>
                <a:latin typeface="Tahoma"/>
                <a:ea typeface="Tahoma"/>
                <a:cs typeface="Tahoma"/>
              </a:rPr>
              <a:t>: Utilize a barcode scanner to fetch product information instantly from the database, ensuring accuracy and speed.</a:t>
            </a:r>
          </a:p>
          <a:p>
            <a:pPr marL="342900" marR="0" lvl="0" indent="-342900" algn="l" rtl="0">
              <a:lnSpc>
                <a:spcPct val="150000"/>
              </a:lnSpc>
              <a:spcBef>
                <a:spcPts val="0"/>
              </a:spcBef>
              <a:spcAft>
                <a:spcPts val="0"/>
              </a:spcAft>
              <a:buClr>
                <a:srgbClr val="1C1952"/>
              </a:buClr>
              <a:buSzPts val="2400"/>
              <a:buFont typeface="Arial" panose="020B0604020202020204" pitchFamily="34" charset="0"/>
              <a:buChar char="•"/>
            </a:pPr>
            <a:endParaRPr lang="en-PH" dirty="0"/>
          </a:p>
        </p:txBody>
      </p:sp>
    </p:spTree>
    <p:extLst>
      <p:ext uri="{BB962C8B-B14F-4D97-AF65-F5344CB8AC3E}">
        <p14:creationId xmlns:p14="http://schemas.microsoft.com/office/powerpoint/2010/main" val="3317672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1F26BB1B-73A9-74CC-C4EA-C06D0C237BF7}"/>
            </a:ext>
          </a:extLst>
        </p:cNvPr>
        <p:cNvGrpSpPr/>
        <p:nvPr/>
      </p:nvGrpSpPr>
      <p:grpSpPr>
        <a:xfrm>
          <a:off x="0" y="0"/>
          <a:ext cx="0" cy="0"/>
          <a:chOff x="0" y="0"/>
          <a:chExt cx="0" cy="0"/>
        </a:xfrm>
      </p:grpSpPr>
      <p:pic>
        <p:nvPicPr>
          <p:cNvPr id="114" name="Google Shape;114;p4">
            <a:extLst>
              <a:ext uri="{FF2B5EF4-FFF2-40B4-BE49-F238E27FC236}">
                <a16:creationId xmlns:a16="http://schemas.microsoft.com/office/drawing/2014/main" id="{2F3D0547-4784-AA2C-2AA5-ACE404A489BC}"/>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15" name="Google Shape;115;p4">
            <a:extLst>
              <a:ext uri="{FF2B5EF4-FFF2-40B4-BE49-F238E27FC236}">
                <a16:creationId xmlns:a16="http://schemas.microsoft.com/office/drawing/2014/main" id="{F925FD06-3DCD-94A1-3AAA-12EA439356B5}"/>
              </a:ext>
            </a:extLst>
          </p:cNvPr>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Scope and Delimitation</a:t>
            </a:r>
            <a:endParaRPr sz="3200" b="0" i="0" u="none" strike="noStrike" cap="none">
              <a:solidFill>
                <a:schemeClr val="lt1"/>
              </a:solidFill>
              <a:latin typeface="Impact"/>
              <a:ea typeface="Impact"/>
              <a:cs typeface="Impact"/>
              <a:sym typeface="Impact"/>
            </a:endParaRPr>
          </a:p>
        </p:txBody>
      </p:sp>
      <p:sp>
        <p:nvSpPr>
          <p:cNvPr id="116" name="Google Shape;116;p4">
            <a:extLst>
              <a:ext uri="{FF2B5EF4-FFF2-40B4-BE49-F238E27FC236}">
                <a16:creationId xmlns:a16="http://schemas.microsoft.com/office/drawing/2014/main" id="{C190BE68-D859-6F16-7ABD-D8B162E1B4BB}"/>
              </a:ext>
            </a:extLst>
          </p:cNvPr>
          <p:cNvSpPr txBox="1"/>
          <p:nvPr/>
        </p:nvSpPr>
        <p:spPr>
          <a:xfrm>
            <a:off x="197555" y="1697777"/>
            <a:ext cx="11796889" cy="3462446"/>
          </a:xfrm>
          <a:prstGeom prst="rect">
            <a:avLst/>
          </a:prstGeom>
          <a:noFill/>
          <a:ln>
            <a:noFill/>
          </a:ln>
        </p:spPr>
        <p:txBody>
          <a:bodyPr spcFirstLastPara="1" wrap="square" lIns="91425" tIns="45700" rIns="91425" bIns="45700" anchor="t" anchorCtr="0">
            <a:spAutoFit/>
          </a:bodyPr>
          <a:lstStyle/>
          <a:p>
            <a:pPr marR="0" lvl="0" algn="l" rtl="0">
              <a:lnSpc>
                <a:spcPct val="150000"/>
              </a:lnSpc>
              <a:spcBef>
                <a:spcPts val="0"/>
              </a:spcBef>
              <a:spcAft>
                <a:spcPts val="0"/>
              </a:spcAft>
              <a:buClr>
                <a:srgbClr val="1C1952"/>
              </a:buClr>
              <a:buSzPts val="2400"/>
            </a:pPr>
            <a:r>
              <a:rPr lang="en-US" sz="3600" b="1" i="0" u="none" strike="noStrike" cap="none" dirty="0">
                <a:solidFill>
                  <a:srgbClr val="1C1952"/>
                </a:solidFill>
                <a:latin typeface="Tahoma"/>
                <a:ea typeface="Tahoma"/>
                <a:cs typeface="Tahoma"/>
                <a:sym typeface="Tahoma"/>
              </a:rPr>
              <a:t>Current Limitations and Challenges</a:t>
            </a:r>
            <a:r>
              <a:rPr lang="en-US" sz="3600" b="0" i="0" u="none" strike="noStrike" cap="none" dirty="0">
                <a:solidFill>
                  <a:srgbClr val="1C1952"/>
                </a:solidFill>
                <a:latin typeface="Tahoma"/>
                <a:ea typeface="Tahoma"/>
                <a:cs typeface="Tahoma"/>
                <a:sym typeface="Tahoma"/>
              </a:rPr>
              <a:t>:</a:t>
            </a:r>
            <a:endParaRPr lang="en-US" sz="2400" b="0" i="0" u="none" strike="noStrike" cap="none" dirty="0">
              <a:solidFill>
                <a:srgbClr val="1C1952"/>
              </a:solidFill>
              <a:latin typeface="Tahoma"/>
              <a:ea typeface="Tahoma"/>
              <a:cs typeface="Tahoma"/>
              <a:sym typeface="Tahoma"/>
            </a:endParaRPr>
          </a:p>
          <a:p>
            <a:pPr marL="342900" marR="0" lvl="0" indent="-342900" algn="l" rtl="0">
              <a:lnSpc>
                <a:spcPct val="150000"/>
              </a:lnSpc>
              <a:spcBef>
                <a:spcPts val="0"/>
              </a:spcBef>
              <a:spcAft>
                <a:spcPts val="0"/>
              </a:spcAft>
              <a:buClr>
                <a:srgbClr val="1C1952"/>
              </a:buClr>
              <a:buSzPts val="2400"/>
              <a:buFont typeface="Arial" panose="020B0604020202020204" pitchFamily="34" charset="0"/>
              <a:buChar char="•"/>
            </a:pPr>
            <a:r>
              <a:rPr lang="en-US" sz="2400" b="1" i="0" u="none" strike="noStrike" cap="none" dirty="0">
                <a:solidFill>
                  <a:srgbClr val="1C1952"/>
                </a:solidFill>
                <a:latin typeface="Tahoma"/>
                <a:ea typeface="Tahoma"/>
                <a:cs typeface="Tahoma"/>
                <a:sym typeface="Tahoma"/>
              </a:rPr>
              <a:t>Adding Barcodes via Scanning: </a:t>
            </a:r>
            <a:r>
              <a:rPr lang="en-US" sz="2400" b="0" i="0" u="none" strike="noStrike" cap="none" dirty="0">
                <a:solidFill>
                  <a:srgbClr val="1C1952"/>
                </a:solidFill>
                <a:latin typeface="Tahoma"/>
                <a:ea typeface="Tahoma"/>
                <a:cs typeface="Tahoma"/>
                <a:sym typeface="Tahoma"/>
              </a:rPr>
              <a:t>Difficulty incorporating barcode scanning into product addition workflows.</a:t>
            </a:r>
          </a:p>
          <a:p>
            <a:pPr marL="342900" marR="0" lvl="0" indent="-342900" algn="l" rtl="0">
              <a:lnSpc>
                <a:spcPct val="150000"/>
              </a:lnSpc>
              <a:spcBef>
                <a:spcPts val="0"/>
              </a:spcBef>
              <a:spcAft>
                <a:spcPts val="0"/>
              </a:spcAft>
              <a:buClr>
                <a:srgbClr val="1C1952"/>
              </a:buClr>
              <a:buSzPts val="2400"/>
              <a:buFont typeface="Arial" panose="020B0604020202020204" pitchFamily="34" charset="0"/>
              <a:buChar char="•"/>
            </a:pPr>
            <a:r>
              <a:rPr lang="en-US" sz="2400" b="1" i="0" u="none" strike="noStrike" cap="none" dirty="0">
                <a:solidFill>
                  <a:srgbClr val="1C1952"/>
                </a:solidFill>
                <a:latin typeface="Tahoma"/>
                <a:ea typeface="Tahoma"/>
                <a:cs typeface="Tahoma"/>
                <a:sym typeface="Tahoma"/>
              </a:rPr>
              <a:t>Search Errors and Bugs: </a:t>
            </a:r>
            <a:r>
              <a:rPr lang="en-US" sz="2400" b="0" i="0" u="none" strike="noStrike" cap="none" dirty="0">
                <a:solidFill>
                  <a:srgbClr val="1C1952"/>
                </a:solidFill>
                <a:latin typeface="Tahoma"/>
                <a:ea typeface="Tahoma"/>
                <a:cs typeface="Tahoma"/>
                <a:sym typeface="Tahoma"/>
              </a:rPr>
              <a:t>Issues with querying product names with multiple iterations or types, causing system errors and bugs.</a:t>
            </a:r>
          </a:p>
          <a:p>
            <a:pPr marL="342900" marR="0" lvl="0" indent="-342900" algn="l" rtl="0">
              <a:lnSpc>
                <a:spcPct val="150000"/>
              </a:lnSpc>
              <a:spcBef>
                <a:spcPts val="0"/>
              </a:spcBef>
              <a:spcAft>
                <a:spcPts val="0"/>
              </a:spcAft>
              <a:buClr>
                <a:srgbClr val="1C1952"/>
              </a:buClr>
              <a:buSzPts val="2400"/>
              <a:buFont typeface="Arial" panose="020B0604020202020204" pitchFamily="34" charset="0"/>
              <a:buChar char="•"/>
            </a:pPr>
            <a:endParaRPr lang="en-PH" dirty="0"/>
          </a:p>
        </p:txBody>
      </p:sp>
    </p:spTree>
    <p:extLst>
      <p:ext uri="{BB962C8B-B14F-4D97-AF65-F5344CB8AC3E}">
        <p14:creationId xmlns:p14="http://schemas.microsoft.com/office/powerpoint/2010/main" val="418768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23" name="Google Shape;123;p5"/>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FLOWCHART</a:t>
            </a:r>
            <a:endParaRPr/>
          </a:p>
        </p:txBody>
      </p:sp>
      <p:pic>
        <p:nvPicPr>
          <p:cNvPr id="2" name="Picture 1">
            <a:extLst>
              <a:ext uri="{FF2B5EF4-FFF2-40B4-BE49-F238E27FC236}">
                <a16:creationId xmlns:a16="http://schemas.microsoft.com/office/drawing/2014/main" id="{032C9256-E2A3-0CAD-7D87-8294A942D4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756" y="1039717"/>
            <a:ext cx="7592366" cy="5340671"/>
          </a:xfrm>
          <a:prstGeom prst="rect">
            <a:avLst/>
          </a:prstGeom>
        </p:spPr>
      </p:pic>
      <p:sp>
        <p:nvSpPr>
          <p:cNvPr id="3" name="Google Shape;131;p6">
            <a:extLst>
              <a:ext uri="{FF2B5EF4-FFF2-40B4-BE49-F238E27FC236}">
                <a16:creationId xmlns:a16="http://schemas.microsoft.com/office/drawing/2014/main" id="{C8A86F03-8F9A-4CDD-5EB2-BF7E508B324D}"/>
              </a:ext>
            </a:extLst>
          </p:cNvPr>
          <p:cNvSpPr txBox="1"/>
          <p:nvPr/>
        </p:nvSpPr>
        <p:spPr>
          <a:xfrm>
            <a:off x="8172449" y="2925242"/>
            <a:ext cx="3206751" cy="1569620"/>
          </a:xfrm>
          <a:prstGeom prst="rect">
            <a:avLst/>
          </a:prstGeom>
          <a:noFill/>
          <a:ln>
            <a:noFill/>
          </a:ln>
        </p:spPr>
        <p:txBody>
          <a:bodyPr spcFirstLastPara="1" wrap="square" lIns="91425" tIns="45700" rIns="91425" bIns="45700" anchor="t" anchorCtr="0">
            <a:spAutoFit/>
          </a:bodyPr>
          <a:lstStyle/>
          <a:p>
            <a:pPr marR="0" lvl="0" algn="l" rtl="0">
              <a:lnSpc>
                <a:spcPct val="150000"/>
              </a:lnSpc>
              <a:spcBef>
                <a:spcPts val="0"/>
              </a:spcBef>
              <a:spcAft>
                <a:spcPts val="0"/>
              </a:spcAft>
              <a:buClr>
                <a:srgbClr val="1C1952"/>
              </a:buClr>
              <a:buSzPts val="2400"/>
            </a:pPr>
            <a:r>
              <a:rPr lang="en-US" sz="3200" dirty="0">
                <a:solidFill>
                  <a:srgbClr val="1C1952"/>
                </a:solidFill>
                <a:latin typeface="Tahoma"/>
                <a:ea typeface="Tahoma"/>
                <a:cs typeface="Tahoma"/>
                <a:sym typeface="Tahoma"/>
              </a:rPr>
              <a:t>Smart Shop overall flowchart</a:t>
            </a:r>
            <a:endParaRPr lang="en-PH"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6"/>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0" name="Google Shape;130;p6"/>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GANTT CHART</a:t>
            </a:r>
            <a:endParaRPr/>
          </a:p>
        </p:txBody>
      </p:sp>
      <p:pic>
        <p:nvPicPr>
          <p:cNvPr id="2" name="Picture 1">
            <a:extLst>
              <a:ext uri="{FF2B5EF4-FFF2-40B4-BE49-F238E27FC236}">
                <a16:creationId xmlns:a16="http://schemas.microsoft.com/office/drawing/2014/main" id="{D2FBB208-B381-97D2-C794-EEC4B6EE50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1005" y="1580995"/>
            <a:ext cx="8545484" cy="3696009"/>
          </a:xfrm>
          <a:prstGeom prst="rect">
            <a:avLst/>
          </a:prstGeom>
        </p:spPr>
      </p:pic>
    </p:spTree>
  </p:cSld>
  <p:clrMapOvr>
    <a:masterClrMapping/>
  </p:clrMapOvr>
</p:sld>
</file>

<file path=ppt/theme/theme1.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410</TotalTime>
  <Words>967</Words>
  <Application>Microsoft Office PowerPoint</Application>
  <PresentationFormat>Widescreen</PresentationFormat>
  <Paragraphs>112</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Tahoma</vt:lpstr>
      <vt:lpstr>Calibri</vt:lpstr>
      <vt:lpstr>Arial</vt:lpstr>
      <vt:lpstr>Times New Roman</vt:lpstr>
      <vt:lpstr>Impact</vt:lpstr>
      <vt:lpstr>6_Office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ustp--2</dc:creator>
  <cp:lastModifiedBy>Abellanosa Leo Mark</cp:lastModifiedBy>
  <cp:revision>8</cp:revision>
  <dcterms:created xsi:type="dcterms:W3CDTF">2018-03-14T03:59:53Z</dcterms:created>
  <dcterms:modified xsi:type="dcterms:W3CDTF">2024-12-16T14:42:24Z</dcterms:modified>
</cp:coreProperties>
</file>