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A039-5A7D-49EE-8B5D-4BB09B7C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C81B-59CC-4D06-9B06-D93C62CA3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9AFB-98FB-446F-B681-5C35E188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09B5-FA5D-4ED2-94B0-45EFDE2A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9B23-2B49-4B7E-8746-4DD2F00F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3C13-EA7C-4C63-A7E4-9728751A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8775A-CBD7-4A6A-8795-B71DB48F9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BD60-C95D-4E16-A3BB-ED96E1B6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F1DA-CF6D-4A6A-8943-6EA02899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AFC0-0C88-4562-B890-51E7334C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8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18FB3-52D4-4163-9CA2-8614D0302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AE4E-5FAD-4C75-B534-1A38F787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33AF-2A2C-40C8-8410-BEA3B416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7276-2C59-45E9-9D1B-A12746D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C215-BE50-4793-9EA8-F1104570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978-DB4F-46B0-B3CA-F433BA2D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83FC-AAAB-4803-9C3E-621C7857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E59B-0F17-44CD-B716-C854BDE9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DD5B-D674-4950-BE8B-515E68C7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A7DF-6CEC-4D2E-ACF3-925C117A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CCC4-E310-4C21-A853-2B794E71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B87D-4CC0-45B1-93E6-9B04FEE3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5241-3387-4753-81E3-F1C2432D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8A88-A453-4532-AD66-CBA1BA2A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B421-BC8F-4EE0-8874-A0D105ED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5AB-A0D0-4169-A70B-3890808F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EFB3-4224-4515-BEFB-C145343F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2CA5-E258-47F7-B6D7-5B1F3BFD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E2A4-3091-4F43-BC6B-9F42FC3B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C3FD-B5A5-44AD-BAED-9D842DE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8DC0-635A-44F1-8B1A-1DAC2F89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0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F144-0DE0-4838-84EF-CB488615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FBFA-5FCE-43A4-A05A-746E68B1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F5DF0-2601-4677-876C-B37C3D21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C1D14-A1BE-4B44-8DED-C9C9695E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40AF7-37E8-404A-967E-8D86F7ABC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DBA7-0AA2-4693-954D-1B782E8A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D1A52-35DC-40AA-A509-A73BDE89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FD1DC-A619-477D-BA1B-9CF4DF46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59E-55A0-44CC-9DE1-3C9A6E20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B53DF-8CE0-4403-B52B-B999E755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42CF2-4471-46AC-9AC8-6F24B075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040C1-A1EC-4F87-AAA3-3A8A765F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09E81-33C6-4976-AB90-A5002908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DD925-E670-4C03-A205-1833275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EF76-B8C1-4D34-9F0A-FCAB305F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AB89-EF86-452A-B930-03215240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2B4D-4EFA-4509-BA7E-EA9FDF5B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B658A-912B-4136-A55C-316D3B9F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12460-430F-44AC-962A-79ACDC8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BC89-8768-4DC6-B5EE-FE3F52BF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6E45-ABA8-4865-8FBC-8C4D2273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6FA5-8C10-4B8C-861D-BF1356E7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83AB4-FA13-4DB8-80D1-CDA73013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BBC85-04E7-4A04-ABE9-8D7BCB0F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6F1C-AFC6-4F49-BC60-E1E2BE27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7DBB-5CA4-4028-996D-0A8AB4D6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515D-A40D-44DE-8001-279931A8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1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24357-5B4C-4CE4-91C5-E9F3E41C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C982-6F55-4867-97B4-1EE81A58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F59E-7D1C-45FD-B954-E0C3A0596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54D2-01C9-4249-94F3-4D380553344F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025E-D242-42B4-88AE-32F396711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ACD3-A76E-4C8C-AFA9-C72798B0F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3244-C1AA-4484-A7A6-580672188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CA20-E68D-4568-A2A6-296DD7074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CodemyCoder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69A8-AA88-4904-ACD3-FAAE4BBCD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Coding With The Real Feel Of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9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2157A-77AC-4410-8048-5DEA8DCB4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0837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poerpoint</Template>
  <TotalTime>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CodemyCoder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CodemyCoder</dc:title>
  <dc:creator>Ankur Jaiswal</dc:creator>
  <cp:lastModifiedBy>Ankur Jaiswal</cp:lastModifiedBy>
  <cp:revision>1</cp:revision>
  <dcterms:created xsi:type="dcterms:W3CDTF">2021-11-18T05:44:03Z</dcterms:created>
  <dcterms:modified xsi:type="dcterms:W3CDTF">2021-11-18T05:47:24Z</dcterms:modified>
</cp:coreProperties>
</file>