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a9f5b81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a9f5b81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0953d030c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0953d030c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0953d030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0953d030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0953d030c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0953d030c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0953d030c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0953d030c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0953d030c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0953d030c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279416eed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279416eed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0953d030c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0953d030c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279416eed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279416eed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0953d030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0953d030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279416e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279416e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279416eed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279416eed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0953d030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0953d030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279416eed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279416eed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0953d030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0953d030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79416eed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79416eed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0953d030c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0953d030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Four_Boxes">
  <p:cSld name="Custom_Four_Boxe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cap="flat" cmpd="sng" w="22225">
            <a:solidFill>
              <a:srgbClr val="0F5E9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Process Execution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 Shoshitaishvili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Arizona State University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Interacting with the environment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all programs have to interact with the outside world!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primarily done via </a:t>
            </a:r>
            <a:r>
              <a:rPr i="1" lang="en"/>
              <a:t>system calls</a:t>
            </a:r>
            <a:r>
              <a:rPr lang="en"/>
              <a:t>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man syscalls</a:t>
            </a:r>
            <a:r>
              <a:rPr lang="en"/>
              <a:t>). Each system call is well-documented in section 2 of the man pages (i.e.,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man 2 open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trace process system calls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strace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Calls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calls have very well-defined interfaces that very rarely change.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over 300 system calls in Linux. Here are some examples: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 open(const char *pathname, int flags)</a:t>
            </a:r>
            <a:r>
              <a:rPr lang="en" sz="1200"/>
              <a:t> - returns a file new file descriptor of the open file (also shows up in /proc/self/fd!)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ssize_t read(int fd, void *buf, size_t count)</a:t>
            </a:r>
            <a:r>
              <a:rPr lang="en" sz="1200"/>
              <a:t> - reads data from the file descriptor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ssize_t write(int fd, void *buf, size_t count)</a:t>
            </a:r>
            <a:r>
              <a:rPr lang="en" sz="1200"/>
              <a:t> - writes data to the file descriptor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pid_t fork()</a:t>
            </a:r>
            <a:r>
              <a:rPr lang="en" sz="1200"/>
              <a:t> - forks off an </a:t>
            </a:r>
            <a:r>
              <a:rPr i="1" lang="en" sz="1200"/>
              <a:t>identical</a:t>
            </a:r>
            <a:r>
              <a:rPr lang="en" sz="1200"/>
              <a:t> child process. Returns 0 if you're the child and the PID of the child if you're the parent.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 execve(const char *filename, char **argv, char **envp) </a:t>
            </a:r>
            <a:r>
              <a:rPr lang="en" sz="1200"/>
              <a:t>- </a:t>
            </a:r>
            <a:r>
              <a:rPr i="1" lang="en" sz="1200"/>
              <a:t>replaces</a:t>
            </a:r>
            <a:r>
              <a:rPr lang="en" sz="1200"/>
              <a:t> your process.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pid_t wait(int *wstatus)</a:t>
            </a:r>
            <a:r>
              <a:rPr lang="en" sz="1200"/>
              <a:t> - wait child termination, return its PID, write its status into *wstatus.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long syscall(long syscall, ...)</a:t>
            </a:r>
            <a:r>
              <a:rPr lang="en" sz="1200"/>
              <a:t> - invoke specified syscall.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signal combinations: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fork, </a:t>
            </a:r>
            <a:r>
              <a:rPr lang="en"/>
              <a:t>execve</a:t>
            </a:r>
            <a:r>
              <a:rPr lang="en"/>
              <a:t>, wait (think: a shell)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open, read, write (cat)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Signals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calls are a way for a process to call into the OS. What about the other way around?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Enter: signals. Relevant system calls: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sighandler_t signal(int signum, sighandler_t handler)</a:t>
            </a:r>
            <a:r>
              <a:rPr lang="en" sz="1200"/>
              <a:t> - register a signal handler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 sigaction(int signum, const struct sigaction *act, struct sigaction *oldact)</a:t>
            </a:r>
            <a:r>
              <a:rPr lang="en" sz="1200"/>
              <a:t> - more modern way of registering a signal handler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 kill(pid_t pid, int sig)</a:t>
            </a:r>
            <a:r>
              <a:rPr lang="en" sz="1200"/>
              <a:t> - send a signal to a process.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Signals pause process execution and invoke the handler.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Handlers are functions that take one argument: the signal number.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Without a</a:t>
            </a:r>
            <a:r>
              <a:rPr lang="en"/>
              <a:t> handler for a signal, the default action is used (often, kill).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SIGKILL (signal 9) and SIGSTOP (signal 19) cannot be handled.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Signals</a:t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list in section 7 of man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man 7 signal</a:t>
            </a:r>
            <a:r>
              <a:rPr lang="en"/>
              <a:t>) 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kill -l</a:t>
            </a:r>
            <a:r>
              <a:rPr lang="en"/>
              <a:t>. Common signals: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5"/>
          <p:cNvPicPr preferRelativeResize="0"/>
          <p:nvPr/>
        </p:nvPicPr>
        <p:blipFill rotWithShape="1">
          <a:blip r:embed="rId3">
            <a:alphaModFix/>
          </a:blip>
          <a:srcRect b="0" l="0" r="85205" t="0"/>
          <a:stretch/>
        </p:blipFill>
        <p:spPr>
          <a:xfrm>
            <a:off x="2273175" y="1660150"/>
            <a:ext cx="792950" cy="337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5"/>
          <p:cNvPicPr preferRelativeResize="0"/>
          <p:nvPr/>
        </p:nvPicPr>
        <p:blipFill rotWithShape="1">
          <a:blip r:embed="rId3">
            <a:alphaModFix/>
          </a:blip>
          <a:srcRect b="0" l="29711" r="0" t="0"/>
          <a:stretch/>
        </p:blipFill>
        <p:spPr>
          <a:xfrm>
            <a:off x="3103700" y="1660150"/>
            <a:ext cx="3767125" cy="33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memory</a:t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way of interacting with the outside world is by sharing memory with other processes.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Requires system calls to establish, but once established, communication happens without system calls.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way: use a shared memory-mapped file in /dev/shm.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/flag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A process is created.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Cat is loaded.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Cat is initialized.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 is launched.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 reads its arguments and environment.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 does its thing.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Cat terminates. </a:t>
            </a:r>
            <a:endParaRPr b="1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termination</a:t>
            </a:r>
            <a:endParaRPr/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 terminate by one of two ways: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Receiving an unhandled signal.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Calling the exit() system call: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 exit(int status)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All processes must be "reaped":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after termination, they will remain in a zombie state until they are wait()ed on by their parent.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this happens, their exit code will be returned to the parent, and the process will be freed.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their parent dies without wait()ing on them, they are</a:t>
            </a:r>
            <a:br>
              <a:rPr lang="en"/>
            </a:br>
            <a:r>
              <a:rPr lang="en"/>
              <a:t>re-parented to PID 1 and will stay there until they're </a:t>
            </a:r>
            <a:br>
              <a:rPr lang="en"/>
            </a:br>
            <a:r>
              <a:rPr lang="en"/>
              <a:t>cleaned up.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/flag</a:t>
            </a:r>
            <a:endParaRPr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A process is created.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Cat is loaded.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Cat is initialized.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 is launched.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 reads its arguments and environment.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 does its thing.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 terminates.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7200">
                <a:latin typeface="Roboto Mono Regular"/>
                <a:ea typeface="Roboto Mono Regular"/>
                <a:cs typeface="Roboto Mono Regular"/>
                <a:sym typeface="Roboto Mono Regular"/>
              </a:rPr>
              <a:t>/bin/cat</a:t>
            </a:r>
            <a:endParaRPr sz="7200"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/flag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A process is created.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Cat is loaded.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Cat is initialized.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 is launched.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 reads its arguments and environment.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 does its thing.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 terminates.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/flag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A process is created.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Cat is loaded.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Cat is initialized.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Cat is launched.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 reads its arguments and environment.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 does its thing.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 terminates.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is launched.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normal ELF automatically calls __libc_start_main() in libc, which in turn calls the program's main()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code is running!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what?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/flag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A process is created.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Cat is loaded.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Cat is initialized.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 is launched.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Cat reads its arguments and environment.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 does its thing.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 terminates.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reads its arguments and environment.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main(int argc, void **argv, void **envp);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process's entire input from the outside world, at launch, comprises of: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loaded objects (binaries and libraries)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command-line arguments in argv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"environment" in envp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course, processes need to keep interacting with the outside world.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/flag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A process is created.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Cat is loaded.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Cat is initialized.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 is launched.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 reads its arguments and environment.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Cat does its thing.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 terminates.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library functions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binary's </a:t>
            </a:r>
            <a:r>
              <a:rPr i="1" lang="en"/>
              <a:t>import symbols</a:t>
            </a:r>
            <a:r>
              <a:rPr lang="en"/>
              <a:t> have to be resolved using the libraries' </a:t>
            </a:r>
            <a:r>
              <a:rPr i="1" lang="en"/>
              <a:t>export symbols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past, this was an on-demand process and carried great peril.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modern times, this is all done when the binary is loaded, and is much safer.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We'll explore this further in the future.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