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f64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f64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5e9da5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5e9da5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5e9da5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5e9da5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5e9da5f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5e9da5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Code reuse (I/O, task management, for 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Bugs in one piece of code impacts everything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Zero security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5e9da5f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5e9da5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Limited address range.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Memory space (addresses) are shared between processes. One can easily modify code/data of others.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5e9da5f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5e9da5f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Malicious code inside a process can impact other pieces of the same process. Not everything within a process is trustworthy. E.g., JavaScript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5e9da5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5e9da5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Bugs can be triggered and exploited anywhere by untrusted user (attacker) input, which will lead to compromising the host system.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 you may have users that are stupid enough to download and execute malicious programs...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5e9da5f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5e9da5f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5e9da5f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5e9da5f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5e9da5f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5e9da5f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Sandboxing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the Jail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does this work?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Sandboxing is </a:t>
            </a:r>
            <a:r>
              <a:rPr i="1" lang="en"/>
              <a:t>extremely</a:t>
            </a:r>
            <a:r>
              <a:rPr lang="en"/>
              <a:t> effective.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class, we'll see several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strong mitigations</a:t>
            </a:r>
            <a:r>
              <a:rPr lang="en"/>
              <a:t> that are so effective that a second vulnerability is needed to bypass the mitigation and make the first vulnerability useful.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Sandboxes are a strong mitigation: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one set of vulnerabilities to exploit sandboxed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need another set of vulnerabilities to "break out" of the sandbox.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800" y="545775"/>
            <a:ext cx="3038399" cy="32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2547900" y="3849025"/>
            <a:ext cx="4048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Regular"/>
                <a:ea typeface="Roboto Mono Regular"/>
                <a:cs typeface="Roboto Mono Regular"/>
                <a:sym typeface="Roboto Mono Regular"/>
              </a:rPr>
              <a:t>Sandboxing Cycle</a:t>
            </a:r>
            <a:endParaRPr sz="11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Regular"/>
                <a:ea typeface="Roboto Mono Regular"/>
                <a:cs typeface="Roboto Mono Regular"/>
                <a:sym typeface="Roboto Mono Regular"/>
              </a:rPr>
              <a:t>https://xkcd.com/2044/</a:t>
            </a:r>
            <a:endParaRPr sz="11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 (computing, circa 1950)...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everything ran on bare metal.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every process was omnipotent.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470" y="1658900"/>
            <a:ext cx="3321175" cy="305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split of OS and userspace (circa 1960)...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measures were developed to separate "system" and "process" code (1960s).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processes could still clobber each other.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virtual memory (circa 1980)...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measures were developed to separate the memory space of different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</a:t>
            </a:r>
            <a:r>
              <a:rPr i="1" lang="en"/>
              <a:t>in-process</a:t>
            </a:r>
            <a:r>
              <a:rPr lang="en"/>
              <a:t> separation (circa 1990)</a:t>
            </a:r>
            <a:r>
              <a:rPr lang="en"/>
              <a:t>...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between the interpreter and the interpreted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hacking (circa 2000).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 victim to malicious web page.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Trigger vulnerability.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Wreak </a:t>
            </a:r>
            <a:r>
              <a:rPr lang="en"/>
              <a:t>havoc</a:t>
            </a:r>
            <a:r>
              <a:rPr lang="en"/>
              <a:t> all over the victim machine.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Known as a "Drive By Download". Popular "traditional" targets: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Adobe Flash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Applets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349" y="86400"/>
            <a:ext cx="898500" cy="98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hacking mitigations (circa 2010).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solution: eliminate traditional targets.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kill Adobe Flash!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we even need ActiveX?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Applets are lame!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Turns out that this does not solve the problem. Hackers moved on to: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engine vulnerabilities.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codec vulnerabilities.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Imaging library vulnerabilities.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349" y="86400"/>
            <a:ext cx="898500" cy="98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sandboxing (circa 2010)...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1200150"/>
            <a:ext cx="5320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Untrusted code/data (i.e., downloaded JavaScript, PNGs, PDFs, etc) should live in a process with </a:t>
            </a:r>
            <a:r>
              <a:rPr i="1" lang="en"/>
              <a:t>almost zero permissions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Spawn "privileged" parent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Spawn "sandboxed" child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child needs to perform a privileged action, it asks the parent.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module, we will learn about different sandboxing technologies and their weaknesses!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150" y="1599438"/>
            <a:ext cx="3456750" cy="21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825" y="75175"/>
            <a:ext cx="898501" cy="9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