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f64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f64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5e9da5f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5e9da5f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0ba533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0ba533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0ba533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0ba533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70ba533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70ba533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70ba533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70ba533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Sandboxing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Sandbox Example: Filesystem Isolation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sandbox: chroot jail.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chroot()</a:t>
            </a:r>
            <a:r>
              <a:rPr lang="en"/>
              <a:t> first appeared in Unix in 1979, BSD shortly afterwards.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changes the meaning of "/" for a process (and its children)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chroot("/tmp/jail")</a:t>
            </a:r>
            <a:r>
              <a:rPr lang="en"/>
              <a:t> will disallow processes from getting out of the jail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be the de-facto sandboxing utility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syscall filtering or other isolation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chroot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hroot("/tmp/jail")</a:t>
            </a:r>
            <a:r>
              <a:rPr lang="en"/>
              <a:t> has two effects: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process, change the meaning of "/" to mean "/tmp/jail".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everything under that: "/flag" becomes "/tmp/jail/flag"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process, change "/tmp/jail/.." to go to "/tmp/jail"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chroot("/tmp/jail")</a:t>
            </a:r>
            <a:r>
              <a:rPr lang="en"/>
              <a:t> does NOT: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Close resources that reside outside of the jail.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/>
              <a:t>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chdir()</a:t>
            </a:r>
            <a:r>
              <a:rPr lang="en"/>
              <a:t>) into the jail.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anything else!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has a number of implications...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chroot pitfalls: previously open resources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of the effects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chroot()</a:t>
            </a:r>
            <a:r>
              <a:rPr lang="en"/>
              <a:t> do anything to previously-open resources.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is this useful?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Similar to open and execve, Linux has open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en"/>
              <a:t> and execve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/>
              <a:t>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int open(char *pathname, int flags);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openat(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int dirfd</a:t>
            </a:r>
            <a:r>
              <a:rPr lang="en" sz="1200"/>
              <a:t>, char *pathname, int flags);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execve(char *pathname, char **argv, char **envp);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execveat(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int dirfd</a:t>
            </a:r>
            <a:r>
              <a:rPr lang="en" sz="1200"/>
              <a:t>, char *pathname, char **argv, char **envp, int flags);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dirfd</a:t>
            </a:r>
            <a:r>
              <a:rPr lang="en"/>
              <a:t> can be a file descriptor representing any open()ed</a:t>
            </a:r>
            <a:br>
              <a:rPr lang="en"/>
            </a:br>
            <a:r>
              <a:rPr lang="en"/>
              <a:t>directory, or the special value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AT_FDCWD</a:t>
            </a:r>
            <a:r>
              <a:rPr lang="en"/>
              <a:t> (note: chroot()</a:t>
            </a:r>
            <a:br>
              <a:rPr lang="en"/>
            </a:br>
            <a:r>
              <a:rPr lang="en"/>
              <a:t>does not change the current working directory)!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Many other system calls also have "at" variants!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chroot pitfalls: forgetfulness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has no memory of previous chroots for a process!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happens if you chroot again?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might that be used to escape?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chroot safe?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a user with an effective ID of 0 (i.e., a process run as root or SUIDed to root) can </a:t>
            </a:r>
            <a:r>
              <a:rPr i="1" lang="en"/>
              <a:t>always </a:t>
            </a:r>
            <a:r>
              <a:rPr lang="en"/>
              <a:t>break out of a chroot, unless the chroot syscall is blocked!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missing other forms of isolation: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chroot used to be popular to isolate services on a</a:t>
            </a:r>
            <a:br>
              <a:rPr lang="en"/>
            </a:br>
            <a:r>
              <a:rPr lang="en"/>
              <a:t>machine, it has fallen out of favor. Replacements: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seccomp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