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f643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f643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13dc2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13dc2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 install libseccomp-dev libseccomp2 seccomp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scmp_filter_ctx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seccomp_init(SCMP_ACT_ALLOW)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seccomp_rule_add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seccomp_load()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prctl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Seccomp-tools dump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5e9da5f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5e9da5f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apt install libseccomp-dev libseccomp2 seccomp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cmp_filter_ctx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seccomp_init(SCMP_ACT_ALLOW)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eccomp_rule_add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seccomp_load()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rctl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Seccomp-tools dump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man7.org/linux/man-pages/man3/seccomp_rule_add.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ovisor/b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Sandboxing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Complex: Syscall Filtering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sandboxes </a:t>
            </a:r>
            <a:r>
              <a:rPr i="1" lang="en"/>
              <a:t>heavily</a:t>
            </a:r>
            <a:r>
              <a:rPr lang="en"/>
              <a:t> restrict permitted system calls through the use a kernel-level sandboxing mechanism: seccomp.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seccomp allows developers to write complex rules to: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certain system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disallow certain system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allowed and disallowed system calls based on argument 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seccomp rules are inherited by children!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rules can be quite complex (see </a:t>
            </a:r>
            <a:r>
              <a:rPr lang="en" sz="8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http://man7.org/linux/man-pages/man3/seccomp_rule_add.3.html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seccomp work?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seccomp uses the kernel functionality eBPF.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/>
              <a:t>xtended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/>
              <a:t>erkeley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/>
              <a:t>acket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/>
              <a:t>ilters are programs that run in an </a:t>
            </a:r>
            <a:r>
              <a:rPr i="1" lang="en"/>
              <a:t>in-kernel</a:t>
            </a:r>
            <a:r>
              <a:rPr lang="en"/>
              <a:t>, </a:t>
            </a:r>
            <a:r>
              <a:rPr i="1" lang="en"/>
              <a:t>"provably-safe"</a:t>
            </a:r>
            <a:r>
              <a:rPr lang="en"/>
              <a:t> virtual machine.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Can instrument kernel functionality in very general 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 used to filter network traffic (iptables)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i.e., used to implement system-wide syscall tracing: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https://github.com/iovisor/bcc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seccomp()</a:t>
            </a:r>
            <a:r>
              <a:rPr lang="en"/>
              <a:t> to apply syscall filters to processes.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