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275263-E90E-43EB-997C-C95F9D6CAA8F}">
  <a:tblStyle styleId="{07275263-E90E-43EB-997C-C95F9D6CAA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f64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f64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5e9da5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5e9da5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13dc2c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13dc2c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13dc2c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13dc2c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713dc2c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713dc2c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5e9da5f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5e9da5f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5e9da5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5e9da5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llpaca/chrome-sbx-d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Sandboxing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Escaping seccomp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out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to do anything useful, a sandboxed process needs to be able to communicate with the privileged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Normally, this means allowing the sandboxed process to use *some* system calls. This opens up some attack vectors: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permissive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syscall confusion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kernel vulnerabilities in the syscall handlers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Permissive Policies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calls are complex, and there are a lot of them...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Developers might avoid breaking functionality by erring on the side of permissiveness.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Well-known example:</a:t>
            </a:r>
            <a:r>
              <a:rPr lang="en"/>
              <a:t> depending on system configuration, allowing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ptrace()</a:t>
            </a:r>
            <a:r>
              <a:rPr lang="en"/>
              <a:t> system call could let a sandboxed process to "puppet" a non-sandboxed process.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Some l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ess well-known effects: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sendmsg()</a:t>
            </a:r>
            <a:r>
              <a:rPr lang="en"/>
              <a:t> can transfer file descriptors between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prctl()</a:t>
            </a:r>
            <a:r>
              <a:rPr lang="en"/>
              <a:t> has bizarre possible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process_vm_writev()</a:t>
            </a:r>
            <a:r>
              <a:rPr lang="en"/>
              <a:t> allows direct access to other process' memory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Syscall Confusion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64-bit architectures are </a:t>
            </a:r>
            <a:r>
              <a:rPr i="1" lang="en"/>
              <a:t>backwards compatible</a:t>
            </a:r>
            <a:r>
              <a:rPr lang="en"/>
              <a:t> with their 32-bit ancestors: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some systems (including amd64), you can switch between 32-bit mode and 64-bit mode </a:t>
            </a:r>
            <a:r>
              <a:rPr i="1" lang="en"/>
              <a:t>in the same process</a:t>
            </a:r>
            <a:r>
              <a:rPr lang="en"/>
              <a:t>, so the kernel must be ready for either.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Interestingly, system call numbers differ between architectures, including 32-bit and 64-bit variants of the same architecture!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Policies that allow both 32-bit and 64-bit system calls can fail to properly sandbox one or the other mode.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exit()</a:t>
            </a:r>
            <a:r>
              <a:rPr lang="en"/>
              <a:t> is syscall 60 (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 rax, 60; syscall</a:t>
            </a:r>
            <a:r>
              <a:rPr lang="en"/>
              <a:t>) on amd64, 1 (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mov eax, 1; int 0x80</a:t>
            </a:r>
            <a:r>
              <a:rPr lang="en"/>
              <a:t>) on x86.</a:t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592063" y="17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{07275263-E90E-43EB-997C-C95F9D6CAA8F}</a:tableStyleId>
              </a:tblPr>
              <a:tblGrid>
                <a:gridCol w="1133475"/>
                <a:gridCol w="1672625"/>
              </a:tblGrid>
              <a:tr h="16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amd64 / x86_64</a:t>
                      </a:r>
                      <a:b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aarch64</a:t>
                      </a:r>
                      <a:b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mips64</a:t>
                      </a:r>
                      <a:b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powerpc64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sparc64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x86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arm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mips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ppc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sparc</a:t>
                      </a:r>
                      <a:endParaRPr sz="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Vulnerabilities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resort...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seccomp sandbox is correctly configured, the attacker can't do anything useful...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they can still interact with the system calls that </a:t>
            </a:r>
            <a:r>
              <a:rPr i="1" lang="en"/>
              <a:t>are</a:t>
            </a:r>
            <a:r>
              <a:rPr lang="en"/>
              <a:t> allowed! This allows the attacker to try to trigger vulnerabilities in the kernel.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Powerful! Over 30 Chrome sandbox escapes in 2019 alone: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https://github.com/allpaca/chrome-sbx-db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Stay tuned for the Kernel Exploitation module!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Unless....?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Think: what is your goal, as an attacker?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always code execution?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Screaming into the void...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Often, your goal is data exfiltration (like /flag!).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can't directly communicate with the outside world, often you can send "smoke signals":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 of a process (see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sleep(x)</a:t>
            </a:r>
            <a:r>
              <a:rPr lang="en"/>
              <a:t> system call) can convey a lot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termination or a crash? This can convey one bit.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 value of a program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"/>
              <a:t>) can convey one byte.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example: attackers use DNS queries to bypass network egress filters.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long as you can communicate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 bit</a:t>
            </a:r>
            <a:r>
              <a:rPr lang="en"/>
              <a:t>, you can repeat the attack to get more and more bits!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