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A8C278-CAC4-47F9-B10F-42AADDB64EB9}">
  <a:tblStyle styleId="{31A8C278-CAC4-47F9-B10F-42AADDB64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5c29d7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35c29d7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5c29d7f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5c29d7f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5c29d7f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5c29d7f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35c29d7f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35c29d7f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5c29d7f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5c29d7f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68fba13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68fba13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355bd7e6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355bd7e6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68fba13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68fba13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allopsled/pwntools" TargetMode="External"/><Relationship Id="rId4" Type="http://schemas.openxmlformats.org/officeDocument/2006/relationships/hyperlink" Target="https://github.com/yrp604/rappel" TargetMode="External"/><Relationship Id="rId9" Type="http://schemas.openxmlformats.org/officeDocument/2006/relationships/hyperlink" Target="https://github.com/longld/peda" TargetMode="External"/><Relationship Id="rId5" Type="http://schemas.openxmlformats.org/officeDocument/2006/relationships/hyperlink" Target="https://github.com/zardus/ctf-tools" TargetMode="External"/><Relationship Id="rId6" Type="http://schemas.openxmlformats.org/officeDocument/2006/relationships/hyperlink" Target="http://ref.x86asm.net/coder64.html" TargetMode="External"/><Relationship Id="rId7" Type="http://schemas.openxmlformats.org/officeDocument/2006/relationships/hyperlink" Target="https://github.com/scwuaptx/Pwngdb" TargetMode="External"/><Relationship Id="rId8" Type="http://schemas.openxmlformats.org/officeDocument/2006/relationships/hyperlink" Target="https://github.com/pwndbg/pwnd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Challenges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Issues: Memory Access Width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about sizes of memory accesses: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you might have to explicitly specify the size to avoid ambiguity:</a:t>
            </a:r>
            <a:endParaRPr/>
          </a:p>
        </p:txBody>
      </p:sp>
      <p:graphicFrame>
        <p:nvGraphicFramePr>
          <p:cNvPr id="225" name="Google Shape;225;p45"/>
          <p:cNvGraphicFramePr/>
          <p:nvPr/>
        </p:nvGraphicFramePr>
        <p:xfrm>
          <a:off x="2468125" y="17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{31A8C278-CAC4-47F9-B10F-42AADDB64EB9}</a:tableStyleId>
              </a:tblPr>
              <a:tblGrid>
                <a:gridCol w="1689500"/>
                <a:gridCol w="2518250"/>
              </a:tblGrid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byte: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bl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2-byte 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4-byte dword: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ebx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8-byte qword: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rbx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45"/>
          <p:cNvGraphicFramePr/>
          <p:nvPr/>
        </p:nvGraphicFramePr>
        <p:xfrm>
          <a:off x="2344087" y="36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{31A8C278-CAC4-47F9-B10F-42AADDB64EB9}</a:tableStyleId>
              </a:tblPr>
              <a:tblGrid>
                <a:gridCol w="1811925"/>
                <a:gridCol w="2700700"/>
              </a:tblGrid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byte: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BYTE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2-byte 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4-byte dword: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DWORD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8-byte qword: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QWORD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Issues: Forbidden Bytes</a:t>
            </a:r>
            <a:endParaRPr/>
          </a:p>
        </p:txBody>
      </p:sp>
      <p:sp>
        <p:nvSpPr>
          <p:cNvPr id="232" name="Google Shape;232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injection method, certain bytes might not be allowed. Some common issues: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other situations arise. Be ready for anything!</a:t>
            </a:r>
            <a:endParaRPr/>
          </a:p>
        </p:txBody>
      </p:sp>
      <p:graphicFrame>
        <p:nvGraphicFramePr>
          <p:cNvPr id="233" name="Google Shape;233;p46"/>
          <p:cNvGraphicFramePr/>
          <p:nvPr/>
        </p:nvGraphicFramePr>
        <p:xfrm>
          <a:off x="2557563" y="223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{31A8C278-CAC4-47F9-B10F-42AADDB64EB9}</a:tableStyleId>
              </a:tblPr>
              <a:tblGrid>
                <a:gridCol w="1745825"/>
                <a:gridCol w="257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Byte (Hex Value)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Problematic Methods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byte \0 (0x00)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strcpy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\n (0x0a)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 gets getline fgets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(0x0d)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Space (0x20)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\t (0x09)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(0x7f)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protocol-specific (telnet, VT100, etc)</a:t>
                      </a:r>
                      <a:endParaRPr sz="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Bytes: More than One Way to Pwn Noobs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 your values creatively!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tools that will do this automatically, but they </a:t>
            </a:r>
            <a:r>
              <a:rPr i="1" lang="en"/>
              <a:t>do not always work</a:t>
            </a:r>
            <a:r>
              <a:rPr lang="en"/>
              <a:t>, and when they fail, your broken shellcode can waste hours of your life!</a:t>
            </a:r>
            <a:endParaRPr/>
          </a:p>
        </p:txBody>
      </p:sp>
      <p:graphicFrame>
        <p:nvGraphicFramePr>
          <p:cNvPr id="240" name="Google Shape;240;p47"/>
          <p:cNvGraphicFramePr/>
          <p:nvPr/>
        </p:nvGraphicFramePr>
        <p:xfrm>
          <a:off x="566513" y="179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{31A8C278-CAC4-47F9-B10F-42AADDB64EB9}</a:tableStyleId>
              </a:tblPr>
              <a:tblGrid>
                <a:gridCol w="3633350"/>
                <a:gridCol w="459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Bad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Good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0 (48c7c0</a:t>
                      </a: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(4831C0)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5 (48c7c005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rax; mov al, 5 (4831C0B005)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10 (48c7c0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0a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9; inc rax (48C7C0</a:t>
                      </a:r>
                      <a:r>
                        <a:rPr lang="en" sz="8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00000048FFC0)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rbx, 0x67616c662f </a:t>
                      </a:r>
                      <a:r>
                        <a:rPr lang="en" sz="8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"/flag"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(48BB2F666C6167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ebx, 0x67616c66; shl rbx, 8; mov bl, 0x2f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(BB666C616748C1E308B32F)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Bytes: Meaning Within Meaning...</a:t>
            </a:r>
            <a:endParaRPr/>
          </a:p>
        </p:txBody>
      </p:sp>
      <p:sp>
        <p:nvSpPr>
          <p:cNvPr id="246" name="Google Shape;246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constraints on your shellcode are too hard to get around with clever synonyms, but </a:t>
            </a:r>
            <a:r>
              <a:rPr lang="en"/>
              <a:t>the page where your shellcode is mapped is writable...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Remember: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code == data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Bypassing a restriction on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int3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inc BYTE PTR [rip]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.byte 0xcb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testing this, you'll need to make sure .text is writable: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-Wl,-N --static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-nostdlib -o test test.s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Bytes: Try and Try Again!</a:t>
            </a:r>
            <a:endParaRPr/>
          </a:p>
        </p:txBody>
      </p:sp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there are very complex constraints on your shellcode, which might make it hard to do anything useful!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Potential solution: multi-stage shellcode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tage 1:</a:t>
            </a:r>
            <a:r>
              <a:rPr lang="en"/>
              <a:t>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read(0, rip, 1000)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getting your current instruction pointer might be hard, depending on the architecture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 amd64, you can do it with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lea rax, [rip]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read like this will overwrite the rest of your shellcode with unfiltered data!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Stage 2:</a:t>
            </a:r>
            <a:r>
              <a:rPr lang="en"/>
              <a:t> whatever you want!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good stage-1 shellcode is very short and simple, letting you get around complex shellcode requirements.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Downside: you don't always have access to inject more shellcode...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Mangling</a:t>
            </a:r>
            <a:endParaRPr/>
          </a:p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 might be mangled beyond recognition.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situations: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sorted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compressed</a:t>
            </a:r>
            <a:r>
              <a:rPr lang="en"/>
              <a:t> or </a:t>
            </a:r>
            <a:r>
              <a:rPr i="1" lang="en"/>
              <a:t>uncompressed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encrypted</a:t>
            </a:r>
            <a:r>
              <a:rPr lang="en"/>
              <a:t> or </a:t>
            </a:r>
            <a:r>
              <a:rPr i="1" lang="en"/>
              <a:t>decrypted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what you want your shellcode to look like when it's executed, and </a:t>
            </a:r>
            <a:r>
              <a:rPr i="1" lang="en"/>
              <a:t>work backwards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Parts of your shellcode might be uncontrollable! You can jump over these parts to avoid them.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is shellcode when you are unable to speak?</a:t>
            </a:r>
            <a:endParaRPr/>
          </a:p>
        </p:txBody>
      </p:sp>
      <p:sp>
        <p:nvSpPr>
          <p:cNvPr id="264" name="Google Shape;264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Normally, your shellcode will just give you a shell (or the flag).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there is no way to output data (i.e.,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close(1); close(2);</a:t>
            </a:r>
            <a:r>
              <a:rPr lang="en"/>
              <a:t>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other ways can you use to communicate the flag?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pwntools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https://github.com/Gallopsled/pwntools</a:t>
            </a:r>
            <a:r>
              <a:rPr lang="en"/>
              <a:t>), a library for writing exploits (and shellcode).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appel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https://github.com/yrp604/rappel</a:t>
            </a:r>
            <a:r>
              <a:rPr lang="en"/>
              <a:t>) lets you explore the effects of instructions.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easily installable via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https://github.com/zardus/ctf-tools</a:t>
            </a:r>
            <a:r>
              <a:rPr lang="en" sz="1400"/>
              <a:t>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amd64 opcode listing: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http://ref.x86asm.net/coder64.html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Several gdb plugins exist to make exploit debugging easier!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https://github.com/scwuaptx/Pwngdb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https://github.com/pwndbg/pwndbg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https://github.com/longld/peda</a:t>
            </a:r>
            <a:r>
              <a:rPr lang="en" sz="1000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