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5BAD7-3F94-42BF-A96C-E8B23019DFA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7670-8B9D-4D4E-B555-E7158A29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A867-6257-48F1-85CC-5443AFF7B561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54F-3975-4DBA-828B-339A39BE04F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FCC-DCDD-497E-B9B7-B31CD6AD2871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FAFF-2541-4EDF-BB6C-1BD889D8468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916D-66D0-4847-8B46-78FCE0EF77A3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26-DC82-4B95-92B3-293F371AA9B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735D-B274-4293-A303-E4C9DC1F839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E6C2-C6A9-40D6-BD32-CDE523B94BB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259-6DE9-4794-A32C-94A158D2E5F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51E5-5BEA-473C-B1A1-686E93A9DF24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694BA3-665B-42A7-833E-943E73F7A4A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0A68-3637-42E0-8BFB-1D9133DD01E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B36-2EEE-445B-B7DC-194A6B86C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Tailored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5B5AD-9F63-44EB-919D-12C41A7F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9950"/>
          </a:xfrm>
        </p:spPr>
        <p:txBody>
          <a:bodyPr/>
          <a:lstStyle/>
          <a:p>
            <a:r>
              <a:rPr lang="en-US" dirty="0"/>
              <a:t>Sanjeev Sharma, Andrew , Leon Campbell,  </a:t>
            </a:r>
          </a:p>
          <a:p>
            <a:r>
              <a:rPr lang="en-US" dirty="0" err="1"/>
              <a:t>Advnc</a:t>
            </a:r>
            <a:r>
              <a:rPr lang="en-US" dirty="0"/>
              <a:t> </a:t>
            </a:r>
            <a:r>
              <a:rPr lang="en-US" dirty="0" err="1"/>
              <a:t>apl:cpstme</a:t>
            </a:r>
            <a:r>
              <a:rPr lang="en-US" dirty="0"/>
              <a:t> </a:t>
            </a:r>
            <a:r>
              <a:rPr lang="en-US" dirty="0" err="1"/>
              <a:t>maj</a:t>
            </a:r>
            <a:r>
              <a:rPr lang="en-US" dirty="0"/>
              <a:t> </a:t>
            </a:r>
            <a:r>
              <a:rPr lang="en-US" dirty="0" err="1"/>
              <a:t>csci</a:t>
            </a:r>
            <a:r>
              <a:rPr lang="en-US" dirty="0"/>
              <a:t> 49900</a:t>
            </a:r>
          </a:p>
          <a:p>
            <a:r>
              <a:rPr lang="en-US" sz="1200" dirty="0"/>
              <a:t>2-24-18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5F1FC-D3A5-4CFF-863C-ED500067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15686B-0A33-4CE1-9B04-C4A326FD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1" y="1903132"/>
            <a:ext cx="6049122" cy="4199505"/>
          </a:xfrm>
        </p:spPr>
      </p:pic>
    </p:spTree>
    <p:extLst>
      <p:ext uri="{BB962C8B-B14F-4D97-AF65-F5344CB8AC3E}">
        <p14:creationId xmlns:p14="http://schemas.microsoft.com/office/powerpoint/2010/main" val="380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6624-7436-45BC-8452-DBDA9F1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6624-7436-45BC-8452-DBDA9F1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Wireframe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6624-7436-45BC-8452-DBDA9F1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2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23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Tailored Nutrition</vt:lpstr>
      <vt:lpstr> Architecture</vt:lpstr>
      <vt:lpstr> Flow</vt:lpstr>
      <vt:lpstr> Flow</vt:lpstr>
      <vt:lpstr>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Tailored Nutrition</dc:title>
  <dc:creator>Sanjeev Sharma</dc:creator>
  <cp:lastModifiedBy>Sanjeev Sharma</cp:lastModifiedBy>
  <cp:revision>5</cp:revision>
  <dcterms:created xsi:type="dcterms:W3CDTF">2018-02-23T18:58:19Z</dcterms:created>
  <dcterms:modified xsi:type="dcterms:W3CDTF">2018-02-25T23:36:35Z</dcterms:modified>
</cp:coreProperties>
</file>