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5BAD7-3F94-42BF-A96C-E8B23019DFA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97670-8B9D-4D4E-B555-E7158A29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A867-6257-48F1-85CC-5443AFF7B561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54F-3975-4DBA-828B-339A39BE04F9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FCC-DCDD-497E-B9B7-B31CD6AD2871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FAFF-2541-4EDF-BB6C-1BD889D84689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916D-66D0-4847-8B46-78FCE0EF77A3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6D26-DC82-4B95-92B3-293F371AA9BB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735D-B274-4293-A303-E4C9DC1F839F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E6C2-C6A9-40D6-BD32-CDE523B94BB0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259-6DE9-4794-A32C-94A158D2E5FF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51E5-5BEA-473C-B1A1-686E93A9DF24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4694BA3-665B-42A7-833E-943E73F7A4A5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0A68-3637-42E0-8BFB-1D9133DD01EB}" type="datetime1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1B36-2EEE-445B-B7DC-194A6B86C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Tailored Nutrition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5B5AD-9F63-44EB-919D-12C41A7F3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Cpstn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5F1FC-D3A5-4CFF-863C-ED500067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3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5750-163D-4C0A-A833-E947320C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NEEDS REST API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F9D80D-9A1A-4EB6-A7DD-D0BA5AC3D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100" y="1978025"/>
            <a:ext cx="5599628" cy="47371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AC92F-08AD-4931-A687-4BE29A82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2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Gallery</vt:lpstr>
      <vt:lpstr>Tailored Nutrition</vt:lpstr>
      <vt:lpstr>Architecture NEEDS REST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Tailored Nutrition</dc:title>
  <dc:creator>Sanjeev Sharma</dc:creator>
  <cp:lastModifiedBy>Sanjeev Sharma</cp:lastModifiedBy>
  <cp:revision>2</cp:revision>
  <dcterms:created xsi:type="dcterms:W3CDTF">2018-02-23T18:58:19Z</dcterms:created>
  <dcterms:modified xsi:type="dcterms:W3CDTF">2018-02-23T19:57:28Z</dcterms:modified>
</cp:coreProperties>
</file>