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5" r:id="rId5"/>
    <p:sldId id="262" r:id="rId6"/>
    <p:sldId id="264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B02A"/>
    <a:srgbClr val="FF8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8C5CB6-8D97-4B7A-99DB-2CE5859E52F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F3C78B03-AC34-4B6E-9893-80ABC5B4D408}">
      <dgm:prSet custT="1"/>
      <dgm:spPr/>
      <dgm:t>
        <a:bodyPr/>
        <a:lstStyle/>
        <a:p>
          <a:pPr algn="ctr"/>
          <a:r>
            <a:rPr lang="en-US" sz="2000" dirty="0"/>
            <a:t>Login</a:t>
          </a:r>
        </a:p>
        <a:p>
          <a:pPr algn="ctr"/>
          <a:r>
            <a:rPr lang="en-US" sz="1600" dirty="0"/>
            <a:t>Facebook for Trust</a:t>
          </a:r>
        </a:p>
      </dgm:t>
    </dgm:pt>
    <dgm:pt modelId="{2283EF88-DB16-4BDA-A23C-E8B77474016D}" type="parTrans" cxnId="{04E86221-C6C1-41B0-B971-715364DC5496}">
      <dgm:prSet/>
      <dgm:spPr/>
      <dgm:t>
        <a:bodyPr/>
        <a:lstStyle/>
        <a:p>
          <a:endParaRPr lang="en-US"/>
        </a:p>
      </dgm:t>
    </dgm:pt>
    <dgm:pt modelId="{7719C351-1624-4952-B836-669A2236CE7A}" type="sibTrans" cxnId="{04E86221-C6C1-41B0-B971-715364DC5496}">
      <dgm:prSet phldrT="1" phldr="0"/>
      <dgm:spPr>
        <a:solidFill>
          <a:srgbClr val="43B02A"/>
        </a:solidFill>
      </dgm:spPr>
      <dgm:t>
        <a:bodyPr/>
        <a:lstStyle/>
        <a:p>
          <a:r>
            <a:rPr lang="en-US" dirty="0"/>
            <a:t>1</a:t>
          </a:r>
        </a:p>
      </dgm:t>
    </dgm:pt>
    <dgm:pt modelId="{747CEA16-7606-4CD5-8B24-F474A4E3739B}">
      <dgm:prSet custT="1"/>
      <dgm:spPr/>
      <dgm:t>
        <a:bodyPr/>
        <a:lstStyle/>
        <a:p>
          <a:pPr algn="ctr"/>
          <a:r>
            <a:rPr lang="en-US" sz="2000" dirty="0"/>
            <a:t>User Experience</a:t>
          </a:r>
        </a:p>
        <a:p>
          <a:pPr algn="ctr"/>
          <a:r>
            <a:rPr lang="en-US" sz="1600" dirty="0"/>
            <a:t>Fun </a:t>
          </a:r>
        </a:p>
        <a:p>
          <a:pPr algn="ctr"/>
          <a:r>
            <a:rPr lang="en-US" sz="1600" dirty="0"/>
            <a:t>Fast</a:t>
          </a:r>
        </a:p>
        <a:p>
          <a:pPr algn="ctr"/>
          <a:r>
            <a:rPr lang="en-US" sz="1600" dirty="0"/>
            <a:t>Intuitive</a:t>
          </a:r>
        </a:p>
      </dgm:t>
    </dgm:pt>
    <dgm:pt modelId="{A715A50B-8AC1-47B8-8D82-AACF5F26B82E}" type="parTrans" cxnId="{67C824D3-D0AB-4842-B4BA-B906B3481EF9}">
      <dgm:prSet/>
      <dgm:spPr/>
      <dgm:t>
        <a:bodyPr/>
        <a:lstStyle/>
        <a:p>
          <a:endParaRPr lang="en-US"/>
        </a:p>
      </dgm:t>
    </dgm:pt>
    <dgm:pt modelId="{51988A88-3DCB-4B61-9998-FAAA88AC3653}" type="sibTrans" cxnId="{67C824D3-D0AB-4842-B4BA-B906B3481EF9}">
      <dgm:prSet phldrT="2" phldr="0"/>
      <dgm:spPr>
        <a:solidFill>
          <a:srgbClr val="43B02A"/>
        </a:solidFill>
      </dgm:spPr>
      <dgm:t>
        <a:bodyPr/>
        <a:lstStyle/>
        <a:p>
          <a:r>
            <a:rPr lang="en-US" dirty="0"/>
            <a:t>2</a:t>
          </a:r>
        </a:p>
      </dgm:t>
    </dgm:pt>
    <dgm:pt modelId="{874AABA0-E5A4-4AB0-B6CA-03C561803974}">
      <dgm:prSet custT="1"/>
      <dgm:spPr/>
      <dgm:t>
        <a:bodyPr/>
        <a:lstStyle/>
        <a:p>
          <a:pPr algn="ctr"/>
          <a:r>
            <a:rPr lang="en-US" sz="2000" dirty="0"/>
            <a:t>Context</a:t>
          </a:r>
        </a:p>
        <a:p>
          <a:pPr algn="ctr"/>
          <a:r>
            <a:rPr lang="en-US" sz="1600" dirty="0"/>
            <a:t>Location awareness</a:t>
          </a:r>
        </a:p>
      </dgm:t>
    </dgm:pt>
    <dgm:pt modelId="{8A063C10-EB1C-4F73-A357-B7F6848AF871}" type="parTrans" cxnId="{E51DA8E2-7E29-4650-BD4B-BA45A96D6F10}">
      <dgm:prSet/>
      <dgm:spPr/>
      <dgm:t>
        <a:bodyPr/>
        <a:lstStyle/>
        <a:p>
          <a:endParaRPr lang="en-US"/>
        </a:p>
      </dgm:t>
    </dgm:pt>
    <dgm:pt modelId="{19E745A0-E5B9-4A0B-BB88-6D7DCF47622D}" type="sibTrans" cxnId="{E51DA8E2-7E29-4650-BD4B-BA45A96D6F10}">
      <dgm:prSet phldrT="4" phldr="0"/>
      <dgm:spPr>
        <a:solidFill>
          <a:srgbClr val="43B02A"/>
        </a:solidFill>
      </dgm:spPr>
      <dgm:t>
        <a:bodyPr/>
        <a:lstStyle/>
        <a:p>
          <a:r>
            <a:rPr lang="en-US" dirty="0"/>
            <a:t>3</a:t>
          </a:r>
        </a:p>
      </dgm:t>
    </dgm:pt>
    <dgm:pt modelId="{FBE1F35E-1A22-4FA0-B570-2592273E1443}">
      <dgm:prSet custT="1"/>
      <dgm:spPr/>
      <dgm:t>
        <a:bodyPr/>
        <a:lstStyle/>
        <a:p>
          <a:r>
            <a:rPr lang="en-US" sz="2000" dirty="0"/>
            <a:t>Messaging</a:t>
          </a:r>
        </a:p>
        <a:p>
          <a:r>
            <a:rPr lang="en-US" sz="1600" dirty="0"/>
            <a:t>Reaching People</a:t>
          </a:r>
        </a:p>
      </dgm:t>
    </dgm:pt>
    <dgm:pt modelId="{3F437DDA-17D8-4FE0-82BF-F3D7F4CF636A}" type="parTrans" cxnId="{5B77B34A-62CA-4ECE-B611-F098B9743D0B}">
      <dgm:prSet/>
      <dgm:spPr/>
      <dgm:t>
        <a:bodyPr/>
        <a:lstStyle/>
        <a:p>
          <a:endParaRPr lang="en-US"/>
        </a:p>
      </dgm:t>
    </dgm:pt>
    <dgm:pt modelId="{B0C9355C-2711-4C63-8268-3E9C498B329B}" type="sibTrans" cxnId="{5B77B34A-62CA-4ECE-B611-F098B9743D0B}">
      <dgm:prSet phldrT="4" phldr="0"/>
      <dgm:spPr>
        <a:solidFill>
          <a:srgbClr val="43B02A"/>
        </a:solidFill>
      </dgm:spPr>
      <dgm:t>
        <a:bodyPr/>
        <a:lstStyle/>
        <a:p>
          <a:r>
            <a:rPr lang="en-US" dirty="0"/>
            <a:t>4</a:t>
          </a:r>
        </a:p>
      </dgm:t>
    </dgm:pt>
    <dgm:pt modelId="{0C9C758F-9459-448C-8390-8921205C193F}" type="pres">
      <dgm:prSet presAssocID="{8C8C5CB6-8D97-4B7A-99DB-2CE5859E52FC}" presName="Name0" presStyleCnt="0">
        <dgm:presLayoutVars>
          <dgm:animLvl val="lvl"/>
          <dgm:resizeHandles val="exact"/>
        </dgm:presLayoutVars>
      </dgm:prSet>
      <dgm:spPr/>
    </dgm:pt>
    <dgm:pt modelId="{871246F3-01F0-4D41-944C-BC39DDC003C6}" type="pres">
      <dgm:prSet presAssocID="{F3C78B03-AC34-4B6E-9893-80ABC5B4D408}" presName="compositeNode" presStyleCnt="0">
        <dgm:presLayoutVars>
          <dgm:bulletEnabled val="1"/>
        </dgm:presLayoutVars>
      </dgm:prSet>
      <dgm:spPr/>
    </dgm:pt>
    <dgm:pt modelId="{C10D3F62-C659-484C-A945-0401FE9F6EC5}" type="pres">
      <dgm:prSet presAssocID="{F3C78B03-AC34-4B6E-9893-80ABC5B4D408}" presName="bgRect" presStyleLbl="bgAccFollowNode1" presStyleIdx="0" presStyleCnt="4"/>
      <dgm:spPr/>
    </dgm:pt>
    <dgm:pt modelId="{ACAA34E6-767F-4D68-B93B-8FDE92B40A4E}" type="pres">
      <dgm:prSet presAssocID="{7719C351-1624-4952-B836-669A2236CE7A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7400FDBD-D909-4EEF-8BE8-F79E84E0AF16}" type="pres">
      <dgm:prSet presAssocID="{F3C78B03-AC34-4B6E-9893-80ABC5B4D408}" presName="bottomLine" presStyleLbl="alignNode1" presStyleIdx="1" presStyleCnt="8">
        <dgm:presLayoutVars/>
      </dgm:prSet>
      <dgm:spPr/>
    </dgm:pt>
    <dgm:pt modelId="{C5ED34C5-90E3-43EA-914E-0CE8BF6B2AB4}" type="pres">
      <dgm:prSet presAssocID="{F3C78B03-AC34-4B6E-9893-80ABC5B4D408}" presName="nodeText" presStyleLbl="bgAccFollowNode1" presStyleIdx="0" presStyleCnt="4">
        <dgm:presLayoutVars>
          <dgm:bulletEnabled val="1"/>
        </dgm:presLayoutVars>
      </dgm:prSet>
      <dgm:spPr/>
    </dgm:pt>
    <dgm:pt modelId="{5898B472-CA81-4DC0-85D7-1205775260F7}" type="pres">
      <dgm:prSet presAssocID="{7719C351-1624-4952-B836-669A2236CE7A}" presName="sibTrans" presStyleCnt="0"/>
      <dgm:spPr/>
    </dgm:pt>
    <dgm:pt modelId="{69DE20A1-85A1-48DC-A029-306C9DA58D11}" type="pres">
      <dgm:prSet presAssocID="{747CEA16-7606-4CD5-8B24-F474A4E3739B}" presName="compositeNode" presStyleCnt="0">
        <dgm:presLayoutVars>
          <dgm:bulletEnabled val="1"/>
        </dgm:presLayoutVars>
      </dgm:prSet>
      <dgm:spPr/>
    </dgm:pt>
    <dgm:pt modelId="{BDDD252A-8513-4EDC-B14E-9597C7BD7549}" type="pres">
      <dgm:prSet presAssocID="{747CEA16-7606-4CD5-8B24-F474A4E3739B}" presName="bgRect" presStyleLbl="bgAccFollowNode1" presStyleIdx="1" presStyleCnt="4"/>
      <dgm:spPr/>
    </dgm:pt>
    <dgm:pt modelId="{DE5A761A-F766-4E26-927C-190D6F821595}" type="pres">
      <dgm:prSet presAssocID="{51988A88-3DCB-4B61-9998-FAAA88AC3653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E03BC08E-6F70-4B97-A67C-A723048DDFDA}" type="pres">
      <dgm:prSet presAssocID="{747CEA16-7606-4CD5-8B24-F474A4E3739B}" presName="bottomLine" presStyleLbl="alignNode1" presStyleIdx="3" presStyleCnt="8">
        <dgm:presLayoutVars/>
      </dgm:prSet>
      <dgm:spPr/>
    </dgm:pt>
    <dgm:pt modelId="{143D6255-AAB4-4045-8F0B-E8BC70E58020}" type="pres">
      <dgm:prSet presAssocID="{747CEA16-7606-4CD5-8B24-F474A4E3739B}" presName="nodeText" presStyleLbl="bgAccFollowNode1" presStyleIdx="1" presStyleCnt="4">
        <dgm:presLayoutVars>
          <dgm:bulletEnabled val="1"/>
        </dgm:presLayoutVars>
      </dgm:prSet>
      <dgm:spPr/>
    </dgm:pt>
    <dgm:pt modelId="{D838365F-D758-4AC0-8868-4A9A8259DCD8}" type="pres">
      <dgm:prSet presAssocID="{51988A88-3DCB-4B61-9998-FAAA88AC3653}" presName="sibTrans" presStyleCnt="0"/>
      <dgm:spPr/>
    </dgm:pt>
    <dgm:pt modelId="{B5FD2AC5-F02B-4AD5-9DE5-59E7093B607F}" type="pres">
      <dgm:prSet presAssocID="{874AABA0-E5A4-4AB0-B6CA-03C561803974}" presName="compositeNode" presStyleCnt="0">
        <dgm:presLayoutVars>
          <dgm:bulletEnabled val="1"/>
        </dgm:presLayoutVars>
      </dgm:prSet>
      <dgm:spPr/>
    </dgm:pt>
    <dgm:pt modelId="{9351060C-ACBE-49AC-A648-BD79B54DE694}" type="pres">
      <dgm:prSet presAssocID="{874AABA0-E5A4-4AB0-B6CA-03C561803974}" presName="bgRect" presStyleLbl="bgAccFollowNode1" presStyleIdx="2" presStyleCnt="4"/>
      <dgm:spPr/>
    </dgm:pt>
    <dgm:pt modelId="{0976773B-12B7-4330-9710-1EA00090547F}" type="pres">
      <dgm:prSet presAssocID="{19E745A0-E5B9-4A0B-BB88-6D7DCF47622D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865066A0-097F-4E6D-9502-9C489920F2EC}" type="pres">
      <dgm:prSet presAssocID="{874AABA0-E5A4-4AB0-B6CA-03C561803974}" presName="bottomLine" presStyleLbl="alignNode1" presStyleIdx="5" presStyleCnt="8">
        <dgm:presLayoutVars/>
      </dgm:prSet>
      <dgm:spPr/>
    </dgm:pt>
    <dgm:pt modelId="{0E48C784-2E8C-4E2A-AF68-35FCF40F2DC7}" type="pres">
      <dgm:prSet presAssocID="{874AABA0-E5A4-4AB0-B6CA-03C561803974}" presName="nodeText" presStyleLbl="bgAccFollowNode1" presStyleIdx="2" presStyleCnt="4">
        <dgm:presLayoutVars>
          <dgm:bulletEnabled val="1"/>
        </dgm:presLayoutVars>
      </dgm:prSet>
      <dgm:spPr/>
    </dgm:pt>
    <dgm:pt modelId="{D51DCD39-039D-42C4-B011-C18DD90D9AE3}" type="pres">
      <dgm:prSet presAssocID="{19E745A0-E5B9-4A0B-BB88-6D7DCF47622D}" presName="sibTrans" presStyleCnt="0"/>
      <dgm:spPr/>
    </dgm:pt>
    <dgm:pt modelId="{105E370F-4735-459F-9D87-548A7E4E1BE8}" type="pres">
      <dgm:prSet presAssocID="{FBE1F35E-1A22-4FA0-B570-2592273E1443}" presName="compositeNode" presStyleCnt="0">
        <dgm:presLayoutVars>
          <dgm:bulletEnabled val="1"/>
        </dgm:presLayoutVars>
      </dgm:prSet>
      <dgm:spPr/>
    </dgm:pt>
    <dgm:pt modelId="{E968DE66-CA9E-45CE-808A-DD370F57FB0A}" type="pres">
      <dgm:prSet presAssocID="{FBE1F35E-1A22-4FA0-B570-2592273E1443}" presName="bgRect" presStyleLbl="bgAccFollowNode1" presStyleIdx="3" presStyleCnt="4"/>
      <dgm:spPr/>
    </dgm:pt>
    <dgm:pt modelId="{15AD6B92-D490-41C7-9E6D-5730CBD915AD}" type="pres">
      <dgm:prSet presAssocID="{B0C9355C-2711-4C63-8268-3E9C498B329B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00D740B6-08E7-4770-96B4-A65BF65E5FF1}" type="pres">
      <dgm:prSet presAssocID="{FBE1F35E-1A22-4FA0-B570-2592273E1443}" presName="bottomLine" presStyleLbl="alignNode1" presStyleIdx="7" presStyleCnt="8">
        <dgm:presLayoutVars/>
      </dgm:prSet>
      <dgm:spPr/>
    </dgm:pt>
    <dgm:pt modelId="{0377A79F-208C-4E19-8AD9-2BD1D8C041C9}" type="pres">
      <dgm:prSet presAssocID="{FBE1F35E-1A22-4FA0-B570-2592273E1443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8974113F-514B-44EF-AD65-130C72F94C76}" type="presOf" srcId="{F3C78B03-AC34-4B6E-9893-80ABC5B4D408}" destId="{C10D3F62-C659-484C-A945-0401FE9F6EC5}" srcOrd="0" destOrd="0" presId="urn:microsoft.com/office/officeart/2016/7/layout/BasicLinearProcessNumbered"/>
    <dgm:cxn modelId="{DFAE6E42-4304-4ACC-BEEF-E3F872AF62C1}" type="presOf" srcId="{FBE1F35E-1A22-4FA0-B570-2592273E1443}" destId="{0377A79F-208C-4E19-8AD9-2BD1D8C041C9}" srcOrd="1" destOrd="0" presId="urn:microsoft.com/office/officeart/2016/7/layout/BasicLinearProcessNumbered"/>
    <dgm:cxn modelId="{A8E11577-776D-47E2-8828-2E7AC760842F}" type="presOf" srcId="{747CEA16-7606-4CD5-8B24-F474A4E3739B}" destId="{BDDD252A-8513-4EDC-B14E-9597C7BD7549}" srcOrd="0" destOrd="0" presId="urn:microsoft.com/office/officeart/2016/7/layout/BasicLinearProcessNumbered"/>
    <dgm:cxn modelId="{E51DA8E2-7E29-4650-BD4B-BA45A96D6F10}" srcId="{8C8C5CB6-8D97-4B7A-99DB-2CE5859E52FC}" destId="{874AABA0-E5A4-4AB0-B6CA-03C561803974}" srcOrd="2" destOrd="0" parTransId="{8A063C10-EB1C-4F73-A357-B7F6848AF871}" sibTransId="{19E745A0-E5B9-4A0B-BB88-6D7DCF47622D}"/>
    <dgm:cxn modelId="{12F980FE-8A74-4594-8827-EBC3D3092688}" type="presOf" srcId="{F3C78B03-AC34-4B6E-9893-80ABC5B4D408}" destId="{C5ED34C5-90E3-43EA-914E-0CE8BF6B2AB4}" srcOrd="1" destOrd="0" presId="urn:microsoft.com/office/officeart/2016/7/layout/BasicLinearProcessNumbered"/>
    <dgm:cxn modelId="{67C824D3-D0AB-4842-B4BA-B906B3481EF9}" srcId="{8C8C5CB6-8D97-4B7A-99DB-2CE5859E52FC}" destId="{747CEA16-7606-4CD5-8B24-F474A4E3739B}" srcOrd="1" destOrd="0" parTransId="{A715A50B-8AC1-47B8-8D82-AACF5F26B82E}" sibTransId="{51988A88-3DCB-4B61-9998-FAAA88AC3653}"/>
    <dgm:cxn modelId="{8436B07A-3354-49CA-AAE9-3FEE3C819527}" type="presOf" srcId="{19E745A0-E5B9-4A0B-BB88-6D7DCF47622D}" destId="{0976773B-12B7-4330-9710-1EA00090547F}" srcOrd="0" destOrd="0" presId="urn:microsoft.com/office/officeart/2016/7/layout/BasicLinearProcessNumbered"/>
    <dgm:cxn modelId="{F7016E09-DE31-47DA-99CA-4DB0F80757BA}" type="presOf" srcId="{874AABA0-E5A4-4AB0-B6CA-03C561803974}" destId="{9351060C-ACBE-49AC-A648-BD79B54DE694}" srcOrd="0" destOrd="0" presId="urn:microsoft.com/office/officeart/2016/7/layout/BasicLinearProcessNumbered"/>
    <dgm:cxn modelId="{5B77B34A-62CA-4ECE-B611-F098B9743D0B}" srcId="{8C8C5CB6-8D97-4B7A-99DB-2CE5859E52FC}" destId="{FBE1F35E-1A22-4FA0-B570-2592273E1443}" srcOrd="3" destOrd="0" parTransId="{3F437DDA-17D8-4FE0-82BF-F3D7F4CF636A}" sibTransId="{B0C9355C-2711-4C63-8268-3E9C498B329B}"/>
    <dgm:cxn modelId="{643975CB-B6E5-47D4-9769-148018C9F8B4}" type="presOf" srcId="{B0C9355C-2711-4C63-8268-3E9C498B329B}" destId="{15AD6B92-D490-41C7-9E6D-5730CBD915AD}" srcOrd="0" destOrd="0" presId="urn:microsoft.com/office/officeart/2016/7/layout/BasicLinearProcessNumbered"/>
    <dgm:cxn modelId="{657CF033-0F23-49D3-9672-1CC3095C3DBE}" type="presOf" srcId="{874AABA0-E5A4-4AB0-B6CA-03C561803974}" destId="{0E48C784-2E8C-4E2A-AF68-35FCF40F2DC7}" srcOrd="1" destOrd="0" presId="urn:microsoft.com/office/officeart/2016/7/layout/BasicLinearProcessNumbered"/>
    <dgm:cxn modelId="{BEBA1F02-3FE4-4126-9EBB-F8A846A31D06}" type="presOf" srcId="{51988A88-3DCB-4B61-9998-FAAA88AC3653}" destId="{DE5A761A-F766-4E26-927C-190D6F821595}" srcOrd="0" destOrd="0" presId="urn:microsoft.com/office/officeart/2016/7/layout/BasicLinearProcessNumbered"/>
    <dgm:cxn modelId="{C0664D4E-760C-4EAD-977C-C4A9C5B56A2C}" type="presOf" srcId="{7719C351-1624-4952-B836-669A2236CE7A}" destId="{ACAA34E6-767F-4D68-B93B-8FDE92B40A4E}" srcOrd="0" destOrd="0" presId="urn:microsoft.com/office/officeart/2016/7/layout/BasicLinearProcessNumbered"/>
    <dgm:cxn modelId="{04E86221-C6C1-41B0-B971-715364DC5496}" srcId="{8C8C5CB6-8D97-4B7A-99DB-2CE5859E52FC}" destId="{F3C78B03-AC34-4B6E-9893-80ABC5B4D408}" srcOrd="0" destOrd="0" parTransId="{2283EF88-DB16-4BDA-A23C-E8B77474016D}" sibTransId="{7719C351-1624-4952-B836-669A2236CE7A}"/>
    <dgm:cxn modelId="{E5FE79C9-3C3C-4D82-A4D6-B678B44EBD7C}" type="presOf" srcId="{FBE1F35E-1A22-4FA0-B570-2592273E1443}" destId="{E968DE66-CA9E-45CE-808A-DD370F57FB0A}" srcOrd="0" destOrd="0" presId="urn:microsoft.com/office/officeart/2016/7/layout/BasicLinearProcessNumbered"/>
    <dgm:cxn modelId="{9BD8BCEE-E46D-4144-8DFC-9FEAAD793CEE}" type="presOf" srcId="{747CEA16-7606-4CD5-8B24-F474A4E3739B}" destId="{143D6255-AAB4-4045-8F0B-E8BC70E58020}" srcOrd="1" destOrd="0" presId="urn:microsoft.com/office/officeart/2016/7/layout/BasicLinearProcessNumbered"/>
    <dgm:cxn modelId="{7AFEC5E9-1F9D-42CA-AD50-926B66F69366}" type="presOf" srcId="{8C8C5CB6-8D97-4B7A-99DB-2CE5859E52FC}" destId="{0C9C758F-9459-448C-8390-8921205C193F}" srcOrd="0" destOrd="0" presId="urn:microsoft.com/office/officeart/2016/7/layout/BasicLinearProcessNumbered"/>
    <dgm:cxn modelId="{232A514F-0D0A-477E-B361-BBE8EE53AC47}" type="presParOf" srcId="{0C9C758F-9459-448C-8390-8921205C193F}" destId="{871246F3-01F0-4D41-944C-BC39DDC003C6}" srcOrd="0" destOrd="0" presId="urn:microsoft.com/office/officeart/2016/7/layout/BasicLinearProcessNumbered"/>
    <dgm:cxn modelId="{AD724027-0985-4135-8D25-EC1D6D2B07A6}" type="presParOf" srcId="{871246F3-01F0-4D41-944C-BC39DDC003C6}" destId="{C10D3F62-C659-484C-A945-0401FE9F6EC5}" srcOrd="0" destOrd="0" presId="urn:microsoft.com/office/officeart/2016/7/layout/BasicLinearProcessNumbered"/>
    <dgm:cxn modelId="{2B813E3D-1282-4521-828E-83308EFF7F59}" type="presParOf" srcId="{871246F3-01F0-4D41-944C-BC39DDC003C6}" destId="{ACAA34E6-767F-4D68-B93B-8FDE92B40A4E}" srcOrd="1" destOrd="0" presId="urn:microsoft.com/office/officeart/2016/7/layout/BasicLinearProcessNumbered"/>
    <dgm:cxn modelId="{AB243C08-B50E-4DD9-BE36-BA162F84A0E4}" type="presParOf" srcId="{871246F3-01F0-4D41-944C-BC39DDC003C6}" destId="{7400FDBD-D909-4EEF-8BE8-F79E84E0AF16}" srcOrd="2" destOrd="0" presId="urn:microsoft.com/office/officeart/2016/7/layout/BasicLinearProcessNumbered"/>
    <dgm:cxn modelId="{5966C346-F0F1-48E3-BC29-619E34938E13}" type="presParOf" srcId="{871246F3-01F0-4D41-944C-BC39DDC003C6}" destId="{C5ED34C5-90E3-43EA-914E-0CE8BF6B2AB4}" srcOrd="3" destOrd="0" presId="urn:microsoft.com/office/officeart/2016/7/layout/BasicLinearProcessNumbered"/>
    <dgm:cxn modelId="{AA624DB2-855F-45CA-BB02-F9F64C44FE80}" type="presParOf" srcId="{0C9C758F-9459-448C-8390-8921205C193F}" destId="{5898B472-CA81-4DC0-85D7-1205775260F7}" srcOrd="1" destOrd="0" presId="urn:microsoft.com/office/officeart/2016/7/layout/BasicLinearProcessNumbered"/>
    <dgm:cxn modelId="{ED1E2D42-7934-4C65-BA0B-3833054D4079}" type="presParOf" srcId="{0C9C758F-9459-448C-8390-8921205C193F}" destId="{69DE20A1-85A1-48DC-A029-306C9DA58D11}" srcOrd="2" destOrd="0" presId="urn:microsoft.com/office/officeart/2016/7/layout/BasicLinearProcessNumbered"/>
    <dgm:cxn modelId="{C11BE99A-D259-4CBE-AE67-8F5BD9F02426}" type="presParOf" srcId="{69DE20A1-85A1-48DC-A029-306C9DA58D11}" destId="{BDDD252A-8513-4EDC-B14E-9597C7BD7549}" srcOrd="0" destOrd="0" presId="urn:microsoft.com/office/officeart/2016/7/layout/BasicLinearProcessNumbered"/>
    <dgm:cxn modelId="{1CD0CD5F-E7B5-44DE-A4ED-6A9E91C497B0}" type="presParOf" srcId="{69DE20A1-85A1-48DC-A029-306C9DA58D11}" destId="{DE5A761A-F766-4E26-927C-190D6F821595}" srcOrd="1" destOrd="0" presId="urn:microsoft.com/office/officeart/2016/7/layout/BasicLinearProcessNumbered"/>
    <dgm:cxn modelId="{9BFB245C-A8FE-40CA-A39A-5C2B7AB1D4FF}" type="presParOf" srcId="{69DE20A1-85A1-48DC-A029-306C9DA58D11}" destId="{E03BC08E-6F70-4B97-A67C-A723048DDFDA}" srcOrd="2" destOrd="0" presId="urn:microsoft.com/office/officeart/2016/7/layout/BasicLinearProcessNumbered"/>
    <dgm:cxn modelId="{92FF8DFB-76D7-48B8-88A2-3B937C7E9FEF}" type="presParOf" srcId="{69DE20A1-85A1-48DC-A029-306C9DA58D11}" destId="{143D6255-AAB4-4045-8F0B-E8BC70E58020}" srcOrd="3" destOrd="0" presId="urn:microsoft.com/office/officeart/2016/7/layout/BasicLinearProcessNumbered"/>
    <dgm:cxn modelId="{744BABE3-658D-4C8C-A0D6-97F5D3DFD9E3}" type="presParOf" srcId="{0C9C758F-9459-448C-8390-8921205C193F}" destId="{D838365F-D758-4AC0-8868-4A9A8259DCD8}" srcOrd="3" destOrd="0" presId="urn:microsoft.com/office/officeart/2016/7/layout/BasicLinearProcessNumbered"/>
    <dgm:cxn modelId="{D56D385B-5EFE-4552-BEAE-88EAADED6699}" type="presParOf" srcId="{0C9C758F-9459-448C-8390-8921205C193F}" destId="{B5FD2AC5-F02B-4AD5-9DE5-59E7093B607F}" srcOrd="4" destOrd="0" presId="urn:microsoft.com/office/officeart/2016/7/layout/BasicLinearProcessNumbered"/>
    <dgm:cxn modelId="{4B2D1D64-685C-4713-9A9F-A1C5BF05B6D1}" type="presParOf" srcId="{B5FD2AC5-F02B-4AD5-9DE5-59E7093B607F}" destId="{9351060C-ACBE-49AC-A648-BD79B54DE694}" srcOrd="0" destOrd="0" presId="urn:microsoft.com/office/officeart/2016/7/layout/BasicLinearProcessNumbered"/>
    <dgm:cxn modelId="{CFF578BA-E83C-42D0-9BDD-08847265FFF0}" type="presParOf" srcId="{B5FD2AC5-F02B-4AD5-9DE5-59E7093B607F}" destId="{0976773B-12B7-4330-9710-1EA00090547F}" srcOrd="1" destOrd="0" presId="urn:microsoft.com/office/officeart/2016/7/layout/BasicLinearProcessNumbered"/>
    <dgm:cxn modelId="{0042A6A3-28E7-4EF6-A645-1DFFEC09DDC5}" type="presParOf" srcId="{B5FD2AC5-F02B-4AD5-9DE5-59E7093B607F}" destId="{865066A0-097F-4E6D-9502-9C489920F2EC}" srcOrd="2" destOrd="0" presId="urn:microsoft.com/office/officeart/2016/7/layout/BasicLinearProcessNumbered"/>
    <dgm:cxn modelId="{931EB386-B672-4403-855D-C2732BB4B5B5}" type="presParOf" srcId="{B5FD2AC5-F02B-4AD5-9DE5-59E7093B607F}" destId="{0E48C784-2E8C-4E2A-AF68-35FCF40F2DC7}" srcOrd="3" destOrd="0" presId="urn:microsoft.com/office/officeart/2016/7/layout/BasicLinearProcessNumbered"/>
    <dgm:cxn modelId="{42937A2C-E131-4C66-8840-AD75EDD4203C}" type="presParOf" srcId="{0C9C758F-9459-448C-8390-8921205C193F}" destId="{D51DCD39-039D-42C4-B011-C18DD90D9AE3}" srcOrd="5" destOrd="0" presId="urn:microsoft.com/office/officeart/2016/7/layout/BasicLinearProcessNumbered"/>
    <dgm:cxn modelId="{25293069-E14C-4907-83C0-C2CC8EBFE4C8}" type="presParOf" srcId="{0C9C758F-9459-448C-8390-8921205C193F}" destId="{105E370F-4735-459F-9D87-548A7E4E1BE8}" srcOrd="6" destOrd="0" presId="urn:microsoft.com/office/officeart/2016/7/layout/BasicLinearProcessNumbered"/>
    <dgm:cxn modelId="{1F7CE379-4139-48F2-B6D9-2EA9A0CCABC3}" type="presParOf" srcId="{105E370F-4735-459F-9D87-548A7E4E1BE8}" destId="{E968DE66-CA9E-45CE-808A-DD370F57FB0A}" srcOrd="0" destOrd="0" presId="urn:microsoft.com/office/officeart/2016/7/layout/BasicLinearProcessNumbered"/>
    <dgm:cxn modelId="{2173B3C0-B3AC-4E54-A7A4-91852BB9CD3B}" type="presParOf" srcId="{105E370F-4735-459F-9D87-548A7E4E1BE8}" destId="{15AD6B92-D490-41C7-9E6D-5730CBD915AD}" srcOrd="1" destOrd="0" presId="urn:microsoft.com/office/officeart/2016/7/layout/BasicLinearProcessNumbered"/>
    <dgm:cxn modelId="{97389FEB-04C2-4BA0-A352-E0EB753F256E}" type="presParOf" srcId="{105E370F-4735-459F-9D87-548A7E4E1BE8}" destId="{00D740B6-08E7-4770-96B4-A65BF65E5FF1}" srcOrd="2" destOrd="0" presId="urn:microsoft.com/office/officeart/2016/7/layout/BasicLinearProcessNumbered"/>
    <dgm:cxn modelId="{AEE82C4D-AE8E-42A0-B480-0025BAC4DB5A}" type="presParOf" srcId="{105E370F-4735-459F-9D87-548A7E4E1BE8}" destId="{0377A79F-208C-4E19-8AD9-2BD1D8C041C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8C5CB6-8D97-4B7A-99DB-2CE5859E52F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F3C78B03-AC34-4B6E-9893-80ABC5B4D408}">
      <dgm:prSet custT="1"/>
      <dgm:spPr/>
      <dgm:t>
        <a:bodyPr/>
        <a:lstStyle/>
        <a:p>
          <a:pPr algn="ctr"/>
          <a:r>
            <a:rPr lang="en-US" sz="2000" dirty="0"/>
            <a:t>Payments</a:t>
          </a:r>
        </a:p>
        <a:p>
          <a:pPr algn="ctr"/>
          <a:r>
            <a:rPr lang="en-US" sz="1600" dirty="0"/>
            <a:t>Peer-to-peer</a:t>
          </a:r>
        </a:p>
      </dgm:t>
    </dgm:pt>
    <dgm:pt modelId="{2283EF88-DB16-4BDA-A23C-E8B77474016D}" type="parTrans" cxnId="{04E86221-C6C1-41B0-B971-715364DC5496}">
      <dgm:prSet/>
      <dgm:spPr/>
      <dgm:t>
        <a:bodyPr/>
        <a:lstStyle/>
        <a:p>
          <a:endParaRPr lang="en-US"/>
        </a:p>
      </dgm:t>
    </dgm:pt>
    <dgm:pt modelId="{7719C351-1624-4952-B836-669A2236CE7A}" type="sibTrans" cxnId="{04E86221-C6C1-41B0-B971-715364DC5496}">
      <dgm:prSet phldrT="1" phldr="0"/>
      <dgm:spPr>
        <a:solidFill>
          <a:srgbClr val="43B02A"/>
        </a:solidFill>
      </dgm:spPr>
      <dgm:t>
        <a:bodyPr/>
        <a:lstStyle/>
        <a:p>
          <a:r>
            <a:rPr lang="en-US" dirty="0"/>
            <a:t>1</a:t>
          </a:r>
        </a:p>
      </dgm:t>
    </dgm:pt>
    <dgm:pt modelId="{747CEA16-7606-4CD5-8B24-F474A4E3739B}">
      <dgm:prSet custT="1"/>
      <dgm:spPr/>
      <dgm:t>
        <a:bodyPr/>
        <a:lstStyle/>
        <a:p>
          <a:pPr algn="ctr"/>
          <a:r>
            <a:rPr lang="en-US" sz="2000" dirty="0"/>
            <a:t>Smarter Messaging</a:t>
          </a:r>
        </a:p>
        <a:p>
          <a:pPr algn="ctr"/>
          <a:r>
            <a:rPr lang="en-US" sz="1600" dirty="0"/>
            <a:t>Target people most likely to help</a:t>
          </a:r>
        </a:p>
      </dgm:t>
    </dgm:pt>
    <dgm:pt modelId="{A715A50B-8AC1-47B8-8D82-AACF5F26B82E}" type="parTrans" cxnId="{67C824D3-D0AB-4842-B4BA-B906B3481EF9}">
      <dgm:prSet/>
      <dgm:spPr/>
      <dgm:t>
        <a:bodyPr/>
        <a:lstStyle/>
        <a:p>
          <a:endParaRPr lang="en-US"/>
        </a:p>
      </dgm:t>
    </dgm:pt>
    <dgm:pt modelId="{51988A88-3DCB-4B61-9998-FAAA88AC3653}" type="sibTrans" cxnId="{67C824D3-D0AB-4842-B4BA-B906B3481EF9}">
      <dgm:prSet phldrT="2" phldr="0"/>
      <dgm:spPr>
        <a:solidFill>
          <a:srgbClr val="43B02A"/>
        </a:solidFill>
      </dgm:spPr>
      <dgm:t>
        <a:bodyPr/>
        <a:lstStyle/>
        <a:p>
          <a:r>
            <a:rPr lang="en-US" dirty="0"/>
            <a:t>2</a:t>
          </a:r>
        </a:p>
      </dgm:t>
    </dgm:pt>
    <dgm:pt modelId="{874AABA0-E5A4-4AB0-B6CA-03C561803974}">
      <dgm:prSet custT="1"/>
      <dgm:spPr/>
      <dgm:t>
        <a:bodyPr/>
        <a:lstStyle/>
        <a:p>
          <a:pPr algn="ctr"/>
          <a:r>
            <a:rPr lang="en-US" sz="2000" dirty="0"/>
            <a:t>Users</a:t>
          </a:r>
        </a:p>
        <a:p>
          <a:pPr algn="ctr"/>
          <a:r>
            <a:rPr lang="en-US" sz="1600" dirty="0"/>
            <a:t>Not limited to friends</a:t>
          </a:r>
        </a:p>
      </dgm:t>
    </dgm:pt>
    <dgm:pt modelId="{8A063C10-EB1C-4F73-A357-B7F6848AF871}" type="parTrans" cxnId="{E51DA8E2-7E29-4650-BD4B-BA45A96D6F10}">
      <dgm:prSet/>
      <dgm:spPr/>
      <dgm:t>
        <a:bodyPr/>
        <a:lstStyle/>
        <a:p>
          <a:endParaRPr lang="en-US"/>
        </a:p>
      </dgm:t>
    </dgm:pt>
    <dgm:pt modelId="{19E745A0-E5B9-4A0B-BB88-6D7DCF47622D}" type="sibTrans" cxnId="{E51DA8E2-7E29-4650-BD4B-BA45A96D6F10}">
      <dgm:prSet phldrT="4" phldr="0"/>
      <dgm:spPr>
        <a:solidFill>
          <a:srgbClr val="43B02A"/>
        </a:solidFill>
      </dgm:spPr>
      <dgm:t>
        <a:bodyPr/>
        <a:lstStyle/>
        <a:p>
          <a:r>
            <a:rPr lang="en-US" dirty="0"/>
            <a:t>3</a:t>
          </a:r>
        </a:p>
      </dgm:t>
    </dgm:pt>
    <dgm:pt modelId="{0C9C758F-9459-448C-8390-8921205C193F}" type="pres">
      <dgm:prSet presAssocID="{8C8C5CB6-8D97-4B7A-99DB-2CE5859E52FC}" presName="Name0" presStyleCnt="0">
        <dgm:presLayoutVars>
          <dgm:animLvl val="lvl"/>
          <dgm:resizeHandles val="exact"/>
        </dgm:presLayoutVars>
      </dgm:prSet>
      <dgm:spPr/>
    </dgm:pt>
    <dgm:pt modelId="{871246F3-01F0-4D41-944C-BC39DDC003C6}" type="pres">
      <dgm:prSet presAssocID="{F3C78B03-AC34-4B6E-9893-80ABC5B4D408}" presName="compositeNode" presStyleCnt="0">
        <dgm:presLayoutVars>
          <dgm:bulletEnabled val="1"/>
        </dgm:presLayoutVars>
      </dgm:prSet>
      <dgm:spPr/>
    </dgm:pt>
    <dgm:pt modelId="{C10D3F62-C659-484C-A945-0401FE9F6EC5}" type="pres">
      <dgm:prSet presAssocID="{F3C78B03-AC34-4B6E-9893-80ABC5B4D408}" presName="bgRect" presStyleLbl="bgAccFollowNode1" presStyleIdx="0" presStyleCnt="3"/>
      <dgm:spPr/>
    </dgm:pt>
    <dgm:pt modelId="{ACAA34E6-767F-4D68-B93B-8FDE92B40A4E}" type="pres">
      <dgm:prSet presAssocID="{7719C351-1624-4952-B836-669A2236CE7A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7400FDBD-D909-4EEF-8BE8-F79E84E0AF16}" type="pres">
      <dgm:prSet presAssocID="{F3C78B03-AC34-4B6E-9893-80ABC5B4D408}" presName="bottomLine" presStyleLbl="alignNode1" presStyleIdx="1" presStyleCnt="6">
        <dgm:presLayoutVars/>
      </dgm:prSet>
      <dgm:spPr/>
    </dgm:pt>
    <dgm:pt modelId="{C5ED34C5-90E3-43EA-914E-0CE8BF6B2AB4}" type="pres">
      <dgm:prSet presAssocID="{F3C78B03-AC34-4B6E-9893-80ABC5B4D408}" presName="nodeText" presStyleLbl="bgAccFollowNode1" presStyleIdx="0" presStyleCnt="3">
        <dgm:presLayoutVars>
          <dgm:bulletEnabled val="1"/>
        </dgm:presLayoutVars>
      </dgm:prSet>
      <dgm:spPr/>
    </dgm:pt>
    <dgm:pt modelId="{5898B472-CA81-4DC0-85D7-1205775260F7}" type="pres">
      <dgm:prSet presAssocID="{7719C351-1624-4952-B836-669A2236CE7A}" presName="sibTrans" presStyleCnt="0"/>
      <dgm:spPr/>
    </dgm:pt>
    <dgm:pt modelId="{69DE20A1-85A1-48DC-A029-306C9DA58D11}" type="pres">
      <dgm:prSet presAssocID="{747CEA16-7606-4CD5-8B24-F474A4E3739B}" presName="compositeNode" presStyleCnt="0">
        <dgm:presLayoutVars>
          <dgm:bulletEnabled val="1"/>
        </dgm:presLayoutVars>
      </dgm:prSet>
      <dgm:spPr/>
    </dgm:pt>
    <dgm:pt modelId="{BDDD252A-8513-4EDC-B14E-9597C7BD7549}" type="pres">
      <dgm:prSet presAssocID="{747CEA16-7606-4CD5-8B24-F474A4E3739B}" presName="bgRect" presStyleLbl="bgAccFollowNode1" presStyleIdx="1" presStyleCnt="3"/>
      <dgm:spPr/>
    </dgm:pt>
    <dgm:pt modelId="{DE5A761A-F766-4E26-927C-190D6F821595}" type="pres">
      <dgm:prSet presAssocID="{51988A88-3DCB-4B61-9998-FAAA88AC3653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03BC08E-6F70-4B97-A67C-A723048DDFDA}" type="pres">
      <dgm:prSet presAssocID="{747CEA16-7606-4CD5-8B24-F474A4E3739B}" presName="bottomLine" presStyleLbl="alignNode1" presStyleIdx="3" presStyleCnt="6">
        <dgm:presLayoutVars/>
      </dgm:prSet>
      <dgm:spPr/>
    </dgm:pt>
    <dgm:pt modelId="{143D6255-AAB4-4045-8F0B-E8BC70E58020}" type="pres">
      <dgm:prSet presAssocID="{747CEA16-7606-4CD5-8B24-F474A4E3739B}" presName="nodeText" presStyleLbl="bgAccFollowNode1" presStyleIdx="1" presStyleCnt="3">
        <dgm:presLayoutVars>
          <dgm:bulletEnabled val="1"/>
        </dgm:presLayoutVars>
      </dgm:prSet>
      <dgm:spPr/>
    </dgm:pt>
    <dgm:pt modelId="{D838365F-D758-4AC0-8868-4A9A8259DCD8}" type="pres">
      <dgm:prSet presAssocID="{51988A88-3DCB-4B61-9998-FAAA88AC3653}" presName="sibTrans" presStyleCnt="0"/>
      <dgm:spPr/>
    </dgm:pt>
    <dgm:pt modelId="{B5FD2AC5-F02B-4AD5-9DE5-59E7093B607F}" type="pres">
      <dgm:prSet presAssocID="{874AABA0-E5A4-4AB0-B6CA-03C561803974}" presName="compositeNode" presStyleCnt="0">
        <dgm:presLayoutVars>
          <dgm:bulletEnabled val="1"/>
        </dgm:presLayoutVars>
      </dgm:prSet>
      <dgm:spPr/>
    </dgm:pt>
    <dgm:pt modelId="{9351060C-ACBE-49AC-A648-BD79B54DE694}" type="pres">
      <dgm:prSet presAssocID="{874AABA0-E5A4-4AB0-B6CA-03C561803974}" presName="bgRect" presStyleLbl="bgAccFollowNode1" presStyleIdx="2" presStyleCnt="3"/>
      <dgm:spPr/>
    </dgm:pt>
    <dgm:pt modelId="{0976773B-12B7-4330-9710-1EA00090547F}" type="pres">
      <dgm:prSet presAssocID="{19E745A0-E5B9-4A0B-BB88-6D7DCF47622D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65066A0-097F-4E6D-9502-9C489920F2EC}" type="pres">
      <dgm:prSet presAssocID="{874AABA0-E5A4-4AB0-B6CA-03C561803974}" presName="bottomLine" presStyleLbl="alignNode1" presStyleIdx="5" presStyleCnt="6">
        <dgm:presLayoutVars/>
      </dgm:prSet>
      <dgm:spPr/>
    </dgm:pt>
    <dgm:pt modelId="{0E48C784-2E8C-4E2A-AF68-35FCF40F2DC7}" type="pres">
      <dgm:prSet presAssocID="{874AABA0-E5A4-4AB0-B6CA-03C561803974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C0664D4E-760C-4EAD-977C-C4A9C5B56A2C}" type="presOf" srcId="{7719C351-1624-4952-B836-669A2236CE7A}" destId="{ACAA34E6-767F-4D68-B93B-8FDE92B40A4E}" srcOrd="0" destOrd="0" presId="urn:microsoft.com/office/officeart/2016/7/layout/BasicLinearProcessNumbered"/>
    <dgm:cxn modelId="{04E86221-C6C1-41B0-B971-715364DC5496}" srcId="{8C8C5CB6-8D97-4B7A-99DB-2CE5859E52FC}" destId="{F3C78B03-AC34-4B6E-9893-80ABC5B4D408}" srcOrd="0" destOrd="0" parTransId="{2283EF88-DB16-4BDA-A23C-E8B77474016D}" sibTransId="{7719C351-1624-4952-B836-669A2236CE7A}"/>
    <dgm:cxn modelId="{9BD8BCEE-E46D-4144-8DFC-9FEAAD793CEE}" type="presOf" srcId="{747CEA16-7606-4CD5-8B24-F474A4E3739B}" destId="{143D6255-AAB4-4045-8F0B-E8BC70E58020}" srcOrd="1" destOrd="0" presId="urn:microsoft.com/office/officeart/2016/7/layout/BasicLinearProcessNumbered"/>
    <dgm:cxn modelId="{8436B07A-3354-49CA-AAE9-3FEE3C819527}" type="presOf" srcId="{19E745A0-E5B9-4A0B-BB88-6D7DCF47622D}" destId="{0976773B-12B7-4330-9710-1EA00090547F}" srcOrd="0" destOrd="0" presId="urn:microsoft.com/office/officeart/2016/7/layout/BasicLinearProcessNumbered"/>
    <dgm:cxn modelId="{7AFEC5E9-1F9D-42CA-AD50-926B66F69366}" type="presOf" srcId="{8C8C5CB6-8D97-4B7A-99DB-2CE5859E52FC}" destId="{0C9C758F-9459-448C-8390-8921205C193F}" srcOrd="0" destOrd="0" presId="urn:microsoft.com/office/officeart/2016/7/layout/BasicLinearProcessNumbered"/>
    <dgm:cxn modelId="{F7016E09-DE31-47DA-99CA-4DB0F80757BA}" type="presOf" srcId="{874AABA0-E5A4-4AB0-B6CA-03C561803974}" destId="{9351060C-ACBE-49AC-A648-BD79B54DE694}" srcOrd="0" destOrd="0" presId="urn:microsoft.com/office/officeart/2016/7/layout/BasicLinearProcessNumbered"/>
    <dgm:cxn modelId="{A8E11577-776D-47E2-8828-2E7AC760842F}" type="presOf" srcId="{747CEA16-7606-4CD5-8B24-F474A4E3739B}" destId="{BDDD252A-8513-4EDC-B14E-9597C7BD7549}" srcOrd="0" destOrd="0" presId="urn:microsoft.com/office/officeart/2016/7/layout/BasicLinearProcessNumbered"/>
    <dgm:cxn modelId="{E51DA8E2-7E29-4650-BD4B-BA45A96D6F10}" srcId="{8C8C5CB6-8D97-4B7A-99DB-2CE5859E52FC}" destId="{874AABA0-E5A4-4AB0-B6CA-03C561803974}" srcOrd="2" destOrd="0" parTransId="{8A063C10-EB1C-4F73-A357-B7F6848AF871}" sibTransId="{19E745A0-E5B9-4A0B-BB88-6D7DCF47622D}"/>
    <dgm:cxn modelId="{BEBA1F02-3FE4-4126-9EBB-F8A846A31D06}" type="presOf" srcId="{51988A88-3DCB-4B61-9998-FAAA88AC3653}" destId="{DE5A761A-F766-4E26-927C-190D6F821595}" srcOrd="0" destOrd="0" presId="urn:microsoft.com/office/officeart/2016/7/layout/BasicLinearProcessNumbered"/>
    <dgm:cxn modelId="{67C824D3-D0AB-4842-B4BA-B906B3481EF9}" srcId="{8C8C5CB6-8D97-4B7A-99DB-2CE5859E52FC}" destId="{747CEA16-7606-4CD5-8B24-F474A4E3739B}" srcOrd="1" destOrd="0" parTransId="{A715A50B-8AC1-47B8-8D82-AACF5F26B82E}" sibTransId="{51988A88-3DCB-4B61-9998-FAAA88AC3653}"/>
    <dgm:cxn modelId="{12F980FE-8A74-4594-8827-EBC3D3092688}" type="presOf" srcId="{F3C78B03-AC34-4B6E-9893-80ABC5B4D408}" destId="{C5ED34C5-90E3-43EA-914E-0CE8BF6B2AB4}" srcOrd="1" destOrd="0" presId="urn:microsoft.com/office/officeart/2016/7/layout/BasicLinearProcessNumbered"/>
    <dgm:cxn modelId="{657CF033-0F23-49D3-9672-1CC3095C3DBE}" type="presOf" srcId="{874AABA0-E5A4-4AB0-B6CA-03C561803974}" destId="{0E48C784-2E8C-4E2A-AF68-35FCF40F2DC7}" srcOrd="1" destOrd="0" presId="urn:microsoft.com/office/officeart/2016/7/layout/BasicLinearProcessNumbered"/>
    <dgm:cxn modelId="{8974113F-514B-44EF-AD65-130C72F94C76}" type="presOf" srcId="{F3C78B03-AC34-4B6E-9893-80ABC5B4D408}" destId="{C10D3F62-C659-484C-A945-0401FE9F6EC5}" srcOrd="0" destOrd="0" presId="urn:microsoft.com/office/officeart/2016/7/layout/BasicLinearProcessNumbered"/>
    <dgm:cxn modelId="{232A514F-0D0A-477E-B361-BBE8EE53AC47}" type="presParOf" srcId="{0C9C758F-9459-448C-8390-8921205C193F}" destId="{871246F3-01F0-4D41-944C-BC39DDC003C6}" srcOrd="0" destOrd="0" presId="urn:microsoft.com/office/officeart/2016/7/layout/BasicLinearProcessNumbered"/>
    <dgm:cxn modelId="{AD724027-0985-4135-8D25-EC1D6D2B07A6}" type="presParOf" srcId="{871246F3-01F0-4D41-944C-BC39DDC003C6}" destId="{C10D3F62-C659-484C-A945-0401FE9F6EC5}" srcOrd="0" destOrd="0" presId="urn:microsoft.com/office/officeart/2016/7/layout/BasicLinearProcessNumbered"/>
    <dgm:cxn modelId="{2B813E3D-1282-4521-828E-83308EFF7F59}" type="presParOf" srcId="{871246F3-01F0-4D41-944C-BC39DDC003C6}" destId="{ACAA34E6-767F-4D68-B93B-8FDE92B40A4E}" srcOrd="1" destOrd="0" presId="urn:microsoft.com/office/officeart/2016/7/layout/BasicLinearProcessNumbered"/>
    <dgm:cxn modelId="{AB243C08-B50E-4DD9-BE36-BA162F84A0E4}" type="presParOf" srcId="{871246F3-01F0-4D41-944C-BC39DDC003C6}" destId="{7400FDBD-D909-4EEF-8BE8-F79E84E0AF16}" srcOrd="2" destOrd="0" presId="urn:microsoft.com/office/officeart/2016/7/layout/BasicLinearProcessNumbered"/>
    <dgm:cxn modelId="{5966C346-F0F1-48E3-BC29-619E34938E13}" type="presParOf" srcId="{871246F3-01F0-4D41-944C-BC39DDC003C6}" destId="{C5ED34C5-90E3-43EA-914E-0CE8BF6B2AB4}" srcOrd="3" destOrd="0" presId="urn:microsoft.com/office/officeart/2016/7/layout/BasicLinearProcessNumbered"/>
    <dgm:cxn modelId="{AA624DB2-855F-45CA-BB02-F9F64C44FE80}" type="presParOf" srcId="{0C9C758F-9459-448C-8390-8921205C193F}" destId="{5898B472-CA81-4DC0-85D7-1205775260F7}" srcOrd="1" destOrd="0" presId="urn:microsoft.com/office/officeart/2016/7/layout/BasicLinearProcessNumbered"/>
    <dgm:cxn modelId="{ED1E2D42-7934-4C65-BA0B-3833054D4079}" type="presParOf" srcId="{0C9C758F-9459-448C-8390-8921205C193F}" destId="{69DE20A1-85A1-48DC-A029-306C9DA58D11}" srcOrd="2" destOrd="0" presId="urn:microsoft.com/office/officeart/2016/7/layout/BasicLinearProcessNumbered"/>
    <dgm:cxn modelId="{C11BE99A-D259-4CBE-AE67-8F5BD9F02426}" type="presParOf" srcId="{69DE20A1-85A1-48DC-A029-306C9DA58D11}" destId="{BDDD252A-8513-4EDC-B14E-9597C7BD7549}" srcOrd="0" destOrd="0" presId="urn:microsoft.com/office/officeart/2016/7/layout/BasicLinearProcessNumbered"/>
    <dgm:cxn modelId="{1CD0CD5F-E7B5-44DE-A4ED-6A9E91C497B0}" type="presParOf" srcId="{69DE20A1-85A1-48DC-A029-306C9DA58D11}" destId="{DE5A761A-F766-4E26-927C-190D6F821595}" srcOrd="1" destOrd="0" presId="urn:microsoft.com/office/officeart/2016/7/layout/BasicLinearProcessNumbered"/>
    <dgm:cxn modelId="{9BFB245C-A8FE-40CA-A39A-5C2B7AB1D4FF}" type="presParOf" srcId="{69DE20A1-85A1-48DC-A029-306C9DA58D11}" destId="{E03BC08E-6F70-4B97-A67C-A723048DDFDA}" srcOrd="2" destOrd="0" presId="urn:microsoft.com/office/officeart/2016/7/layout/BasicLinearProcessNumbered"/>
    <dgm:cxn modelId="{92FF8DFB-76D7-48B8-88A2-3B937C7E9FEF}" type="presParOf" srcId="{69DE20A1-85A1-48DC-A029-306C9DA58D11}" destId="{143D6255-AAB4-4045-8F0B-E8BC70E58020}" srcOrd="3" destOrd="0" presId="urn:microsoft.com/office/officeart/2016/7/layout/BasicLinearProcessNumbered"/>
    <dgm:cxn modelId="{744BABE3-658D-4C8C-A0D6-97F5D3DFD9E3}" type="presParOf" srcId="{0C9C758F-9459-448C-8390-8921205C193F}" destId="{D838365F-D758-4AC0-8868-4A9A8259DCD8}" srcOrd="3" destOrd="0" presId="urn:microsoft.com/office/officeart/2016/7/layout/BasicLinearProcessNumbered"/>
    <dgm:cxn modelId="{D56D385B-5EFE-4552-BEAE-88EAADED6699}" type="presParOf" srcId="{0C9C758F-9459-448C-8390-8921205C193F}" destId="{B5FD2AC5-F02B-4AD5-9DE5-59E7093B607F}" srcOrd="4" destOrd="0" presId="urn:microsoft.com/office/officeart/2016/7/layout/BasicLinearProcessNumbered"/>
    <dgm:cxn modelId="{4B2D1D64-685C-4713-9A9F-A1C5BF05B6D1}" type="presParOf" srcId="{B5FD2AC5-F02B-4AD5-9DE5-59E7093B607F}" destId="{9351060C-ACBE-49AC-A648-BD79B54DE694}" srcOrd="0" destOrd="0" presId="urn:microsoft.com/office/officeart/2016/7/layout/BasicLinearProcessNumbered"/>
    <dgm:cxn modelId="{CFF578BA-E83C-42D0-9BDD-08847265FFF0}" type="presParOf" srcId="{B5FD2AC5-F02B-4AD5-9DE5-59E7093B607F}" destId="{0976773B-12B7-4330-9710-1EA00090547F}" srcOrd="1" destOrd="0" presId="urn:microsoft.com/office/officeart/2016/7/layout/BasicLinearProcessNumbered"/>
    <dgm:cxn modelId="{0042A6A3-28E7-4EF6-A645-1DFFEC09DDC5}" type="presParOf" srcId="{B5FD2AC5-F02B-4AD5-9DE5-59E7093B607F}" destId="{865066A0-097F-4E6D-9502-9C489920F2EC}" srcOrd="2" destOrd="0" presId="urn:microsoft.com/office/officeart/2016/7/layout/BasicLinearProcessNumbered"/>
    <dgm:cxn modelId="{931EB386-B672-4403-855D-C2732BB4B5B5}" type="presParOf" srcId="{B5FD2AC5-F02B-4AD5-9DE5-59E7093B607F}" destId="{0E48C784-2E8C-4E2A-AF68-35FCF40F2DC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D3F62-C659-484C-A945-0401FE9F6EC5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Login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Facebook for Trust</a:t>
          </a:r>
        </a:p>
      </dsp:txBody>
      <dsp:txXfrm>
        <a:off x="3080" y="1765067"/>
        <a:ext cx="2444055" cy="2053006"/>
      </dsp:txXfrm>
    </dsp:sp>
    <dsp:sp modelId="{ACAA34E6-767F-4D68-B93B-8FDE92B40A4E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solidFill>
          <a:srgbClr val="43B02A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1</a:t>
          </a:r>
        </a:p>
      </dsp:txBody>
      <dsp:txXfrm>
        <a:off x="862184" y="957325"/>
        <a:ext cx="725847" cy="725847"/>
      </dsp:txXfrm>
    </dsp:sp>
    <dsp:sp modelId="{7400FDBD-D909-4EEF-8BE8-F79E84E0AF16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D252A-8513-4EDC-B14E-9597C7BD7549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User Experience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Fun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Fast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Intuitive</a:t>
          </a:r>
        </a:p>
      </dsp:txBody>
      <dsp:txXfrm>
        <a:off x="2691541" y="1765067"/>
        <a:ext cx="2444055" cy="2053006"/>
      </dsp:txXfrm>
    </dsp:sp>
    <dsp:sp modelId="{DE5A761A-F766-4E26-927C-190D6F821595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solidFill>
          <a:srgbClr val="43B02A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2</a:t>
          </a:r>
        </a:p>
      </dsp:txBody>
      <dsp:txXfrm>
        <a:off x="3550645" y="957325"/>
        <a:ext cx="725847" cy="725847"/>
      </dsp:txXfrm>
    </dsp:sp>
    <dsp:sp modelId="{E03BC08E-6F70-4B97-A67C-A723048DDFDA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1060C-ACBE-49AC-A648-BD79B54DE694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Context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Location awareness</a:t>
          </a:r>
        </a:p>
      </dsp:txBody>
      <dsp:txXfrm>
        <a:off x="5380002" y="1765067"/>
        <a:ext cx="2444055" cy="2053006"/>
      </dsp:txXfrm>
    </dsp:sp>
    <dsp:sp modelId="{0976773B-12B7-4330-9710-1EA00090547F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solidFill>
          <a:srgbClr val="43B02A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3</a:t>
          </a:r>
        </a:p>
      </dsp:txBody>
      <dsp:txXfrm>
        <a:off x="6239106" y="957325"/>
        <a:ext cx="725847" cy="725847"/>
      </dsp:txXfrm>
    </dsp:sp>
    <dsp:sp modelId="{865066A0-097F-4E6D-9502-9C489920F2EC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8DE66-CA9E-45CE-808A-DD370F57FB0A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Messaging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Reaching People</a:t>
          </a:r>
        </a:p>
      </dsp:txBody>
      <dsp:txXfrm>
        <a:off x="8068463" y="1765067"/>
        <a:ext cx="2444055" cy="2053006"/>
      </dsp:txXfrm>
    </dsp:sp>
    <dsp:sp modelId="{15AD6B92-D490-41C7-9E6D-5730CBD915AD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solidFill>
          <a:srgbClr val="43B02A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4</a:t>
          </a:r>
        </a:p>
      </dsp:txBody>
      <dsp:txXfrm>
        <a:off x="8927567" y="957325"/>
        <a:ext cx="725847" cy="725847"/>
      </dsp:txXfrm>
    </dsp:sp>
    <dsp:sp modelId="{00D740B6-08E7-4770-96B4-A65BF65E5FF1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D3F62-C659-484C-A945-0401FE9F6EC5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Payments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Peer-to-peer</a:t>
          </a:r>
        </a:p>
      </dsp:txBody>
      <dsp:txXfrm>
        <a:off x="0" y="1653508"/>
        <a:ext cx="3286125" cy="2610802"/>
      </dsp:txXfrm>
    </dsp:sp>
    <dsp:sp modelId="{ACAA34E6-767F-4D68-B93B-8FDE92B40A4E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solidFill>
          <a:srgbClr val="43B02A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1</a:t>
          </a:r>
        </a:p>
      </dsp:txBody>
      <dsp:txXfrm>
        <a:off x="1181533" y="626305"/>
        <a:ext cx="923057" cy="923057"/>
      </dsp:txXfrm>
    </dsp:sp>
    <dsp:sp modelId="{7400FDBD-D909-4EEF-8BE8-F79E84E0AF16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D252A-8513-4EDC-B14E-9597C7BD7549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Smarter Messaging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Target people most likely to help</a:t>
          </a:r>
        </a:p>
      </dsp:txBody>
      <dsp:txXfrm>
        <a:off x="3614737" y="1653508"/>
        <a:ext cx="3286125" cy="2610802"/>
      </dsp:txXfrm>
    </dsp:sp>
    <dsp:sp modelId="{DE5A761A-F766-4E26-927C-190D6F821595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solidFill>
          <a:srgbClr val="43B02A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2</a:t>
          </a:r>
        </a:p>
      </dsp:txBody>
      <dsp:txXfrm>
        <a:off x="4796271" y="626305"/>
        <a:ext cx="923057" cy="923057"/>
      </dsp:txXfrm>
    </dsp:sp>
    <dsp:sp modelId="{E03BC08E-6F70-4B97-A67C-A723048DDFDA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1060C-ACBE-49AC-A648-BD79B54DE694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Users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Not limited to friends</a:t>
          </a:r>
        </a:p>
      </dsp:txBody>
      <dsp:txXfrm>
        <a:off x="7229475" y="1653508"/>
        <a:ext cx="3286125" cy="2610802"/>
      </dsp:txXfrm>
    </dsp:sp>
    <dsp:sp modelId="{0976773B-12B7-4330-9710-1EA00090547F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solidFill>
          <a:srgbClr val="43B02A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3</a:t>
          </a:r>
        </a:p>
      </dsp:txBody>
      <dsp:txXfrm>
        <a:off x="8411008" y="626305"/>
        <a:ext cx="923057" cy="923057"/>
      </dsp:txXfrm>
    </dsp:sp>
    <dsp:sp modelId="{865066A0-097F-4E6D-9502-9C489920F2EC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6F4-CD72-445D-8227-E4A6E33594A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551-1DED-402A-8EC4-DA281149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7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6F4-CD72-445D-8227-E4A6E33594A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551-1DED-402A-8EC4-DA281149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2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6F4-CD72-445D-8227-E4A6E33594A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551-1DED-402A-8EC4-DA281149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2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6F4-CD72-445D-8227-E4A6E33594A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551-1DED-402A-8EC4-DA281149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9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6F4-CD72-445D-8227-E4A6E33594A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551-1DED-402A-8EC4-DA281149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9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6F4-CD72-445D-8227-E4A6E33594A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551-1DED-402A-8EC4-DA281149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6F4-CD72-445D-8227-E4A6E33594A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551-1DED-402A-8EC4-DA281149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8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6F4-CD72-445D-8227-E4A6E33594A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551-1DED-402A-8EC4-DA281149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9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6F4-CD72-445D-8227-E4A6E33594A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551-1DED-402A-8EC4-DA281149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9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6F4-CD72-445D-8227-E4A6E33594A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551-1DED-402A-8EC4-DA281149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5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C6F4-CD72-445D-8227-E4A6E33594A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6551-1DED-402A-8EC4-DA281149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4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9C6F4-CD72-445D-8227-E4A6E33594A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96551-1DED-402A-8EC4-DA281149F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7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1301" y="3068540"/>
            <a:ext cx="10669398" cy="72092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43B02A"/>
                </a:solidFill>
              </a:rPr>
              <a:t>Could you pick up milk if you are at Safeway, </a:t>
            </a:r>
            <a:r>
              <a:rPr lang="en-US" sz="3200" i="1" dirty="0">
                <a:solidFill>
                  <a:srgbClr val="43B02A"/>
                </a:solidFill>
              </a:rPr>
              <a:t>please?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812" y="6029844"/>
            <a:ext cx="872540" cy="87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0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812" y="6029844"/>
            <a:ext cx="872540" cy="8725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4061" y="317240"/>
            <a:ext cx="34794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43B02A"/>
                </a:solidFill>
              </a:rPr>
              <a:t>Problem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43484" y="3167390"/>
            <a:ext cx="6905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8200"/>
                </a:solidFill>
              </a:rPr>
              <a:t>Trips to the store for </a:t>
            </a:r>
            <a:r>
              <a:rPr lang="en-US" sz="2800" i="1" dirty="0">
                <a:solidFill>
                  <a:srgbClr val="FF8200"/>
                </a:solidFill>
              </a:rPr>
              <a:t>just a few items</a:t>
            </a:r>
            <a:r>
              <a:rPr lang="en-US" sz="2800" dirty="0">
                <a:solidFill>
                  <a:srgbClr val="FF8200"/>
                </a:solidFill>
              </a:rPr>
              <a:t> is painful</a:t>
            </a:r>
          </a:p>
        </p:txBody>
      </p:sp>
    </p:spTree>
    <p:extLst>
      <p:ext uri="{BB962C8B-B14F-4D97-AF65-F5344CB8AC3E}">
        <p14:creationId xmlns:p14="http://schemas.microsoft.com/office/powerpoint/2010/main" val="109887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812" y="6029844"/>
            <a:ext cx="872540" cy="8725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946" y="0"/>
            <a:ext cx="3520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6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812" y="6029844"/>
            <a:ext cx="872540" cy="8725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4061" y="317240"/>
            <a:ext cx="34794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43B02A"/>
                </a:solidFill>
              </a:rPr>
              <a:t>Design Thoughts</a:t>
            </a:r>
          </a:p>
        </p:txBody>
      </p:sp>
      <p:graphicFrame>
        <p:nvGraphicFramePr>
          <p:cNvPr id="5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6361472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932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812" y="6029844"/>
            <a:ext cx="872540" cy="8725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17531" y="2948474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rgbClr val="43B02A"/>
                </a:solidFill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58630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812" y="6029844"/>
            <a:ext cx="872540" cy="8725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4061" y="317240"/>
            <a:ext cx="34794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43B02A"/>
                </a:solidFill>
              </a:rPr>
              <a:t>Future Plans</a:t>
            </a:r>
          </a:p>
        </p:txBody>
      </p:sp>
      <p:graphicFrame>
        <p:nvGraphicFramePr>
          <p:cNvPr id="5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804907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614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310" y="1975968"/>
            <a:ext cx="10669398" cy="720921"/>
          </a:xfrm>
        </p:spPr>
        <p:txBody>
          <a:bodyPr>
            <a:noAutofit/>
          </a:bodyPr>
          <a:lstStyle/>
          <a:p>
            <a:r>
              <a:rPr lang="en-US" sz="4800" dirty="0" err="1">
                <a:solidFill>
                  <a:srgbClr val="43B02A"/>
                </a:solidFill>
              </a:rPr>
              <a:t>SocialShopper</a:t>
            </a:r>
            <a:endParaRPr lang="en-US" sz="4800" dirty="0">
              <a:solidFill>
                <a:srgbClr val="43B02A"/>
              </a:solidFill>
            </a:endParaRPr>
          </a:p>
          <a:p>
            <a:endParaRPr lang="en-US" sz="3200" i="1" dirty="0">
              <a:solidFill>
                <a:srgbClr val="43B02A"/>
              </a:solidFill>
            </a:endParaRPr>
          </a:p>
          <a:p>
            <a:r>
              <a:rPr lang="en-US" sz="3200" i="1" dirty="0" err="1">
                <a:solidFill>
                  <a:srgbClr val="43B02A"/>
                </a:solidFill>
              </a:rPr>
              <a:t>Greeshma</a:t>
            </a:r>
            <a:r>
              <a:rPr lang="en-US" sz="3200" i="1" dirty="0">
                <a:solidFill>
                  <a:srgbClr val="43B02A"/>
                </a:solidFill>
              </a:rPr>
              <a:t> </a:t>
            </a:r>
            <a:r>
              <a:rPr lang="en-US" sz="3200" i="1" dirty="0" err="1">
                <a:solidFill>
                  <a:srgbClr val="43B02A"/>
                </a:solidFill>
              </a:rPr>
              <a:t>Umapathi</a:t>
            </a:r>
            <a:r>
              <a:rPr lang="en-US" sz="3200" i="1" dirty="0">
                <a:solidFill>
                  <a:srgbClr val="43B02A"/>
                </a:solidFill>
              </a:rPr>
              <a:t> Santosh</a:t>
            </a:r>
          </a:p>
          <a:p>
            <a:r>
              <a:rPr lang="en-US" sz="3200" i="1" dirty="0" err="1">
                <a:solidFill>
                  <a:srgbClr val="43B02A"/>
                </a:solidFill>
              </a:rPr>
              <a:t>Sriram</a:t>
            </a:r>
            <a:r>
              <a:rPr lang="en-US" sz="3200" i="1" dirty="0">
                <a:solidFill>
                  <a:srgbClr val="43B02A"/>
                </a:solidFill>
              </a:rPr>
              <a:t> Santosh </a:t>
            </a:r>
            <a:r>
              <a:rPr lang="en-US" sz="3200" i="1" dirty="0" err="1">
                <a:solidFill>
                  <a:srgbClr val="43B02A"/>
                </a:solidFill>
              </a:rPr>
              <a:t>Aripirala</a:t>
            </a:r>
            <a:endParaRPr lang="en-US" sz="3200" i="1" dirty="0">
              <a:solidFill>
                <a:srgbClr val="43B02A"/>
              </a:solidFill>
            </a:endParaRPr>
          </a:p>
          <a:p>
            <a:r>
              <a:rPr lang="en-US" sz="3200" i="1" dirty="0">
                <a:solidFill>
                  <a:srgbClr val="43B02A"/>
                </a:solidFill>
              </a:rPr>
              <a:t>Rahul Deshpande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812" y="6029844"/>
            <a:ext cx="872540" cy="87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8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76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Deshpande, Rahul</dc:creator>
  <cp:lastModifiedBy>Deshpande, Rahul</cp:lastModifiedBy>
  <cp:revision>68</cp:revision>
  <dcterms:created xsi:type="dcterms:W3CDTF">2017-10-16T10:33:45Z</dcterms:created>
  <dcterms:modified xsi:type="dcterms:W3CDTF">2017-10-31T08:24:43Z</dcterms:modified>
</cp:coreProperties>
</file>