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C6F4-CD72-445D-8227-E4A6E33594A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301" y="2601119"/>
            <a:ext cx="10669398" cy="7209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Could you pick up milk if you are at Safeway,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please?</a:t>
            </a:r>
          </a:p>
        </p:txBody>
      </p:sp>
    </p:spTree>
    <p:extLst>
      <p:ext uri="{BB962C8B-B14F-4D97-AF65-F5344CB8AC3E}">
        <p14:creationId xmlns:p14="http://schemas.microsoft.com/office/powerpoint/2010/main" val="299010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Rahul</dc:creator>
  <cp:lastModifiedBy>Deshpande, Rahul</cp:lastModifiedBy>
  <cp:revision>6</cp:revision>
  <dcterms:created xsi:type="dcterms:W3CDTF">2017-10-16T10:33:45Z</dcterms:created>
  <dcterms:modified xsi:type="dcterms:W3CDTF">2017-10-26T10:18:22Z</dcterms:modified>
</cp:coreProperties>
</file>