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Context</a:t>
          </a:r>
        </a:p>
        <a:p>
          <a:pPr algn="ctr"/>
          <a:r>
            <a:rPr lang="en-US" sz="1600" dirty="0"/>
            <a:t>Location awareness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Availability</a:t>
          </a:r>
        </a:p>
        <a:p>
          <a:pPr algn="ctr"/>
          <a:r>
            <a:rPr lang="en-US" sz="1600" dirty="0"/>
            <a:t>Most used form factor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Reach</a:t>
          </a:r>
        </a:p>
        <a:p>
          <a:pPr algn="ctr"/>
          <a:r>
            <a:rPr lang="en-US" sz="1600" dirty="0"/>
            <a:t>Reach people when needed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Sharing</a:t>
          </a:r>
        </a:p>
        <a:p>
          <a:pPr algn="ctr"/>
          <a:r>
            <a:rPr lang="en-US" sz="1600" dirty="0"/>
            <a:t>Camera</a:t>
          </a:r>
        </a:p>
        <a:p>
          <a:pPr algn="ctr"/>
          <a:r>
            <a:rPr lang="en-US" sz="1600" dirty="0"/>
            <a:t>Maps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Payments</a:t>
          </a:r>
        </a:p>
        <a:p>
          <a:pPr algn="ctr"/>
          <a:r>
            <a:rPr lang="en-US" sz="1600" dirty="0"/>
            <a:t>Peer-to-peer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Smarter Messaging</a:t>
          </a:r>
        </a:p>
        <a:p>
          <a:pPr algn="ctr"/>
          <a:r>
            <a:rPr lang="en-US" sz="1600" dirty="0"/>
            <a:t>Target people most likely to help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98530C36-F109-4607-BFDE-BC391E73C4BC}">
      <dgm:prSet custT="1"/>
      <dgm:spPr/>
      <dgm:t>
        <a:bodyPr/>
        <a:lstStyle/>
        <a:p>
          <a:pPr algn="ctr"/>
          <a:r>
            <a:rPr lang="en-US" sz="2000" dirty="0"/>
            <a:t>More Interaction</a:t>
          </a:r>
        </a:p>
        <a:p>
          <a:pPr algn="ctr"/>
          <a:r>
            <a:rPr lang="en-US" sz="1600" dirty="0"/>
            <a:t>In-app calling</a:t>
          </a:r>
        </a:p>
        <a:p>
          <a:pPr algn="ctr"/>
          <a:r>
            <a:rPr lang="en-US" sz="1600" dirty="0"/>
            <a:t>In-app chat</a:t>
          </a:r>
        </a:p>
      </dgm:t>
    </dgm:pt>
    <dgm:pt modelId="{5F59E2C3-9ABA-45D6-B273-0DF6B9BBFAD0}" type="parTrans" cxnId="{A7C1085A-CDED-4D32-AF16-A1C908924C22}">
      <dgm:prSet/>
      <dgm:spPr/>
      <dgm:t>
        <a:bodyPr/>
        <a:lstStyle/>
        <a:p>
          <a:endParaRPr lang="en-US"/>
        </a:p>
      </dgm:t>
    </dgm:pt>
    <dgm:pt modelId="{9C3C60AF-6A38-4D80-8A0D-4279AD83CE63}" type="sibTrans" cxnId="{A7C1085A-CDED-4D32-AF16-A1C908924C22}">
      <dgm:prSet phldrT="3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Users</a:t>
          </a:r>
        </a:p>
        <a:p>
          <a:pPr algn="ctr"/>
          <a:r>
            <a:rPr lang="en-US" sz="1600" dirty="0"/>
            <a:t>Not limited to friends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A859A5ED-96DB-4767-9556-5300945B427F}" type="pres">
      <dgm:prSet presAssocID="{98530C36-F109-4607-BFDE-BC391E73C4BC}" presName="compositeNode" presStyleCnt="0">
        <dgm:presLayoutVars>
          <dgm:bulletEnabled val="1"/>
        </dgm:presLayoutVars>
      </dgm:prSet>
      <dgm:spPr/>
    </dgm:pt>
    <dgm:pt modelId="{545AB69D-C7F1-425F-BDAA-870E1BD9236D}" type="pres">
      <dgm:prSet presAssocID="{98530C36-F109-4607-BFDE-BC391E73C4BC}" presName="bgRect" presStyleLbl="bgAccFollowNode1" presStyleIdx="2" presStyleCnt="4"/>
      <dgm:spPr/>
    </dgm:pt>
    <dgm:pt modelId="{270DAA37-033C-4FBF-B3C5-F3259E1520CB}" type="pres">
      <dgm:prSet presAssocID="{9C3C60AF-6A38-4D80-8A0D-4279AD83CE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5DFE27-C7D9-4A44-BB57-62A16A41A767}" type="pres">
      <dgm:prSet presAssocID="{98530C36-F109-4607-BFDE-BC391E73C4BC}" presName="bottomLine" presStyleLbl="alignNode1" presStyleIdx="5" presStyleCnt="8">
        <dgm:presLayoutVars/>
      </dgm:prSet>
      <dgm:spPr/>
    </dgm:pt>
    <dgm:pt modelId="{7182F2E8-0FE4-40E2-90AF-E52FC6ACB532}" type="pres">
      <dgm:prSet presAssocID="{98530C36-F109-4607-BFDE-BC391E73C4BC}" presName="nodeText" presStyleLbl="bgAccFollowNode1" presStyleIdx="2" presStyleCnt="4">
        <dgm:presLayoutVars>
          <dgm:bulletEnabled val="1"/>
        </dgm:presLayoutVars>
      </dgm:prSet>
      <dgm:spPr/>
    </dgm:pt>
    <dgm:pt modelId="{8E0B8FDC-5743-4065-9274-857808D840DB}" type="pres">
      <dgm:prSet presAssocID="{9C3C60AF-6A38-4D80-8A0D-4279AD83CE6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3" presStyleCnt="4"/>
      <dgm:spPr/>
    </dgm:pt>
    <dgm:pt modelId="{0976773B-12B7-4330-9710-1EA00090547F}" type="pres">
      <dgm:prSet presAssocID="{19E745A0-E5B9-4A0B-BB88-6D7DCF4762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7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9B8208B8-FB20-4644-9D21-7FB83E59A9C6}" type="presOf" srcId="{98530C36-F109-4607-BFDE-BC391E73C4BC}" destId="{545AB69D-C7F1-425F-BDAA-870E1BD9236D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3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A7C1085A-CDED-4D32-AF16-A1C908924C22}" srcId="{8C8C5CB6-8D97-4B7A-99DB-2CE5859E52FC}" destId="{98530C36-F109-4607-BFDE-BC391E73C4BC}" srcOrd="2" destOrd="0" parTransId="{5F59E2C3-9ABA-45D6-B273-0DF6B9BBFAD0}" sibTransId="{9C3C60AF-6A38-4D80-8A0D-4279AD83CE63}"/>
    <dgm:cxn modelId="{89EF3C1F-C3F3-44C5-8221-CD69533D7436}" type="presOf" srcId="{9C3C60AF-6A38-4D80-8A0D-4279AD83CE63}" destId="{270DAA37-033C-4FBF-B3C5-F3259E1520CB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98EE4C95-41AE-44F6-8936-BF193358840F}" type="presOf" srcId="{98530C36-F109-4607-BFDE-BC391E73C4BC}" destId="{7182F2E8-0FE4-40E2-90AF-E52FC6ACB532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C8A344B9-A21A-4607-810C-EBFC4533ACA7}" type="presParOf" srcId="{0C9C758F-9459-448C-8390-8921205C193F}" destId="{A859A5ED-96DB-4767-9556-5300945B427F}" srcOrd="4" destOrd="0" presId="urn:microsoft.com/office/officeart/2016/7/layout/BasicLinearProcessNumbered"/>
    <dgm:cxn modelId="{34481E39-6D3C-4AA7-878C-5B56CF21AA96}" type="presParOf" srcId="{A859A5ED-96DB-4767-9556-5300945B427F}" destId="{545AB69D-C7F1-425F-BDAA-870E1BD9236D}" srcOrd="0" destOrd="0" presId="urn:microsoft.com/office/officeart/2016/7/layout/BasicLinearProcessNumbered"/>
    <dgm:cxn modelId="{CF81F6B3-CF37-42A0-9FC4-66C76BCF33B7}" type="presParOf" srcId="{A859A5ED-96DB-4767-9556-5300945B427F}" destId="{270DAA37-033C-4FBF-B3C5-F3259E1520CB}" srcOrd="1" destOrd="0" presId="urn:microsoft.com/office/officeart/2016/7/layout/BasicLinearProcessNumbered"/>
    <dgm:cxn modelId="{C0586304-CE1B-4081-96B1-3679865FFA95}" type="presParOf" srcId="{A859A5ED-96DB-4767-9556-5300945B427F}" destId="{E95DFE27-C7D9-4A44-BB57-62A16A41A767}" srcOrd="2" destOrd="0" presId="urn:microsoft.com/office/officeart/2016/7/layout/BasicLinearProcessNumbered"/>
    <dgm:cxn modelId="{934898EC-DF2E-4C15-9AAA-DED902678095}" type="presParOf" srcId="{A859A5ED-96DB-4767-9556-5300945B427F}" destId="{7182F2E8-0FE4-40E2-90AF-E52FC6ACB532}" srcOrd="3" destOrd="0" presId="urn:microsoft.com/office/officeart/2016/7/layout/BasicLinearProcessNumbered"/>
    <dgm:cxn modelId="{C0C7EAE4-E546-4F9D-9350-419DF4457F6A}" type="presParOf" srcId="{0C9C758F-9459-448C-8390-8921205C193F}" destId="{8E0B8FDC-5743-4065-9274-857808D840DB}" srcOrd="5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6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awareness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Availability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used form factor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Reach people when needed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Maps</a:t>
          </a:r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Payments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Peer-to-peer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Smarter Messaging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people most likely to help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B69D-C7F1-425F-BDAA-870E1BD9236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Interaction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In-app calling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In-app chat</a:t>
          </a:r>
        </a:p>
      </dsp:txBody>
      <dsp:txXfrm>
        <a:off x="5380002" y="1765067"/>
        <a:ext cx="2444055" cy="2053006"/>
      </dsp:txXfrm>
    </dsp:sp>
    <dsp:sp modelId="{270DAA37-033C-4FBF-B3C5-F3259E1520C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E95DFE27-C7D9-4A44-BB57-62A16A41A76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 limited to friends</a:t>
          </a:r>
        </a:p>
      </dsp:txBody>
      <dsp:txXfrm>
        <a:off x="8068463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301" y="3068540"/>
            <a:ext cx="10669398" cy="7209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3B02A"/>
                </a:solidFill>
              </a:rPr>
              <a:t>Could you pick up milk if you are at Safeway, </a:t>
            </a:r>
            <a:r>
              <a:rPr lang="en-US" sz="3200" i="1" dirty="0">
                <a:solidFill>
                  <a:srgbClr val="43B02A"/>
                </a:solidFill>
              </a:rPr>
              <a:t>please?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484" y="3167390"/>
            <a:ext cx="6905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8200"/>
                </a:solidFill>
              </a:rPr>
              <a:t>Trips to the store for </a:t>
            </a:r>
            <a:r>
              <a:rPr lang="en-US" sz="2800" i="1" dirty="0">
                <a:solidFill>
                  <a:srgbClr val="FF8200"/>
                </a:solidFill>
              </a:rPr>
              <a:t>just a few items</a:t>
            </a:r>
            <a:r>
              <a:rPr lang="en-US" sz="2800" dirty="0">
                <a:solidFill>
                  <a:srgbClr val="FF8200"/>
                </a:solidFill>
              </a:rPr>
              <a:t> is painful</a:t>
            </a:r>
          </a:p>
        </p:txBody>
      </p:sp>
    </p:spTree>
    <p:extLst>
      <p:ext uri="{BB962C8B-B14F-4D97-AF65-F5344CB8AC3E}">
        <p14:creationId xmlns:p14="http://schemas.microsoft.com/office/powerpoint/2010/main" val="10988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2981" y="135168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3B02A"/>
                </a:solidFill>
              </a:rPr>
              <a:t>SocialShopper</a:t>
            </a:r>
            <a:endParaRPr lang="en-US" sz="3600" dirty="0">
              <a:solidFill>
                <a:srgbClr val="43B02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" y="0"/>
            <a:ext cx="3520109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2980" y="2567770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Incredibly easy to 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2980" y="3317329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Inherently trustworthy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2980" y="4121613"/>
            <a:ext cx="43678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3B02A"/>
                </a:solidFill>
              </a:rPr>
              <a:t>Extremely non-intrusive</a:t>
            </a:r>
          </a:p>
        </p:txBody>
      </p:sp>
    </p:spTree>
    <p:extLst>
      <p:ext uri="{BB962C8B-B14F-4D97-AF65-F5344CB8AC3E}">
        <p14:creationId xmlns:p14="http://schemas.microsoft.com/office/powerpoint/2010/main" val="13062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Why Mobile?</a:t>
            </a: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78791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7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7531" y="294847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43B02A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863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Technologies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127" y="1800808"/>
            <a:ext cx="2870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(</a:t>
            </a:r>
            <a:r>
              <a:rPr lang="en-US" i="1" dirty="0"/>
              <a:t>of course)</a:t>
            </a:r>
            <a:endParaRPr lang="en-US" dirty="0"/>
          </a:p>
          <a:p>
            <a:r>
              <a:rPr lang="en-US" dirty="0"/>
              <a:t>Firebase Real Time Database</a:t>
            </a:r>
          </a:p>
          <a:p>
            <a:r>
              <a:rPr lang="en-US" dirty="0"/>
              <a:t>Firebase Functions</a:t>
            </a:r>
          </a:p>
          <a:p>
            <a:r>
              <a:rPr lang="en-US" dirty="0"/>
              <a:t>Firebase Cloud Messaging</a:t>
            </a:r>
          </a:p>
          <a:p>
            <a:r>
              <a:rPr lang="en-US" dirty="0"/>
              <a:t>Add more</a:t>
            </a:r>
          </a:p>
        </p:txBody>
      </p:sp>
    </p:spTree>
    <p:extLst>
      <p:ext uri="{BB962C8B-B14F-4D97-AF65-F5344CB8AC3E}">
        <p14:creationId xmlns:p14="http://schemas.microsoft.com/office/powerpoint/2010/main" val="411653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Future Plans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1541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614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310" y="1975968"/>
            <a:ext cx="10669398" cy="720921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rgbClr val="43B02A"/>
                </a:solidFill>
              </a:rPr>
              <a:t>SocialShopper</a:t>
            </a:r>
            <a:endParaRPr lang="en-US" sz="4800" dirty="0">
              <a:solidFill>
                <a:srgbClr val="43B02A"/>
              </a:solidFill>
            </a:endParaRPr>
          </a:p>
          <a:p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 err="1">
                <a:solidFill>
                  <a:srgbClr val="43B02A"/>
                </a:solidFill>
              </a:rPr>
              <a:t>Greeshma</a:t>
            </a:r>
            <a:r>
              <a:rPr lang="en-US" sz="3200" i="1" dirty="0">
                <a:solidFill>
                  <a:srgbClr val="43B02A"/>
                </a:solidFill>
              </a:rPr>
              <a:t> </a:t>
            </a:r>
            <a:r>
              <a:rPr lang="en-US" sz="3200" i="1" dirty="0" err="1">
                <a:solidFill>
                  <a:srgbClr val="43B02A"/>
                </a:solidFill>
              </a:rPr>
              <a:t>Umapathi</a:t>
            </a:r>
            <a:r>
              <a:rPr lang="en-US" sz="3200" i="1" dirty="0">
                <a:solidFill>
                  <a:srgbClr val="43B02A"/>
                </a:solidFill>
              </a:rPr>
              <a:t> Santosh</a:t>
            </a:r>
          </a:p>
          <a:p>
            <a:r>
              <a:rPr lang="en-US" sz="3200" i="1" dirty="0" err="1">
                <a:solidFill>
                  <a:srgbClr val="43B02A"/>
                </a:solidFill>
              </a:rPr>
              <a:t>Sriram</a:t>
            </a:r>
            <a:r>
              <a:rPr lang="en-US" sz="3200" i="1" dirty="0">
                <a:solidFill>
                  <a:srgbClr val="43B02A"/>
                </a:solidFill>
              </a:rPr>
              <a:t> Santosh </a:t>
            </a:r>
            <a:r>
              <a:rPr lang="en-US" sz="3200" i="1" dirty="0" err="1">
                <a:solidFill>
                  <a:srgbClr val="43B02A"/>
                </a:solidFill>
              </a:rPr>
              <a:t>Aripirala</a:t>
            </a:r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>
                <a:solidFill>
                  <a:srgbClr val="43B02A"/>
                </a:solidFill>
              </a:rPr>
              <a:t>Rahul Deshpande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Rahul</dc:creator>
  <cp:lastModifiedBy>Deshpande, Rahul</cp:lastModifiedBy>
  <cp:revision>48</cp:revision>
  <dcterms:created xsi:type="dcterms:W3CDTF">2017-10-16T10:33:45Z</dcterms:created>
  <dcterms:modified xsi:type="dcterms:W3CDTF">2017-10-30T09:03:17Z</dcterms:modified>
</cp:coreProperties>
</file>