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6" r:id="rId2"/>
    <p:sldMasterId id="2147483701" r:id="rId3"/>
    <p:sldMasterId id="2147483725" r:id="rId4"/>
    <p:sldMasterId id="2147483738" r:id="rId5"/>
  </p:sldMasterIdLst>
  <p:notesMasterIdLst>
    <p:notesMasterId r:id="rId17"/>
  </p:notesMasterIdLst>
  <p:sldIdLst>
    <p:sldId id="356" r:id="rId6"/>
    <p:sldId id="364" r:id="rId7"/>
    <p:sldId id="363" r:id="rId8"/>
    <p:sldId id="365" r:id="rId9"/>
    <p:sldId id="366" r:id="rId10"/>
    <p:sldId id="367" r:id="rId11"/>
    <p:sldId id="368" r:id="rId12"/>
    <p:sldId id="369" r:id="rId13"/>
    <p:sldId id="358" r:id="rId14"/>
    <p:sldId id="355" r:id="rId15"/>
    <p:sldId id="370" r:id="rId16"/>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2"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0" autoAdjust="0"/>
    <p:restoredTop sz="94660"/>
  </p:normalViewPr>
  <p:slideViewPr>
    <p:cSldViewPr snapToGrid="0" showGuides="1">
      <p:cViewPr varScale="1">
        <p:scale>
          <a:sx n="60" d="100"/>
          <a:sy n="60" d="100"/>
        </p:scale>
        <p:origin x="102" y="354"/>
      </p:cViewPr>
      <p:guideLst>
        <p:guide orient="horz" pos="3262"/>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2022/7/7</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8838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879843"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634759"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2422526"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879843"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図プレースホルダー 25"/>
          <p:cNvSpPr>
            <a:spLocks noGrp="1"/>
          </p:cNvSpPr>
          <p:nvPr>
            <p:ph type="pic" sz="quarter" idx="26" hasCustomPrompt="1"/>
          </p:nvPr>
        </p:nvSpPr>
        <p:spPr>
          <a:xfrm>
            <a:off x="6634759"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25"/>
          <p:cNvSpPr>
            <a:spLocks noGrp="1"/>
          </p:cNvSpPr>
          <p:nvPr>
            <p:ph type="pic" sz="quarter" idx="29" hasCustomPrompt="1"/>
          </p:nvPr>
        </p:nvSpPr>
        <p:spPr>
          <a:xfrm>
            <a:off x="12422526"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15508235"/>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umeric Item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750146" y="2844735"/>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ボックス 37"/>
          <p:cNvSpPr txBox="1"/>
          <p:nvPr userDrawn="1"/>
        </p:nvSpPr>
        <p:spPr>
          <a:xfrm>
            <a:off x="6505062" y="2844735"/>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39" name="テキスト ボックス 38"/>
          <p:cNvSpPr txBox="1"/>
          <p:nvPr userDrawn="1"/>
        </p:nvSpPr>
        <p:spPr>
          <a:xfrm>
            <a:off x="12292829" y="284473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40" name="テキスト ボックス 39"/>
          <p:cNvSpPr txBox="1"/>
          <p:nvPr userDrawn="1"/>
        </p:nvSpPr>
        <p:spPr>
          <a:xfrm>
            <a:off x="750146" y="6101965"/>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41" name="テキスト ボックス 40"/>
          <p:cNvSpPr txBox="1"/>
          <p:nvPr userDrawn="1"/>
        </p:nvSpPr>
        <p:spPr>
          <a:xfrm>
            <a:off x="6505062" y="6101965"/>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42" name="テキスト ボックス 41"/>
          <p:cNvSpPr txBox="1"/>
          <p:nvPr userDrawn="1"/>
        </p:nvSpPr>
        <p:spPr>
          <a:xfrm>
            <a:off x="12292829" y="610196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3019744905"/>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670581"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670581"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781532" y="357219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350164" y="3003122"/>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2473724" y="3218251"/>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プレースホルダー 12"/>
          <p:cNvSpPr>
            <a:spLocks noGrp="1"/>
          </p:cNvSpPr>
          <p:nvPr>
            <p:ph type="body" sz="quarter" idx="14" hasCustomPrompt="1"/>
          </p:nvPr>
        </p:nvSpPr>
        <p:spPr>
          <a:xfrm>
            <a:off x="3670581"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15" hasCustomPrompt="1"/>
          </p:nvPr>
        </p:nvSpPr>
        <p:spPr>
          <a:xfrm>
            <a:off x="3670581"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3781532" y="5594682"/>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
          <p:cNvSpPr/>
          <p:nvPr userDrawn="1"/>
        </p:nvSpPr>
        <p:spPr>
          <a:xfrm>
            <a:off x="2350164" y="502560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userDrawn="1"/>
        </p:nvSpPr>
        <p:spPr>
          <a:xfrm>
            <a:off x="2473724" y="524073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43" name="テキスト プレースホルダー 12"/>
          <p:cNvSpPr>
            <a:spLocks noGrp="1"/>
          </p:cNvSpPr>
          <p:nvPr>
            <p:ph type="body" sz="quarter" idx="16" hasCustomPrompt="1"/>
          </p:nvPr>
        </p:nvSpPr>
        <p:spPr>
          <a:xfrm>
            <a:off x="3670581"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3670581"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781532" y="761716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4"/>
          <p:cNvSpPr/>
          <p:nvPr userDrawn="1"/>
        </p:nvSpPr>
        <p:spPr>
          <a:xfrm>
            <a:off x="2350164" y="704809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userDrawn="1"/>
        </p:nvSpPr>
        <p:spPr>
          <a:xfrm>
            <a:off x="2473724" y="726322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68" name="テキスト プレースホルダー 12"/>
          <p:cNvSpPr>
            <a:spLocks noGrp="1"/>
          </p:cNvSpPr>
          <p:nvPr>
            <p:ph type="body" sz="quarter" idx="18" hasCustomPrompt="1"/>
          </p:nvPr>
        </p:nvSpPr>
        <p:spPr>
          <a:xfrm>
            <a:off x="10640297"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19" hasCustomPrompt="1"/>
          </p:nvPr>
        </p:nvSpPr>
        <p:spPr>
          <a:xfrm>
            <a:off x="10640297"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10751248" y="3572195"/>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
          <p:cNvSpPr/>
          <p:nvPr userDrawn="1"/>
        </p:nvSpPr>
        <p:spPr>
          <a:xfrm>
            <a:off x="9319880" y="3003122"/>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userDrawn="1"/>
        </p:nvSpPr>
        <p:spPr>
          <a:xfrm>
            <a:off x="9443440" y="3218251"/>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73" name="テキスト プレースホルダー 12"/>
          <p:cNvSpPr>
            <a:spLocks noGrp="1"/>
          </p:cNvSpPr>
          <p:nvPr>
            <p:ph type="body" sz="quarter" idx="20" hasCustomPrompt="1"/>
          </p:nvPr>
        </p:nvSpPr>
        <p:spPr>
          <a:xfrm>
            <a:off x="10640297"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4" name="テキスト プレースホルダー 12"/>
          <p:cNvSpPr>
            <a:spLocks noGrp="1"/>
          </p:cNvSpPr>
          <p:nvPr>
            <p:ph type="body" sz="quarter" idx="21" hasCustomPrompt="1"/>
          </p:nvPr>
        </p:nvSpPr>
        <p:spPr>
          <a:xfrm>
            <a:off x="10640297"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10751248" y="55946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4"/>
          <p:cNvSpPr/>
          <p:nvPr userDrawn="1"/>
        </p:nvSpPr>
        <p:spPr>
          <a:xfrm>
            <a:off x="9319880" y="50256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userDrawn="1"/>
        </p:nvSpPr>
        <p:spPr>
          <a:xfrm>
            <a:off x="9443440" y="5240738"/>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78" name="テキスト プレースホルダー 12"/>
          <p:cNvSpPr>
            <a:spLocks noGrp="1"/>
          </p:cNvSpPr>
          <p:nvPr>
            <p:ph type="body" sz="quarter" idx="22" hasCustomPrompt="1"/>
          </p:nvPr>
        </p:nvSpPr>
        <p:spPr>
          <a:xfrm>
            <a:off x="10640297"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23" hasCustomPrompt="1"/>
          </p:nvPr>
        </p:nvSpPr>
        <p:spPr>
          <a:xfrm>
            <a:off x="10640297"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10751248" y="761716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4"/>
          <p:cNvSpPr/>
          <p:nvPr userDrawn="1"/>
        </p:nvSpPr>
        <p:spPr>
          <a:xfrm>
            <a:off x="9319880" y="704809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userDrawn="1"/>
        </p:nvSpPr>
        <p:spPr>
          <a:xfrm>
            <a:off x="9443440" y="726322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142589683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4383388"/>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882867"/>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424295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742438"/>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6137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3681774"/>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181253"/>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3541345"/>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040824"/>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6680732"/>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6540303"/>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976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2892531"/>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4392010"/>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2752102"/>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4251581"/>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5891489"/>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5751060"/>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11" name="円/楕円 4"/>
          <p:cNvSpPr/>
          <p:nvPr userDrawn="1"/>
        </p:nvSpPr>
        <p:spPr>
          <a:xfrm>
            <a:off x="2813519" y="7390968"/>
            <a:ext cx="328997" cy="329469"/>
          </a:xfrm>
          <a:prstGeom prst="rect">
            <a:avLst/>
          </a:prstGeom>
          <a:solidFill>
            <a:schemeClr val="accent5"/>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26" hasCustomPrompt="1"/>
          </p:nvPr>
        </p:nvSpPr>
        <p:spPr>
          <a:xfrm>
            <a:off x="3300846" y="725053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7792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234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4"/>
          <p:cNvSpPr>
            <a:spLocks noGrp="1"/>
          </p:cNvSpPr>
          <p:nvPr>
            <p:ph type="pic" sz="quarter" idx="14" hasCustomPrompt="1"/>
          </p:nvPr>
        </p:nvSpPr>
        <p:spPr>
          <a:xfrm>
            <a:off x="0" y="3171825"/>
            <a:ext cx="9322368" cy="4886325"/>
          </a:xfrm>
          <a:custGeom>
            <a:avLst/>
            <a:gdLst>
              <a:gd name="connsiteX0" fmla="*/ 8026368 w 9322368"/>
              <a:gd name="connsiteY0" fmla="*/ 648000 h 4886325"/>
              <a:gd name="connsiteX1" fmla="*/ 8674368 w 9322368"/>
              <a:gd name="connsiteY1" fmla="*/ 648000 h 4886325"/>
              <a:gd name="connsiteX2" fmla="*/ 8674368 w 9322368"/>
              <a:gd name="connsiteY2" fmla="*/ 1296000 h 4886325"/>
              <a:gd name="connsiteX3" fmla="*/ 8026368 w 9322368"/>
              <a:gd name="connsiteY3" fmla="*/ 1296000 h 4886325"/>
              <a:gd name="connsiteX4" fmla="*/ 8674368 w 9322368"/>
              <a:gd name="connsiteY4" fmla="*/ 0 h 4886325"/>
              <a:gd name="connsiteX5" fmla="*/ 9322368 w 9322368"/>
              <a:gd name="connsiteY5" fmla="*/ 0 h 4886325"/>
              <a:gd name="connsiteX6" fmla="*/ 9322368 w 9322368"/>
              <a:gd name="connsiteY6" fmla="*/ 648000 h 4886325"/>
              <a:gd name="connsiteX7" fmla="*/ 8674368 w 9322368"/>
              <a:gd name="connsiteY7" fmla="*/ 648000 h 4886325"/>
              <a:gd name="connsiteX8" fmla="*/ 0 w 9322368"/>
              <a:gd name="connsiteY8" fmla="*/ 0 h 4886325"/>
              <a:gd name="connsiteX9" fmla="*/ 7378368 w 9322368"/>
              <a:gd name="connsiteY9" fmla="*/ 0 h 4886325"/>
              <a:gd name="connsiteX10" fmla="*/ 8026368 w 9322368"/>
              <a:gd name="connsiteY10" fmla="*/ 0 h 4886325"/>
              <a:gd name="connsiteX11" fmla="*/ 8026368 w 9322368"/>
              <a:gd name="connsiteY11" fmla="*/ 648000 h 4886325"/>
              <a:gd name="connsiteX12" fmla="*/ 7378368 w 9322368"/>
              <a:gd name="connsiteY12" fmla="*/ 648000 h 4886325"/>
              <a:gd name="connsiteX13" fmla="*/ 7378368 w 9322368"/>
              <a:gd name="connsiteY13" fmla="*/ 1296000 h 4886325"/>
              <a:gd name="connsiteX14" fmla="*/ 8026368 w 9322368"/>
              <a:gd name="connsiteY14" fmla="*/ 1296000 h 4886325"/>
              <a:gd name="connsiteX15" fmla="*/ 8026368 w 9322368"/>
              <a:gd name="connsiteY15" fmla="*/ 1944000 h 4886325"/>
              <a:gd name="connsiteX16" fmla="*/ 7378368 w 9322368"/>
              <a:gd name="connsiteY16" fmla="*/ 1944000 h 4886325"/>
              <a:gd name="connsiteX17" fmla="*/ 7378368 w 9322368"/>
              <a:gd name="connsiteY17" fmla="*/ 4886325 h 4886325"/>
              <a:gd name="connsiteX18" fmla="*/ 0 w 9322368"/>
              <a:gd name="connsiteY18" fmla="*/ 4886325 h 488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22368" h="4886325">
                <a:moveTo>
                  <a:pt x="8026368" y="648000"/>
                </a:moveTo>
                <a:lnTo>
                  <a:pt x="8674368" y="648000"/>
                </a:lnTo>
                <a:lnTo>
                  <a:pt x="8674368" y="1296000"/>
                </a:lnTo>
                <a:lnTo>
                  <a:pt x="8026368" y="1296000"/>
                </a:lnTo>
                <a:close/>
                <a:moveTo>
                  <a:pt x="8674368" y="0"/>
                </a:moveTo>
                <a:lnTo>
                  <a:pt x="9322368" y="0"/>
                </a:lnTo>
                <a:lnTo>
                  <a:pt x="9322368" y="648000"/>
                </a:lnTo>
                <a:lnTo>
                  <a:pt x="8674368" y="648000"/>
                </a:lnTo>
                <a:close/>
                <a:moveTo>
                  <a:pt x="0" y="0"/>
                </a:moveTo>
                <a:lnTo>
                  <a:pt x="7378368" y="0"/>
                </a:lnTo>
                <a:lnTo>
                  <a:pt x="8026368" y="0"/>
                </a:lnTo>
                <a:lnTo>
                  <a:pt x="8026368" y="648000"/>
                </a:lnTo>
                <a:lnTo>
                  <a:pt x="7378368" y="648000"/>
                </a:lnTo>
                <a:lnTo>
                  <a:pt x="7378368" y="1296000"/>
                </a:lnTo>
                <a:lnTo>
                  <a:pt x="8026368" y="1296000"/>
                </a:lnTo>
                <a:lnTo>
                  <a:pt x="8026368" y="1944000"/>
                </a:lnTo>
                <a:lnTo>
                  <a:pt x="7378368" y="1944000"/>
                </a:lnTo>
                <a:lnTo>
                  <a:pt x="7378368" y="4886325"/>
                </a:lnTo>
                <a:lnTo>
                  <a:pt x="0" y="4886325"/>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024308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amp; 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9" name="円/楕円 4"/>
          <p:cNvSpPr/>
          <p:nvPr userDrawn="1"/>
        </p:nvSpPr>
        <p:spPr>
          <a:xfrm>
            <a:off x="8319890" y="5176461"/>
            <a:ext cx="437647" cy="438275"/>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4"/>
          <p:cNvSpPr/>
          <p:nvPr userDrawn="1"/>
        </p:nvSpPr>
        <p:spPr>
          <a:xfrm>
            <a:off x="8319890" y="6147528"/>
            <a:ext cx="437647" cy="438275"/>
          </a:xfrm>
          <a:prstGeom prst="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4"/>
          <p:cNvSpPr/>
          <p:nvPr userDrawn="1"/>
        </p:nvSpPr>
        <p:spPr>
          <a:xfrm>
            <a:off x="8310165" y="7118595"/>
            <a:ext cx="437647" cy="438275"/>
          </a:xfrm>
          <a:prstGeom prst="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13" hasCustomPrompt="1"/>
          </p:nvPr>
        </p:nvSpPr>
        <p:spPr>
          <a:xfrm>
            <a:off x="8899980" y="5022083"/>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3" name="テキスト プレースホルダー 12"/>
          <p:cNvSpPr>
            <a:spLocks noGrp="1"/>
          </p:cNvSpPr>
          <p:nvPr>
            <p:ph type="body" sz="quarter" idx="24" hasCustomPrompt="1"/>
          </p:nvPr>
        </p:nvSpPr>
        <p:spPr>
          <a:xfrm>
            <a:off x="8899980" y="5993150"/>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25" hasCustomPrompt="1"/>
          </p:nvPr>
        </p:nvSpPr>
        <p:spPr>
          <a:xfrm>
            <a:off x="8899979" y="6964217"/>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9791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5" name="図プレースホルダー 64"/>
          <p:cNvSpPr>
            <a:spLocks noGrp="1"/>
          </p:cNvSpPr>
          <p:nvPr>
            <p:ph type="pic" sz="quarter" idx="43" hasCustomPrompt="1"/>
          </p:nvPr>
        </p:nvSpPr>
        <p:spPr>
          <a:xfrm>
            <a:off x="1169858" y="2450473"/>
            <a:ext cx="3378565" cy="3377012"/>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a:defRPr sz="1800" baseline="0"/>
            </a:lvl1pPr>
          </a:lstStyle>
          <a:p>
            <a:r>
              <a:rPr kumimoji="1" lang="en-US" altLang="ja-JP" dirty="0"/>
              <a:t>Insert an image</a:t>
            </a:r>
            <a:endParaRPr kumimoji="1" lang="ja-JP" altLang="en-US" dirty="0"/>
          </a:p>
        </p:txBody>
      </p:sp>
      <p:sp>
        <p:nvSpPr>
          <p:cNvPr id="18" name="円/楕円 4"/>
          <p:cNvSpPr/>
          <p:nvPr userDrawn="1"/>
        </p:nvSpPr>
        <p:spPr>
          <a:xfrm>
            <a:off x="1135084" y="6304855"/>
            <a:ext cx="717550" cy="718579"/>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25"/>
          <p:cNvSpPr>
            <a:spLocks noGrp="1"/>
          </p:cNvSpPr>
          <p:nvPr>
            <p:ph type="pic" sz="quarter" idx="44" hasCustomPrompt="1"/>
          </p:nvPr>
        </p:nvSpPr>
        <p:spPr>
          <a:xfrm>
            <a:off x="1227008" y="639729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3" name="テキスト プレースホルダー 12"/>
          <p:cNvSpPr>
            <a:spLocks noGrp="1"/>
          </p:cNvSpPr>
          <p:nvPr>
            <p:ph type="body" sz="quarter" idx="12" hasCustomPrompt="1"/>
          </p:nvPr>
        </p:nvSpPr>
        <p:spPr>
          <a:xfrm>
            <a:off x="1944558" y="636815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27" name="円/楕円 4"/>
          <p:cNvSpPr/>
          <p:nvPr userDrawn="1"/>
        </p:nvSpPr>
        <p:spPr>
          <a:xfrm>
            <a:off x="1135084" y="7212845"/>
            <a:ext cx="717550" cy="718579"/>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25"/>
          <p:cNvSpPr>
            <a:spLocks noGrp="1"/>
          </p:cNvSpPr>
          <p:nvPr>
            <p:ph type="pic" sz="quarter" idx="45" hasCustomPrompt="1"/>
          </p:nvPr>
        </p:nvSpPr>
        <p:spPr>
          <a:xfrm>
            <a:off x="1227008" y="730528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6" hasCustomPrompt="1"/>
          </p:nvPr>
        </p:nvSpPr>
        <p:spPr>
          <a:xfrm>
            <a:off x="1944558" y="727614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0" name="円/楕円 4"/>
          <p:cNvSpPr/>
          <p:nvPr userDrawn="1"/>
        </p:nvSpPr>
        <p:spPr>
          <a:xfrm>
            <a:off x="1135084" y="8149976"/>
            <a:ext cx="717550" cy="718579"/>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25"/>
          <p:cNvSpPr>
            <a:spLocks noGrp="1"/>
          </p:cNvSpPr>
          <p:nvPr>
            <p:ph type="pic" sz="quarter" idx="47" hasCustomPrompt="1"/>
          </p:nvPr>
        </p:nvSpPr>
        <p:spPr>
          <a:xfrm>
            <a:off x="1227008" y="8242414"/>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48" hasCustomPrompt="1"/>
          </p:nvPr>
        </p:nvSpPr>
        <p:spPr>
          <a:xfrm>
            <a:off x="1944558" y="8213275"/>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49" hasCustomPrompt="1"/>
          </p:nvPr>
        </p:nvSpPr>
        <p:spPr>
          <a:xfrm>
            <a:off x="4924210" y="3647411"/>
            <a:ext cx="5781889" cy="1889006"/>
          </a:xfrm>
        </p:spPr>
        <p:txBody>
          <a:bodyPr>
            <a:normAutofit/>
          </a:bodyPr>
          <a:lstStyle>
            <a:lvl1pPr>
              <a:defRPr sz="18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13" hasCustomPrompt="1"/>
          </p:nvPr>
        </p:nvSpPr>
        <p:spPr>
          <a:xfrm>
            <a:off x="4924210" y="2267231"/>
            <a:ext cx="5781889"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5035163" y="346552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50" hasCustomPrompt="1"/>
          </p:nvPr>
        </p:nvSpPr>
        <p:spPr>
          <a:xfrm>
            <a:off x="4924210" y="2838434"/>
            <a:ext cx="5781889" cy="610489"/>
          </a:xfrm>
        </p:spPr>
        <p:txBody>
          <a:bodyPr anchor="ctr">
            <a:noAutofit/>
          </a:bodyPr>
          <a:lstStyle>
            <a:lvl1pPr>
              <a:lnSpc>
                <a:spcPct val="100000"/>
              </a:lnSpc>
              <a:spcBef>
                <a:spcPts val="0"/>
              </a:spcBef>
              <a:defRPr sz="2400" baseline="0">
                <a:solidFill>
                  <a:schemeClr val="accent1"/>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37" name="直線コネクタ 36"/>
          <p:cNvCxnSpPr/>
          <p:nvPr userDrawn="1"/>
        </p:nvCxnSpPr>
        <p:spPr>
          <a:xfrm>
            <a:off x="11239577" y="2616868"/>
            <a:ext cx="1" cy="7704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9" idx="4"/>
            <a:endCxn id="44" idx="0"/>
          </p:cNvCxnSpPr>
          <p:nvPr userDrawn="1"/>
        </p:nvCxnSpPr>
        <p:spPr>
          <a:xfrm>
            <a:off x="11239578" y="3772760"/>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4"/>
            <a:endCxn id="46" idx="0"/>
          </p:cNvCxnSpPr>
          <p:nvPr userDrawn="1"/>
        </p:nvCxnSpPr>
        <p:spPr>
          <a:xfrm>
            <a:off x="11239578" y="5248983"/>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6" idx="4"/>
          </p:cNvCxnSpPr>
          <p:nvPr userDrawn="1"/>
        </p:nvCxnSpPr>
        <p:spPr>
          <a:xfrm flipH="1">
            <a:off x="11239577" y="6725206"/>
            <a:ext cx="1" cy="109082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涙形 37"/>
          <p:cNvSpPr/>
          <p:nvPr userDrawn="1"/>
        </p:nvSpPr>
        <p:spPr>
          <a:xfrm rot="8100000">
            <a:off x="11030988" y="2353630"/>
            <a:ext cx="417178" cy="417178"/>
          </a:xfrm>
          <a:prstGeom prst="teardrop">
            <a:avLst/>
          </a:prstGeom>
          <a:solidFill>
            <a:schemeClr val="tx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userDrawn="1"/>
        </p:nvSpPr>
        <p:spPr>
          <a:xfrm>
            <a:off x="11046879" y="3387363"/>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userDrawn="1"/>
        </p:nvSpPr>
        <p:spPr>
          <a:xfrm>
            <a:off x="11046879" y="48635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userDrawn="1"/>
        </p:nvSpPr>
        <p:spPr>
          <a:xfrm>
            <a:off x="11046879" y="633980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userDrawn="1"/>
        </p:nvSpPr>
        <p:spPr>
          <a:xfrm>
            <a:off x="11046879" y="781603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51" hasCustomPrompt="1"/>
          </p:nvPr>
        </p:nvSpPr>
        <p:spPr>
          <a:xfrm>
            <a:off x="11534568" y="2318517"/>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4" name="テキスト プレースホルダー 12"/>
          <p:cNvSpPr>
            <a:spLocks noGrp="1"/>
          </p:cNvSpPr>
          <p:nvPr>
            <p:ph type="body" sz="quarter" idx="52" hasCustomPrompt="1"/>
          </p:nvPr>
        </p:nvSpPr>
        <p:spPr>
          <a:xfrm>
            <a:off x="11534567" y="333642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テキスト プレースホルダー 12"/>
          <p:cNvSpPr>
            <a:spLocks noGrp="1"/>
          </p:cNvSpPr>
          <p:nvPr>
            <p:ph type="body" sz="quarter" idx="53" hasCustomPrompt="1"/>
          </p:nvPr>
        </p:nvSpPr>
        <p:spPr>
          <a:xfrm>
            <a:off x="11534568" y="382369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54" hasCustomPrompt="1"/>
          </p:nvPr>
        </p:nvSpPr>
        <p:spPr>
          <a:xfrm>
            <a:off x="11534567" y="479354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テキスト プレースホルダー 12"/>
          <p:cNvSpPr>
            <a:spLocks noGrp="1"/>
          </p:cNvSpPr>
          <p:nvPr>
            <p:ph type="body" sz="quarter" idx="55" hasCustomPrompt="1"/>
          </p:nvPr>
        </p:nvSpPr>
        <p:spPr>
          <a:xfrm>
            <a:off x="11534568" y="528081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56" hasCustomPrompt="1"/>
          </p:nvPr>
        </p:nvSpPr>
        <p:spPr>
          <a:xfrm>
            <a:off x="11534566" y="625066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テキスト プレースホルダー 12"/>
          <p:cNvSpPr>
            <a:spLocks noGrp="1"/>
          </p:cNvSpPr>
          <p:nvPr>
            <p:ph type="body" sz="quarter" idx="57" hasCustomPrompt="1"/>
          </p:nvPr>
        </p:nvSpPr>
        <p:spPr>
          <a:xfrm>
            <a:off x="11534567" y="673793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4" name="テキスト プレースホルダー 12"/>
          <p:cNvSpPr>
            <a:spLocks noGrp="1"/>
          </p:cNvSpPr>
          <p:nvPr>
            <p:ph type="body" sz="quarter" idx="58" hasCustomPrompt="1"/>
          </p:nvPr>
        </p:nvSpPr>
        <p:spPr>
          <a:xfrm>
            <a:off x="11534565" y="7714164"/>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5" name="テキスト プレースホルダー 12"/>
          <p:cNvSpPr>
            <a:spLocks noGrp="1"/>
          </p:cNvSpPr>
          <p:nvPr>
            <p:ph type="body" sz="quarter" idx="59" hasCustomPrompt="1"/>
          </p:nvPr>
        </p:nvSpPr>
        <p:spPr>
          <a:xfrm>
            <a:off x="11534566" y="8201428"/>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6" name="テキスト プレースホルダー 12"/>
          <p:cNvSpPr>
            <a:spLocks noGrp="1"/>
          </p:cNvSpPr>
          <p:nvPr>
            <p:ph type="body" sz="quarter" idx="60" hasCustomPrompt="1"/>
          </p:nvPr>
        </p:nvSpPr>
        <p:spPr>
          <a:xfrm>
            <a:off x="4924210" y="5718579"/>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7" name="テキスト プレースホルダー 12"/>
          <p:cNvSpPr>
            <a:spLocks noGrp="1"/>
          </p:cNvSpPr>
          <p:nvPr>
            <p:ph type="body" sz="quarter" idx="61" hasCustomPrompt="1"/>
          </p:nvPr>
        </p:nvSpPr>
        <p:spPr>
          <a:xfrm>
            <a:off x="4924210" y="6205843"/>
            <a:ext cx="5777098" cy="1143436"/>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8" name="テキスト プレースホルダー 12"/>
          <p:cNvSpPr>
            <a:spLocks noGrp="1"/>
          </p:cNvSpPr>
          <p:nvPr>
            <p:ph type="body" sz="quarter" idx="62" hasCustomPrompt="1"/>
          </p:nvPr>
        </p:nvSpPr>
        <p:spPr>
          <a:xfrm>
            <a:off x="4924210" y="7475020"/>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9" name="テキスト プレースホルダー 12"/>
          <p:cNvSpPr>
            <a:spLocks noGrp="1"/>
          </p:cNvSpPr>
          <p:nvPr>
            <p:ph type="body" sz="quarter" idx="63" hasCustomPrompt="1"/>
          </p:nvPr>
        </p:nvSpPr>
        <p:spPr>
          <a:xfrm>
            <a:off x="4924210" y="7962284"/>
            <a:ext cx="5777098" cy="1150651"/>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4522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322095" y="3821588"/>
            <a:ext cx="13643811" cy="3568017"/>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4034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122885"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122885"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Caption Goes Here</a:t>
            </a:r>
            <a:endParaRPr kumimoji="1" lang="ja-JP" altLang="en-US" dirty="0"/>
          </a:p>
        </p:txBody>
      </p:sp>
      <p:sp>
        <p:nvSpPr>
          <p:cNvPr id="39" name="正方形/長方形 38"/>
          <p:cNvSpPr/>
          <p:nvPr userDrawn="1"/>
        </p:nvSpPr>
        <p:spPr>
          <a:xfrm>
            <a:off x="2053809"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1523643"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5067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77705"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204736" y="2731688"/>
            <a:ext cx="2888231" cy="2886903"/>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5349916"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5349916"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628084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9576947"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9576947"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0507871"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51" hasCustomPrompt="1"/>
          </p:nvPr>
        </p:nvSpPr>
        <p:spPr>
          <a:xfrm>
            <a:off x="13803978"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52" hasCustomPrompt="1"/>
          </p:nvPr>
        </p:nvSpPr>
        <p:spPr>
          <a:xfrm>
            <a:off x="13803978"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80" name="正方形/長方形 79"/>
          <p:cNvSpPr/>
          <p:nvPr userDrawn="1"/>
        </p:nvSpPr>
        <p:spPr>
          <a:xfrm>
            <a:off x="14734902" y="655590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0152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Images, Ca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8" name="テキスト プレースホルダー 12"/>
          <p:cNvSpPr>
            <a:spLocks noGrp="1"/>
          </p:cNvSpPr>
          <p:nvPr>
            <p:ph type="body" sz="quarter" idx="13" hasCustomPrompt="1"/>
          </p:nvPr>
        </p:nvSpPr>
        <p:spPr>
          <a:xfrm>
            <a:off x="934199"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65" name="図プレースホルダー 64"/>
          <p:cNvSpPr>
            <a:spLocks noGrp="1"/>
          </p:cNvSpPr>
          <p:nvPr>
            <p:ph type="pic" sz="quarter" idx="43" hasCustomPrompt="1"/>
          </p:nvPr>
        </p:nvSpPr>
        <p:spPr>
          <a:xfrm>
            <a:off x="1484558" y="2119084"/>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11589" y="2119084"/>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38620" y="2119084"/>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165651" y="2119084"/>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3" name="テキスト プレースホルダー 12"/>
          <p:cNvSpPr>
            <a:spLocks noGrp="1"/>
          </p:cNvSpPr>
          <p:nvPr>
            <p:ph type="body" sz="quarter" idx="48" hasCustomPrompt="1"/>
          </p:nvPr>
        </p:nvSpPr>
        <p:spPr>
          <a:xfrm>
            <a:off x="5161230"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6" name="テキスト プレースホルダー 12"/>
          <p:cNvSpPr>
            <a:spLocks noGrp="1"/>
          </p:cNvSpPr>
          <p:nvPr>
            <p:ph type="body" sz="quarter" idx="50" hasCustomPrompt="1"/>
          </p:nvPr>
        </p:nvSpPr>
        <p:spPr>
          <a:xfrm>
            <a:off x="9388261"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9" name="テキスト プレースホルダー 12"/>
          <p:cNvSpPr>
            <a:spLocks noGrp="1"/>
          </p:cNvSpPr>
          <p:nvPr>
            <p:ph type="body" sz="quarter" idx="52" hasCustomPrompt="1"/>
          </p:nvPr>
        </p:nvSpPr>
        <p:spPr>
          <a:xfrm>
            <a:off x="13615292"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29" name="テキスト プレースホルダー 12"/>
          <p:cNvSpPr>
            <a:spLocks noGrp="1"/>
          </p:cNvSpPr>
          <p:nvPr>
            <p:ph type="body" sz="quarter" idx="53" hasCustomPrompt="1"/>
          </p:nvPr>
        </p:nvSpPr>
        <p:spPr>
          <a:xfrm>
            <a:off x="934199"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0" name="図プレースホルダー 64"/>
          <p:cNvSpPr>
            <a:spLocks noGrp="1"/>
          </p:cNvSpPr>
          <p:nvPr>
            <p:ph type="pic" sz="quarter" idx="54" hasCustomPrompt="1"/>
          </p:nvPr>
        </p:nvSpPr>
        <p:spPr>
          <a:xfrm>
            <a:off x="1484558" y="5859569"/>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31" name="図プレースホルダー 64"/>
          <p:cNvSpPr>
            <a:spLocks noGrp="1"/>
          </p:cNvSpPr>
          <p:nvPr>
            <p:ph type="pic" sz="quarter" idx="55" hasCustomPrompt="1"/>
          </p:nvPr>
        </p:nvSpPr>
        <p:spPr>
          <a:xfrm>
            <a:off x="5711589" y="5859569"/>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2" name="図プレースホルダー 64"/>
          <p:cNvSpPr>
            <a:spLocks noGrp="1"/>
          </p:cNvSpPr>
          <p:nvPr>
            <p:ph type="pic" sz="quarter" idx="56" hasCustomPrompt="1"/>
          </p:nvPr>
        </p:nvSpPr>
        <p:spPr>
          <a:xfrm>
            <a:off x="9938620" y="5859569"/>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3" name="図プレースホルダー 64"/>
          <p:cNvSpPr>
            <a:spLocks noGrp="1"/>
          </p:cNvSpPr>
          <p:nvPr>
            <p:ph type="pic" sz="quarter" idx="57" hasCustomPrompt="1"/>
          </p:nvPr>
        </p:nvSpPr>
        <p:spPr>
          <a:xfrm>
            <a:off x="14165651" y="5859569"/>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4" name="テキスト プレースホルダー 12"/>
          <p:cNvSpPr>
            <a:spLocks noGrp="1"/>
          </p:cNvSpPr>
          <p:nvPr>
            <p:ph type="body" sz="quarter" idx="58" hasCustomPrompt="1"/>
          </p:nvPr>
        </p:nvSpPr>
        <p:spPr>
          <a:xfrm>
            <a:off x="5161230"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5" name="テキスト プレースホルダー 12"/>
          <p:cNvSpPr>
            <a:spLocks noGrp="1"/>
          </p:cNvSpPr>
          <p:nvPr>
            <p:ph type="body" sz="quarter" idx="59" hasCustomPrompt="1"/>
          </p:nvPr>
        </p:nvSpPr>
        <p:spPr>
          <a:xfrm>
            <a:off x="9388261"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6" name="テキスト プレースホルダー 12"/>
          <p:cNvSpPr>
            <a:spLocks noGrp="1"/>
          </p:cNvSpPr>
          <p:nvPr>
            <p:ph type="body" sz="quarter" idx="60" hasCustomPrompt="1"/>
          </p:nvPr>
        </p:nvSpPr>
        <p:spPr>
          <a:xfrm>
            <a:off x="13615292"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Tree>
    <p:extLst>
      <p:ext uri="{BB962C8B-B14F-4D97-AF65-F5344CB8AC3E}">
        <p14:creationId xmlns:p14="http://schemas.microsoft.com/office/powerpoint/2010/main" val="1801619649"/>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886770"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886770"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39" name="正方形/長方形 38"/>
          <p:cNvSpPr/>
          <p:nvPr userDrawn="1"/>
        </p:nvSpPr>
        <p:spPr>
          <a:xfrm>
            <a:off x="3228304"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2698138"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769988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12701630"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6888516"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6888516"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823005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11890262"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11890262"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3231796"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8116552"/>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図プレースホルダー 5"/>
          <p:cNvSpPr>
            <a:spLocks noGrp="1"/>
          </p:cNvSpPr>
          <p:nvPr>
            <p:ph type="pic" sz="quarter" idx="15" hasCustomPrompt="1"/>
          </p:nvPr>
        </p:nvSpPr>
        <p:spPr>
          <a:xfrm>
            <a:off x="0" y="2684351"/>
            <a:ext cx="18287642" cy="4413136"/>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2684351"/>
            <a:ext cx="8186056" cy="4413136"/>
          </a:xfrm>
          <a:solidFill>
            <a:schemeClr val="accent1">
              <a:alpha val="7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660399" y="3904343"/>
            <a:ext cx="7104744" cy="2859314"/>
          </a:xfrm>
        </p:spPr>
        <p:txBody>
          <a:bodyPr anchor="b">
            <a:noAutofit/>
          </a:bodyPr>
          <a:lstStyle>
            <a:lvl1pPr algn="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83640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9" name="図プレースホルダー 8"/>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297150 w 18287642"/>
              <a:gd name="connsiteY9" fmla="*/ 0 h 6357136"/>
              <a:gd name="connsiteX10" fmla="*/ 152971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297150" y="0"/>
                </a:lnTo>
                <a:lnTo>
                  <a:pt x="152971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Tree>
    <p:extLst>
      <p:ext uri="{BB962C8B-B14F-4D97-AF65-F5344CB8AC3E}">
        <p14:creationId xmlns:p14="http://schemas.microsoft.com/office/powerpoint/2010/main" val="21709584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Image -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8506900" y="7289077"/>
            <a:ext cx="8603968"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0" name="図プレースホルダー 9"/>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457714 w 18287642"/>
              <a:gd name="connsiteY9" fmla="*/ 0 h 6357136"/>
              <a:gd name="connsiteX10" fmla="*/ 16343642 w 18287642"/>
              <a:gd name="connsiteY10" fmla="*/ 0 h 6357136"/>
              <a:gd name="connsiteX11" fmla="*/ 16991642 w 18287642"/>
              <a:gd name="connsiteY11" fmla="*/ 0 h 6357136"/>
              <a:gd name="connsiteX12" fmla="*/ 18287642 w 18287642"/>
              <a:gd name="connsiteY12" fmla="*/ 0 h 6357136"/>
              <a:gd name="connsiteX13" fmla="*/ 18287642 w 18287642"/>
              <a:gd name="connsiteY13" fmla="*/ 4413136 h 6357136"/>
              <a:gd name="connsiteX14" fmla="*/ 1944001 w 18287642"/>
              <a:gd name="connsiteY14" fmla="*/ 4413136 h 6357136"/>
              <a:gd name="connsiteX15" fmla="*/ 1944001 w 18287642"/>
              <a:gd name="connsiteY15" fmla="*/ 5061136 h 6357136"/>
              <a:gd name="connsiteX16" fmla="*/ 1296001 w 18287642"/>
              <a:gd name="connsiteY16" fmla="*/ 5061136 h 6357136"/>
              <a:gd name="connsiteX17" fmla="*/ 1296001 w 18287642"/>
              <a:gd name="connsiteY17" fmla="*/ 4413136 h 6357136"/>
              <a:gd name="connsiteX18" fmla="*/ 648001 w 18287642"/>
              <a:gd name="connsiteY18" fmla="*/ 4413136 h 6357136"/>
              <a:gd name="connsiteX19" fmla="*/ 648001 w 18287642"/>
              <a:gd name="connsiteY19" fmla="*/ 5061136 h 6357136"/>
              <a:gd name="connsiteX20" fmla="*/ 1 w 18287642"/>
              <a:gd name="connsiteY20" fmla="*/ 5061136 h 6357136"/>
              <a:gd name="connsiteX21" fmla="*/ 1 w 18287642"/>
              <a:gd name="connsiteY21" fmla="*/ 4413136 h 6357136"/>
              <a:gd name="connsiteX22" fmla="*/ 0 w 18287642"/>
              <a:gd name="connsiteY22"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457714" y="0"/>
                </a:lnTo>
                <a:lnTo>
                  <a:pt x="16343642" y="0"/>
                </a:lnTo>
                <a:lnTo>
                  <a:pt x="16991642" y="0"/>
                </a:lnTo>
                <a:lnTo>
                  <a:pt x="18287642" y="0"/>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14" hasCustomPrompt="1"/>
          </p:nvPr>
        </p:nvSpPr>
        <p:spPr>
          <a:xfrm>
            <a:off x="2358189" y="2684351"/>
            <a:ext cx="5827868" cy="6357136"/>
          </a:xfrm>
          <a:solidFill>
            <a:schemeClr val="accent1">
              <a:alpha val="8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3" hasCustomPrompt="1"/>
          </p:nvPr>
        </p:nvSpPr>
        <p:spPr>
          <a:xfrm>
            <a:off x="2679031" y="3031958"/>
            <a:ext cx="5086111" cy="5662863"/>
          </a:xfrm>
        </p:spPr>
        <p:txBody>
          <a:bodyPr anchor="ctr">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579282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Image - 4">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12" name="図プレースホルダー 11"/>
          <p:cNvSpPr>
            <a:spLocks noGrp="1"/>
          </p:cNvSpPr>
          <p:nvPr>
            <p:ph type="pic" sz="quarter" idx="23" hasCustomPrompt="1"/>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4344650 w 18287642"/>
              <a:gd name="connsiteY9" fmla="*/ 0 h 6357136"/>
              <a:gd name="connsiteX10" fmla="*/ 143446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4344650" y="0"/>
                </a:lnTo>
                <a:lnTo>
                  <a:pt x="143446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26" hasCustomPrompt="1"/>
          </p:nvPr>
        </p:nvSpPr>
        <p:spPr>
          <a:xfrm>
            <a:off x="0" y="6140740"/>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7" hasCustomPrompt="1"/>
          </p:nvPr>
        </p:nvSpPr>
        <p:spPr>
          <a:xfrm>
            <a:off x="2390775" y="6157520"/>
            <a:ext cx="13506449" cy="882483"/>
          </a:xfrm>
        </p:spPr>
        <p:txBody>
          <a:bodyPr anchor="ctr">
            <a:noAutofit/>
          </a:bodyPr>
          <a:lstStyle>
            <a:lvl1pPr algn="ctr">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63919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amp; Center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正方形/長方形 10"/>
          <p:cNvSpPr/>
          <p:nvPr userDrawn="1"/>
        </p:nvSpPr>
        <p:spPr>
          <a:xfrm>
            <a:off x="6093619" y="2684464"/>
            <a:ext cx="6100763" cy="4421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27" name="図プレースホルダー 25"/>
          <p:cNvSpPr>
            <a:spLocks noGrp="1"/>
          </p:cNvSpPr>
          <p:nvPr>
            <p:ph type="pic" sz="quarter" idx="14" hasCustomPrompt="1"/>
          </p:nvPr>
        </p:nvSpPr>
        <p:spPr>
          <a:xfrm>
            <a:off x="6613389" y="353283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8" hasCustomPrompt="1"/>
          </p:nvPr>
        </p:nvSpPr>
        <p:spPr>
          <a:xfrm>
            <a:off x="7353301" y="345813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0" name="図プレースホルダー 29"/>
          <p:cNvSpPr>
            <a:spLocks noGrp="1"/>
          </p:cNvSpPr>
          <p:nvPr>
            <p:ph type="pic" sz="quarter" idx="49" hasCustomPrompt="1"/>
          </p:nvPr>
        </p:nvSpPr>
        <p:spPr>
          <a:xfrm>
            <a:off x="1" y="2684462"/>
            <a:ext cx="6093616" cy="4421187"/>
          </a:xfrm>
        </p:spPr>
        <p:txBody>
          <a:bodyPr>
            <a:normAutofit/>
          </a:bodyPr>
          <a:lstStyle>
            <a:lvl1pPr>
              <a:defRPr sz="2000" baseline="0"/>
            </a:lvl1pPr>
          </a:lstStyle>
          <a:p>
            <a:r>
              <a:rPr kumimoji="1" lang="en-US" altLang="ja-JP" dirty="0"/>
              <a:t>Insert an image</a:t>
            </a:r>
            <a:endParaRPr kumimoji="1" lang="ja-JP" altLang="en-US" dirty="0"/>
          </a:p>
        </p:txBody>
      </p:sp>
      <p:sp>
        <p:nvSpPr>
          <p:cNvPr id="31" name="図プレースホルダー 29"/>
          <p:cNvSpPr>
            <a:spLocks noGrp="1"/>
          </p:cNvSpPr>
          <p:nvPr>
            <p:ph type="pic" sz="quarter" idx="50" hasCustomPrompt="1"/>
          </p:nvPr>
        </p:nvSpPr>
        <p:spPr>
          <a:xfrm>
            <a:off x="12194027" y="2684462"/>
            <a:ext cx="6093616" cy="4421187"/>
          </a:xfrm>
        </p:spPr>
        <p:txBody>
          <a:bodyPr>
            <a:normAutofit/>
          </a:bodyPr>
          <a:lstStyle>
            <a:lvl1pPr>
              <a:defRPr sz="2000"/>
            </a:lvl1pPr>
          </a:lstStyle>
          <a:p>
            <a:r>
              <a:rPr kumimoji="1" lang="en-US" altLang="ja-JP" dirty="0"/>
              <a:t>Insert an image</a:t>
            </a:r>
            <a:endParaRPr kumimoji="1" lang="ja-JP" altLang="en-US" dirty="0"/>
          </a:p>
        </p:txBody>
      </p:sp>
      <p:sp>
        <p:nvSpPr>
          <p:cNvPr id="32" name="図プレースホルダー 25"/>
          <p:cNvSpPr>
            <a:spLocks noGrp="1"/>
          </p:cNvSpPr>
          <p:nvPr>
            <p:ph type="pic" sz="quarter" idx="51" hasCustomPrompt="1"/>
          </p:nvPr>
        </p:nvSpPr>
        <p:spPr>
          <a:xfrm>
            <a:off x="6613389" y="466866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52" hasCustomPrompt="1"/>
          </p:nvPr>
        </p:nvSpPr>
        <p:spPr>
          <a:xfrm>
            <a:off x="7353301" y="459396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4" name="図プレースホルダー 25"/>
          <p:cNvSpPr>
            <a:spLocks noGrp="1"/>
          </p:cNvSpPr>
          <p:nvPr>
            <p:ph type="pic" sz="quarter" idx="53" hasCustomPrompt="1"/>
          </p:nvPr>
        </p:nvSpPr>
        <p:spPr>
          <a:xfrm>
            <a:off x="6613389" y="580449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5" name="テキスト プレースホルダー 12"/>
          <p:cNvSpPr>
            <a:spLocks noGrp="1"/>
          </p:cNvSpPr>
          <p:nvPr>
            <p:ph type="body" sz="quarter" idx="54" hasCustomPrompt="1"/>
          </p:nvPr>
        </p:nvSpPr>
        <p:spPr>
          <a:xfrm>
            <a:off x="7353301" y="572979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861747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Phon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2" hasCustomPrompt="1"/>
          </p:nvPr>
        </p:nvSpPr>
        <p:spPr>
          <a:xfrm>
            <a:off x="1947003" y="3713114"/>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1388278" y="3776058"/>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1388278" y="2786737"/>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1388278" y="7001529"/>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1388278" y="6012208"/>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pic>
        <p:nvPicPr>
          <p:cNvPr id="43" name="図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1603" y="2228602"/>
            <a:ext cx="3583638" cy="7322170"/>
          </a:xfrm>
          <a:prstGeom prst="rect">
            <a:avLst/>
          </a:prstGeom>
          <a:effectLst/>
        </p:spPr>
      </p:pic>
      <p:sp>
        <p:nvSpPr>
          <p:cNvPr id="44" name="図プレースホルダー 2"/>
          <p:cNvSpPr>
            <a:spLocks noGrp="1"/>
          </p:cNvSpPr>
          <p:nvPr>
            <p:ph type="pic" sz="quarter" idx="25" hasCustomPrompt="1"/>
          </p:nvPr>
        </p:nvSpPr>
        <p:spPr>
          <a:xfrm>
            <a:off x="7642859" y="3165437"/>
            <a:ext cx="3055621" cy="5483263"/>
          </a:xfrm>
        </p:spPr>
        <p:txBody>
          <a:bodyPr>
            <a:normAutofit/>
          </a:bodyPr>
          <a:lstStyle>
            <a:lvl1pPr>
              <a:defRPr sz="2000"/>
            </a:lvl1pPr>
          </a:lstStyle>
          <a:p>
            <a:r>
              <a:rPr kumimoji="1" lang="en-US" altLang="ja-JP" dirty="0"/>
              <a:t>Add an image</a:t>
            </a:r>
            <a:endParaRPr kumimoji="1" lang="ja-JP" altLang="en-US" dirty="0"/>
          </a:p>
        </p:txBody>
      </p:sp>
      <p:sp>
        <p:nvSpPr>
          <p:cNvPr id="45"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Tree>
    <p:extLst>
      <p:ext uri="{BB962C8B-B14F-4D97-AF65-F5344CB8AC3E}">
        <p14:creationId xmlns:p14="http://schemas.microsoft.com/office/powerpoint/2010/main" val="2194132972"/>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 Imag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2" name="図プレースホルダー 5"/>
          <p:cNvSpPr>
            <a:spLocks noGrp="1"/>
          </p:cNvSpPr>
          <p:nvPr>
            <p:ph type="pic" sz="quarter" idx="15" hasCustomPrompt="1"/>
          </p:nvPr>
        </p:nvSpPr>
        <p:spPr>
          <a:xfrm>
            <a:off x="6126646" y="1944914"/>
            <a:ext cx="6069156" cy="8340499"/>
          </a:xfrm>
          <a:solidFill>
            <a:schemeClr val="bg1"/>
          </a:solidFill>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2" hasCustomPrompt="1"/>
          </p:nvPr>
        </p:nvSpPr>
        <p:spPr>
          <a:xfrm>
            <a:off x="1947003" y="371311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2168390" y="3776058"/>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2168390" y="2786737"/>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2168390" y="7001529"/>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2168390" y="6012208"/>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943412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200400" y="4698914"/>
            <a:ext cx="11887200"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200400" y="3578967"/>
            <a:ext cx="11887200"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311352" y="441670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75790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図プレースホルダー 32"/>
          <p:cNvSpPr>
            <a:spLocks noGrp="1"/>
          </p:cNvSpPr>
          <p:nvPr>
            <p:ph type="pic" sz="quarter" idx="13" hasCustomPrompt="1"/>
          </p:nvPr>
        </p:nvSpPr>
        <p:spPr>
          <a:xfrm>
            <a:off x="8513005" y="2520949"/>
            <a:ext cx="9776571" cy="395768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a:defRPr sz="1800"/>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1" y="2520949"/>
            <a:ext cx="9776572" cy="395768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1351485"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1351485"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456909" y="741881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2"/>
          <p:cNvSpPr>
            <a:spLocks noGrp="1"/>
          </p:cNvSpPr>
          <p:nvPr>
            <p:ph type="body" sz="quarter" idx="18" hasCustomPrompt="1"/>
          </p:nvPr>
        </p:nvSpPr>
        <p:spPr>
          <a:xfrm>
            <a:off x="10408210"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10408210"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10513634" y="741881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14063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4" name="テキスト プレースホルダー 12"/>
          <p:cNvSpPr>
            <a:spLocks noGrp="1"/>
          </p:cNvSpPr>
          <p:nvPr>
            <p:ph type="body" sz="quarter" idx="12" hasCustomPrompt="1"/>
          </p:nvPr>
        </p:nvSpPr>
        <p:spPr>
          <a:xfrm>
            <a:off x="6057900" y="3646421"/>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6057900" y="2705226"/>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6163324" y="342226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64"/>
          <p:cNvSpPr>
            <a:spLocks noGrp="1"/>
          </p:cNvSpPr>
          <p:nvPr>
            <p:ph type="pic" sz="quarter" idx="43" hasCustomPrompt="1"/>
          </p:nvPr>
        </p:nvSpPr>
        <p:spPr>
          <a:xfrm>
            <a:off x="2857481" y="2578957"/>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6057900" y="7054075"/>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6057900" y="6112880"/>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6163324" y="6829920"/>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64"/>
          <p:cNvSpPr>
            <a:spLocks noGrp="1"/>
          </p:cNvSpPr>
          <p:nvPr>
            <p:ph type="pic" sz="quarter" idx="46" hasCustomPrompt="1"/>
          </p:nvPr>
        </p:nvSpPr>
        <p:spPr>
          <a:xfrm>
            <a:off x="2857481" y="5986611"/>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1704446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ide Image &amp; Mobole Pho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図プレースホルダー 12"/>
          <p:cNvSpPr>
            <a:spLocks noGrp="1"/>
          </p:cNvSpPr>
          <p:nvPr>
            <p:ph type="pic" sz="quarter" idx="23" hasCustomPrompt="1"/>
          </p:nvPr>
        </p:nvSpPr>
        <p:spPr>
          <a:xfrm>
            <a:off x="0" y="2895601"/>
            <a:ext cx="18287642" cy="6359589"/>
          </a:xfrm>
          <a:custGeom>
            <a:avLst/>
            <a:gdLst>
              <a:gd name="connsiteX0" fmla="*/ 1 w 18287642"/>
              <a:gd name="connsiteY0" fmla="*/ 5711589 h 6359589"/>
              <a:gd name="connsiteX1" fmla="*/ 648001 w 18287642"/>
              <a:gd name="connsiteY1" fmla="*/ 5711589 h 6359589"/>
              <a:gd name="connsiteX2" fmla="*/ 648001 w 18287642"/>
              <a:gd name="connsiteY2" fmla="*/ 6359589 h 6359589"/>
              <a:gd name="connsiteX3" fmla="*/ 1 w 18287642"/>
              <a:gd name="connsiteY3" fmla="*/ 6359589 h 6359589"/>
              <a:gd name="connsiteX4" fmla="*/ 648001 w 18287642"/>
              <a:gd name="connsiteY4" fmla="*/ 5063589 h 6359589"/>
              <a:gd name="connsiteX5" fmla="*/ 1296001 w 18287642"/>
              <a:gd name="connsiteY5" fmla="*/ 5063589 h 6359589"/>
              <a:gd name="connsiteX6" fmla="*/ 1296001 w 18287642"/>
              <a:gd name="connsiteY6" fmla="*/ 5711589 h 6359589"/>
              <a:gd name="connsiteX7" fmla="*/ 648001 w 18287642"/>
              <a:gd name="connsiteY7" fmla="*/ 5711589 h 6359589"/>
              <a:gd name="connsiteX8" fmla="*/ 16343642 w 18287642"/>
              <a:gd name="connsiteY8" fmla="*/ 0 h 6359589"/>
              <a:gd name="connsiteX9" fmla="*/ 16991642 w 18287642"/>
              <a:gd name="connsiteY9" fmla="*/ 0 h 6359589"/>
              <a:gd name="connsiteX10" fmla="*/ 16991642 w 18287642"/>
              <a:gd name="connsiteY10" fmla="*/ 2453 h 6359589"/>
              <a:gd name="connsiteX11" fmla="*/ 18287642 w 18287642"/>
              <a:gd name="connsiteY11" fmla="*/ 2453 h 6359589"/>
              <a:gd name="connsiteX12" fmla="*/ 18287642 w 18287642"/>
              <a:gd name="connsiteY12" fmla="*/ 4415589 h 6359589"/>
              <a:gd name="connsiteX13" fmla="*/ 1944001 w 18287642"/>
              <a:gd name="connsiteY13" fmla="*/ 4415589 h 6359589"/>
              <a:gd name="connsiteX14" fmla="*/ 1944001 w 18287642"/>
              <a:gd name="connsiteY14" fmla="*/ 5063589 h 6359589"/>
              <a:gd name="connsiteX15" fmla="*/ 1296001 w 18287642"/>
              <a:gd name="connsiteY15" fmla="*/ 5063589 h 6359589"/>
              <a:gd name="connsiteX16" fmla="*/ 1296001 w 18287642"/>
              <a:gd name="connsiteY16" fmla="*/ 4415589 h 6359589"/>
              <a:gd name="connsiteX17" fmla="*/ 648001 w 18287642"/>
              <a:gd name="connsiteY17" fmla="*/ 4415589 h 6359589"/>
              <a:gd name="connsiteX18" fmla="*/ 648001 w 18287642"/>
              <a:gd name="connsiteY18" fmla="*/ 5063589 h 6359589"/>
              <a:gd name="connsiteX19" fmla="*/ 1 w 18287642"/>
              <a:gd name="connsiteY19" fmla="*/ 5063589 h 6359589"/>
              <a:gd name="connsiteX20" fmla="*/ 1 w 18287642"/>
              <a:gd name="connsiteY20" fmla="*/ 4415589 h 6359589"/>
              <a:gd name="connsiteX21" fmla="*/ 0 w 18287642"/>
              <a:gd name="connsiteY21" fmla="*/ 4415589 h 6359589"/>
              <a:gd name="connsiteX22" fmla="*/ 0 w 18287642"/>
              <a:gd name="connsiteY22" fmla="*/ 2453 h 6359589"/>
              <a:gd name="connsiteX23" fmla="*/ 16343642 w 18287642"/>
              <a:gd name="connsiteY23" fmla="*/ 2453 h 63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87642" h="6359589">
                <a:moveTo>
                  <a:pt x="1" y="5711589"/>
                </a:moveTo>
                <a:lnTo>
                  <a:pt x="648001" y="5711589"/>
                </a:lnTo>
                <a:lnTo>
                  <a:pt x="648001" y="6359589"/>
                </a:lnTo>
                <a:lnTo>
                  <a:pt x="1" y="6359589"/>
                </a:lnTo>
                <a:close/>
                <a:moveTo>
                  <a:pt x="648001" y="5063589"/>
                </a:moveTo>
                <a:lnTo>
                  <a:pt x="1296001" y="5063589"/>
                </a:lnTo>
                <a:lnTo>
                  <a:pt x="1296001" y="5711589"/>
                </a:lnTo>
                <a:lnTo>
                  <a:pt x="648001" y="5711589"/>
                </a:lnTo>
                <a:close/>
                <a:moveTo>
                  <a:pt x="16343642" y="0"/>
                </a:moveTo>
                <a:lnTo>
                  <a:pt x="16991642" y="0"/>
                </a:lnTo>
                <a:lnTo>
                  <a:pt x="16991642" y="2453"/>
                </a:lnTo>
                <a:lnTo>
                  <a:pt x="18287642" y="2453"/>
                </a:lnTo>
                <a:lnTo>
                  <a:pt x="18287642" y="4415589"/>
                </a:lnTo>
                <a:lnTo>
                  <a:pt x="1944001" y="4415589"/>
                </a:lnTo>
                <a:lnTo>
                  <a:pt x="1944001" y="5063589"/>
                </a:lnTo>
                <a:lnTo>
                  <a:pt x="1296001" y="5063589"/>
                </a:lnTo>
                <a:lnTo>
                  <a:pt x="1296001" y="4415589"/>
                </a:lnTo>
                <a:lnTo>
                  <a:pt x="648001" y="4415589"/>
                </a:lnTo>
                <a:lnTo>
                  <a:pt x="648001" y="5063589"/>
                </a:lnTo>
                <a:lnTo>
                  <a:pt x="1" y="5063589"/>
                </a:lnTo>
                <a:lnTo>
                  <a:pt x="1" y="4415589"/>
                </a:lnTo>
                <a:lnTo>
                  <a:pt x="0" y="4415589"/>
                </a:lnTo>
                <a:lnTo>
                  <a:pt x="0" y="2453"/>
                </a:lnTo>
                <a:lnTo>
                  <a:pt x="16343642" y="2453"/>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 Insert a wide image</a:t>
            </a:r>
            <a:endParaRPr kumimoji="1" lang="ja-JP" altLang="en-US" dirty="0"/>
          </a:p>
        </p:txBody>
      </p:sp>
      <p:sp>
        <p:nvSpPr>
          <p:cNvPr id="23" name="テキスト プレースホルダー 12"/>
          <p:cNvSpPr>
            <a:spLocks noGrp="1"/>
          </p:cNvSpPr>
          <p:nvPr>
            <p:ph type="body" sz="quarter" idx="12" hasCustomPrompt="1"/>
          </p:nvPr>
        </p:nvSpPr>
        <p:spPr>
          <a:xfrm>
            <a:off x="3387520" y="7535560"/>
            <a:ext cx="11896024" cy="1719629"/>
          </a:xfrm>
        </p:spPr>
        <p:txBody>
          <a:bodyPr anchor="ct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26" hasCustomPrompt="1"/>
          </p:nvPr>
        </p:nvSpPr>
        <p:spPr>
          <a:xfrm>
            <a:off x="0" y="6358977"/>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6" name="テキスト プレースホルダー 5"/>
          <p:cNvSpPr>
            <a:spLocks noGrp="1"/>
          </p:cNvSpPr>
          <p:nvPr>
            <p:ph type="body" sz="quarter" idx="24" hasCustomPrompt="1"/>
          </p:nvPr>
        </p:nvSpPr>
        <p:spPr>
          <a:xfrm>
            <a:off x="3011286" y="1878795"/>
            <a:ext cx="3758481" cy="5440643"/>
          </a:xfrm>
          <a:blipFill>
            <a:blip r:embed="rId2"/>
            <a:srcRect/>
            <a:stretch>
              <a:fillRect t="-2" b="-41147"/>
            </a:stretch>
          </a:blipFill>
        </p:spPr>
        <p:txBody>
          <a:bodyPr/>
          <a:lstStyle/>
          <a:p>
            <a:pPr lvl="0"/>
            <a:r>
              <a:rPr kumimoji="1" lang="en-US" altLang="ja-JP" dirty="0"/>
              <a:t> </a:t>
            </a:r>
            <a:endParaRPr kumimoji="1" lang="ja-JP" altLang="en-US" dirty="0"/>
          </a:p>
        </p:txBody>
      </p:sp>
      <p:sp>
        <p:nvSpPr>
          <p:cNvPr id="9" name="図プレースホルダー 8"/>
          <p:cNvSpPr>
            <a:spLocks noGrp="1"/>
          </p:cNvSpPr>
          <p:nvPr>
            <p:ph type="pic" sz="quarter" idx="25" hasCustomPrompt="1"/>
          </p:nvPr>
        </p:nvSpPr>
        <p:spPr>
          <a:xfrm>
            <a:off x="3289579" y="2858733"/>
            <a:ext cx="3201895" cy="4460931"/>
          </a:xfrm>
        </p:spPr>
        <p:txBody>
          <a:bodyPr>
            <a:normAutofit/>
          </a:bodyPr>
          <a:lstStyle>
            <a:lvl1pPr>
              <a:defRPr sz="1800"/>
            </a:lvl1pPr>
          </a:lstStyle>
          <a:p>
            <a:r>
              <a:rPr kumimoji="1" lang="en-US" altLang="ja-JP" dirty="0"/>
              <a:t>Insert an image</a:t>
            </a:r>
            <a:endParaRPr kumimoji="1" lang="ja-JP" altLang="en-US" dirty="0"/>
          </a:p>
        </p:txBody>
      </p:sp>
      <p:sp>
        <p:nvSpPr>
          <p:cNvPr id="27" name="テキスト プレースホルダー 12"/>
          <p:cNvSpPr>
            <a:spLocks noGrp="1"/>
          </p:cNvSpPr>
          <p:nvPr>
            <p:ph type="body" sz="quarter" idx="17" hasCustomPrompt="1"/>
          </p:nvPr>
        </p:nvSpPr>
        <p:spPr>
          <a:xfrm>
            <a:off x="6934200" y="6390747"/>
            <a:ext cx="8363858" cy="882483"/>
          </a:xfrm>
        </p:spPr>
        <p:txBody>
          <a:bodyPr anchor="ctr">
            <a:noAutofit/>
          </a:bodyPr>
          <a:lstStyle>
            <a:lvl1pPr algn="l">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517875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Captions and Text">
    <p:spTree>
      <p:nvGrpSpPr>
        <p:cNvPr id="1" name=""/>
        <p:cNvGrpSpPr/>
        <p:nvPr/>
      </p:nvGrpSpPr>
      <p:grpSpPr>
        <a:xfrm>
          <a:off x="0" y="0"/>
          <a:ext cx="0" cy="0"/>
          <a:chOff x="0" y="0"/>
          <a:chExt cx="0" cy="0"/>
        </a:xfrm>
      </p:grpSpPr>
      <p:sp>
        <p:nvSpPr>
          <p:cNvPr id="12" name="図プレースホルダー 11"/>
          <p:cNvSpPr>
            <a:spLocks noGrp="1"/>
          </p:cNvSpPr>
          <p:nvPr>
            <p:ph type="pic" sz="quarter" idx="18" hasCustomPrompt="1"/>
          </p:nvPr>
        </p:nvSpPr>
        <p:spPr>
          <a:xfrm>
            <a:off x="677134"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4" name="図プレースホルダー 11"/>
          <p:cNvSpPr>
            <a:spLocks noGrp="1"/>
          </p:cNvSpPr>
          <p:nvPr>
            <p:ph type="pic" sz="quarter" idx="24" hasCustomPrompt="1"/>
          </p:nvPr>
        </p:nvSpPr>
        <p:spPr>
          <a:xfrm>
            <a:off x="7559425"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7" name="図プレースホルダー 11"/>
          <p:cNvSpPr>
            <a:spLocks noGrp="1"/>
          </p:cNvSpPr>
          <p:nvPr>
            <p:ph type="pic" sz="quarter" idx="27" hasCustomPrompt="1"/>
          </p:nvPr>
        </p:nvSpPr>
        <p:spPr>
          <a:xfrm>
            <a:off x="11000457"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40" name="図プレースホルダー 11"/>
          <p:cNvSpPr>
            <a:spLocks noGrp="1"/>
          </p:cNvSpPr>
          <p:nvPr>
            <p:ph type="pic" sz="quarter" idx="30" hasCustomPrompt="1"/>
          </p:nvPr>
        </p:nvSpPr>
        <p:spPr>
          <a:xfrm>
            <a:off x="14441489"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1" name="図プレースホルダー 11"/>
          <p:cNvSpPr>
            <a:spLocks noGrp="1"/>
          </p:cNvSpPr>
          <p:nvPr>
            <p:ph type="pic" sz="quarter" idx="21" hasCustomPrompt="1"/>
          </p:nvPr>
        </p:nvSpPr>
        <p:spPr>
          <a:xfrm>
            <a:off x="4118393"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0" name="テキスト プレースホルダー 12"/>
          <p:cNvSpPr>
            <a:spLocks noGrp="1"/>
          </p:cNvSpPr>
          <p:nvPr>
            <p:ph type="body" sz="quarter" idx="20" hasCustomPrompt="1"/>
          </p:nvPr>
        </p:nvSpPr>
        <p:spPr>
          <a:xfrm>
            <a:off x="4117939" y="6593539"/>
            <a:ext cx="3178629" cy="747032"/>
          </a:xfrm>
          <a:solidFill>
            <a:schemeClr val="accent2">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3" name="テキスト プレースホルダー 12"/>
          <p:cNvSpPr>
            <a:spLocks noGrp="1"/>
          </p:cNvSpPr>
          <p:nvPr>
            <p:ph type="body" sz="quarter" idx="23" hasCustomPrompt="1"/>
          </p:nvPr>
        </p:nvSpPr>
        <p:spPr>
          <a:xfrm>
            <a:off x="7558971" y="6593539"/>
            <a:ext cx="3178629" cy="747032"/>
          </a:xfrm>
          <a:solidFill>
            <a:schemeClr val="accent3">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6" name="テキスト プレースホルダー 12"/>
          <p:cNvSpPr>
            <a:spLocks noGrp="1"/>
          </p:cNvSpPr>
          <p:nvPr>
            <p:ph type="body" sz="quarter" idx="26" hasCustomPrompt="1"/>
          </p:nvPr>
        </p:nvSpPr>
        <p:spPr>
          <a:xfrm>
            <a:off x="11000003" y="6593539"/>
            <a:ext cx="3178629" cy="747032"/>
          </a:xfrm>
          <a:solidFill>
            <a:schemeClr val="accent4">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9" name="テキスト プレースホルダー 12"/>
          <p:cNvSpPr>
            <a:spLocks noGrp="1"/>
          </p:cNvSpPr>
          <p:nvPr>
            <p:ph type="body" sz="quarter" idx="29" hasCustomPrompt="1"/>
          </p:nvPr>
        </p:nvSpPr>
        <p:spPr>
          <a:xfrm>
            <a:off x="14441035" y="6593539"/>
            <a:ext cx="3178629" cy="747032"/>
          </a:xfrm>
          <a:solidFill>
            <a:schemeClr val="accent5">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8" name="テキスト プレースホルダー 12"/>
          <p:cNvSpPr>
            <a:spLocks noGrp="1"/>
          </p:cNvSpPr>
          <p:nvPr>
            <p:ph type="body" sz="quarter" idx="17" hasCustomPrompt="1"/>
          </p:nvPr>
        </p:nvSpPr>
        <p:spPr>
          <a:xfrm>
            <a:off x="676907" y="6593539"/>
            <a:ext cx="3178629" cy="747032"/>
          </a:xfrm>
          <a:solidFill>
            <a:schemeClr val="accent1">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4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54643570"/>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Square Images &amp; Descriptions">
    <p:spTree>
      <p:nvGrpSpPr>
        <p:cNvPr id="1" name=""/>
        <p:cNvGrpSpPr/>
        <p:nvPr/>
      </p:nvGrpSpPr>
      <p:grpSpPr>
        <a:xfrm>
          <a:off x="0" y="0"/>
          <a:ext cx="0" cy="0"/>
          <a:chOff x="0" y="0"/>
          <a:chExt cx="0" cy="0"/>
        </a:xfrm>
      </p:grpSpPr>
      <p:sp>
        <p:nvSpPr>
          <p:cNvPr id="51" name="フリーフォーム 50"/>
          <p:cNvSpPr/>
          <p:nvPr userDrawn="1"/>
        </p:nvSpPr>
        <p:spPr>
          <a:xfrm>
            <a:off x="12579336" y="2185597"/>
            <a:ext cx="5364000" cy="3420000"/>
          </a:xfrm>
          <a:custGeom>
            <a:avLst/>
            <a:gdLst>
              <a:gd name="connsiteX0" fmla="*/ 4068000 w 5364000"/>
              <a:gd name="connsiteY0" fmla="*/ 648000 h 3420000"/>
              <a:gd name="connsiteX1" fmla="*/ 4716000 w 5364000"/>
              <a:gd name="connsiteY1" fmla="*/ 648000 h 3420000"/>
              <a:gd name="connsiteX2" fmla="*/ 4716000 w 5364000"/>
              <a:gd name="connsiteY2" fmla="*/ 1296000 h 3420000"/>
              <a:gd name="connsiteX3" fmla="*/ 4068000 w 5364000"/>
              <a:gd name="connsiteY3" fmla="*/ 1296000 h 3420000"/>
              <a:gd name="connsiteX4" fmla="*/ 4716000 w 5364000"/>
              <a:gd name="connsiteY4" fmla="*/ 0 h 3420000"/>
              <a:gd name="connsiteX5" fmla="*/ 5364000 w 5364000"/>
              <a:gd name="connsiteY5" fmla="*/ 0 h 3420000"/>
              <a:gd name="connsiteX6" fmla="*/ 5364000 w 5364000"/>
              <a:gd name="connsiteY6" fmla="*/ 648000 h 3420000"/>
              <a:gd name="connsiteX7" fmla="*/ 4716000 w 5364000"/>
              <a:gd name="connsiteY7" fmla="*/ 648000 h 3420000"/>
              <a:gd name="connsiteX8" fmla="*/ 0 w 5364000"/>
              <a:gd name="connsiteY8" fmla="*/ 0 h 3420000"/>
              <a:gd name="connsiteX9" fmla="*/ 3420000 w 5364000"/>
              <a:gd name="connsiteY9" fmla="*/ 0 h 3420000"/>
              <a:gd name="connsiteX10" fmla="*/ 4068000 w 5364000"/>
              <a:gd name="connsiteY10" fmla="*/ 0 h 3420000"/>
              <a:gd name="connsiteX11" fmla="*/ 4068000 w 5364000"/>
              <a:gd name="connsiteY11" fmla="*/ 648000 h 3420000"/>
              <a:gd name="connsiteX12" fmla="*/ 3420000 w 5364000"/>
              <a:gd name="connsiteY12" fmla="*/ 648000 h 3420000"/>
              <a:gd name="connsiteX13" fmla="*/ 3420000 w 5364000"/>
              <a:gd name="connsiteY13" fmla="*/ 1296000 h 3420000"/>
              <a:gd name="connsiteX14" fmla="*/ 4068000 w 5364000"/>
              <a:gd name="connsiteY14" fmla="*/ 1296000 h 3420000"/>
              <a:gd name="connsiteX15" fmla="*/ 4068000 w 5364000"/>
              <a:gd name="connsiteY15" fmla="*/ 1944000 h 3420000"/>
              <a:gd name="connsiteX16" fmla="*/ 3420000 w 5364000"/>
              <a:gd name="connsiteY16" fmla="*/ 1944000 h 3420000"/>
              <a:gd name="connsiteX17" fmla="*/ 3420000 w 5364000"/>
              <a:gd name="connsiteY17" fmla="*/ 3420000 h 3420000"/>
              <a:gd name="connsiteX18" fmla="*/ 0 w 5364000"/>
              <a:gd name="connsiteY1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56" name="フリーフォーム 55"/>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5" name="図プレースホルダー 34"/>
          <p:cNvSpPr>
            <a:spLocks noGrp="1"/>
          </p:cNvSpPr>
          <p:nvPr>
            <p:ph type="pic" sz="quarter" idx="14" hasCustomPrompt="1"/>
          </p:nvPr>
        </p:nvSpPr>
        <p:spPr>
          <a:xfrm>
            <a:off x="915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2">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8" name="正方形/長方形 37"/>
          <p:cNvSpPr/>
          <p:nvPr userDrawn="1"/>
        </p:nvSpPr>
        <p:spPr>
          <a:xfrm>
            <a:off x="9159336" y="5605597"/>
            <a:ext cx="3420000" cy="34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41"/>
          <p:cNvSpPr>
            <a:spLocks noGrp="1"/>
          </p:cNvSpPr>
          <p:nvPr>
            <p:ph type="pic" sz="quarter" idx="15" hasCustomPrompt="1"/>
          </p:nvPr>
        </p:nvSpPr>
        <p:spPr>
          <a:xfrm>
            <a:off x="1226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7" hasCustomPrompt="1"/>
          </p:nvPr>
        </p:nvSpPr>
        <p:spPr>
          <a:xfrm>
            <a:off x="12882017"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415462"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6808407"/>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Square Images &amp; Descriptions + 1 Square Image">
    <p:spTree>
      <p:nvGrpSpPr>
        <p:cNvPr id="1" name=""/>
        <p:cNvGrpSpPr/>
        <p:nvPr/>
      </p:nvGrpSpPr>
      <p:grpSpPr>
        <a:xfrm>
          <a:off x="0" y="0"/>
          <a:ext cx="0" cy="0"/>
          <a:chOff x="0" y="0"/>
          <a:chExt cx="0" cy="0"/>
        </a:xfrm>
      </p:grpSpPr>
      <p:sp>
        <p:nvSpPr>
          <p:cNvPr id="19" name="フリーフォーム 18"/>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26" name="図プレースホルダー 25"/>
          <p:cNvSpPr>
            <a:spLocks noGrp="1"/>
          </p:cNvSpPr>
          <p:nvPr>
            <p:ph type="pic" sz="quarter" idx="19" hasCustomPrompt="1"/>
          </p:nvPr>
        </p:nvSpPr>
        <p:spPr>
          <a:xfrm>
            <a:off x="9159875" y="2185329"/>
            <a:ext cx="8782949" cy="6839609"/>
          </a:xfrm>
          <a:custGeom>
            <a:avLst/>
            <a:gdLst>
              <a:gd name="connsiteX0" fmla="*/ 7486950 w 8782949"/>
              <a:gd name="connsiteY0" fmla="*/ 648000 h 6839609"/>
              <a:gd name="connsiteX1" fmla="*/ 8134949 w 8782949"/>
              <a:gd name="connsiteY1" fmla="*/ 648000 h 6839609"/>
              <a:gd name="connsiteX2" fmla="*/ 8134949 w 8782949"/>
              <a:gd name="connsiteY2" fmla="*/ 1296000 h 6839609"/>
              <a:gd name="connsiteX3" fmla="*/ 7486950 w 8782949"/>
              <a:gd name="connsiteY3" fmla="*/ 1296000 h 6839609"/>
              <a:gd name="connsiteX4" fmla="*/ 8134949 w 8782949"/>
              <a:gd name="connsiteY4" fmla="*/ 0 h 6839609"/>
              <a:gd name="connsiteX5" fmla="*/ 8782949 w 8782949"/>
              <a:gd name="connsiteY5" fmla="*/ 0 h 6839609"/>
              <a:gd name="connsiteX6" fmla="*/ 8782949 w 8782949"/>
              <a:gd name="connsiteY6" fmla="*/ 648000 h 6839609"/>
              <a:gd name="connsiteX7" fmla="*/ 8134949 w 8782949"/>
              <a:gd name="connsiteY7" fmla="*/ 648000 h 6839609"/>
              <a:gd name="connsiteX8" fmla="*/ 6838950 w 8782949"/>
              <a:gd name="connsiteY8" fmla="*/ 0 h 6839609"/>
              <a:gd name="connsiteX9" fmla="*/ 7486950 w 8782949"/>
              <a:gd name="connsiteY9" fmla="*/ 0 h 6839609"/>
              <a:gd name="connsiteX10" fmla="*/ 7486950 w 8782949"/>
              <a:gd name="connsiteY10" fmla="*/ 648000 h 6839609"/>
              <a:gd name="connsiteX11" fmla="*/ 6838950 w 8782949"/>
              <a:gd name="connsiteY11" fmla="*/ 648000 h 6839609"/>
              <a:gd name="connsiteX12" fmla="*/ 6838950 w 8782949"/>
              <a:gd name="connsiteY12" fmla="*/ 1296000 h 6839609"/>
              <a:gd name="connsiteX13" fmla="*/ 7486950 w 8782949"/>
              <a:gd name="connsiteY13" fmla="*/ 1296000 h 6839609"/>
              <a:gd name="connsiteX14" fmla="*/ 7486950 w 8782949"/>
              <a:gd name="connsiteY14" fmla="*/ 1944000 h 6839609"/>
              <a:gd name="connsiteX15" fmla="*/ 6838950 w 8782949"/>
              <a:gd name="connsiteY15" fmla="*/ 1944000 h 6839609"/>
              <a:gd name="connsiteX16" fmla="*/ 6838950 w 8782949"/>
              <a:gd name="connsiteY16" fmla="*/ 6839609 h 6839609"/>
              <a:gd name="connsiteX17" fmla="*/ 0 w 8782949"/>
              <a:gd name="connsiteY17" fmla="*/ 6839609 h 6839609"/>
              <a:gd name="connsiteX18" fmla="*/ 0 w 8782949"/>
              <a:gd name="connsiteY18" fmla="*/ 659 h 6839609"/>
              <a:gd name="connsiteX19" fmla="*/ 6838950 w 8782949"/>
              <a:gd name="connsiteY19" fmla="*/ 659 h 683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2949" h="6839609">
                <a:moveTo>
                  <a:pt x="7486950" y="648000"/>
                </a:moveTo>
                <a:lnTo>
                  <a:pt x="8134949" y="648000"/>
                </a:lnTo>
                <a:lnTo>
                  <a:pt x="8134949" y="1296000"/>
                </a:lnTo>
                <a:lnTo>
                  <a:pt x="7486950" y="1296000"/>
                </a:lnTo>
                <a:close/>
                <a:moveTo>
                  <a:pt x="8134949" y="0"/>
                </a:moveTo>
                <a:lnTo>
                  <a:pt x="8782949" y="0"/>
                </a:lnTo>
                <a:lnTo>
                  <a:pt x="8782949" y="648000"/>
                </a:lnTo>
                <a:lnTo>
                  <a:pt x="8134949" y="648000"/>
                </a:lnTo>
                <a:close/>
                <a:moveTo>
                  <a:pt x="6838950" y="0"/>
                </a:moveTo>
                <a:lnTo>
                  <a:pt x="7486950" y="0"/>
                </a:lnTo>
                <a:lnTo>
                  <a:pt x="7486950" y="648000"/>
                </a:lnTo>
                <a:lnTo>
                  <a:pt x="6838950" y="648000"/>
                </a:lnTo>
                <a:lnTo>
                  <a:pt x="6838950" y="1296000"/>
                </a:lnTo>
                <a:lnTo>
                  <a:pt x="7486950" y="1296000"/>
                </a:lnTo>
                <a:lnTo>
                  <a:pt x="7486950" y="1944000"/>
                </a:lnTo>
                <a:lnTo>
                  <a:pt x="6838950" y="1944000"/>
                </a:lnTo>
                <a:lnTo>
                  <a:pt x="6838950" y="6839609"/>
                </a:lnTo>
                <a:lnTo>
                  <a:pt x="0" y="6839609"/>
                </a:lnTo>
                <a:lnTo>
                  <a:pt x="0" y="659"/>
                </a:lnTo>
                <a:lnTo>
                  <a:pt x="6838950" y="65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43210826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395028"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7395027"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12" hasCustomPrompt="1"/>
          </p:nvPr>
        </p:nvSpPr>
        <p:spPr>
          <a:xfrm>
            <a:off x="12057648" y="7738943"/>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12057648" y="6885536"/>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12163071" y="760257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673767" y="7717604"/>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673767" y="6864197"/>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297029" y="75812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9" name="テキスト プレースホルダー 12"/>
          <p:cNvSpPr>
            <a:spLocks noGrp="1"/>
          </p:cNvSpPr>
          <p:nvPr>
            <p:ph type="body" sz="quarter" idx="20" hasCustomPrompt="1"/>
          </p:nvPr>
        </p:nvSpPr>
        <p:spPr>
          <a:xfrm>
            <a:off x="12057648" y="5507500"/>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12057648" y="4654093"/>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2163071" y="537113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22" hasCustomPrompt="1"/>
          </p:nvPr>
        </p:nvSpPr>
        <p:spPr>
          <a:xfrm>
            <a:off x="673767" y="5486161"/>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673767" y="4632754"/>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4297029" y="5349794"/>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4" name="テキスト プレースホルダー 12"/>
          <p:cNvSpPr>
            <a:spLocks noGrp="1"/>
          </p:cNvSpPr>
          <p:nvPr>
            <p:ph type="body" sz="quarter" idx="24" hasCustomPrompt="1"/>
          </p:nvPr>
        </p:nvSpPr>
        <p:spPr>
          <a:xfrm>
            <a:off x="12057648" y="3250892"/>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25" hasCustomPrompt="1"/>
          </p:nvPr>
        </p:nvSpPr>
        <p:spPr>
          <a:xfrm>
            <a:off x="12057648" y="2397485"/>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正方形/長方形 45"/>
          <p:cNvSpPr/>
          <p:nvPr userDrawn="1"/>
        </p:nvSpPr>
        <p:spPr>
          <a:xfrm>
            <a:off x="12163071" y="3114525"/>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プレースホルダー 12"/>
          <p:cNvSpPr>
            <a:spLocks noGrp="1"/>
          </p:cNvSpPr>
          <p:nvPr>
            <p:ph type="body" sz="quarter" idx="26" hasCustomPrompt="1"/>
          </p:nvPr>
        </p:nvSpPr>
        <p:spPr>
          <a:xfrm>
            <a:off x="673767" y="3250892"/>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27" hasCustomPrompt="1"/>
          </p:nvPr>
        </p:nvSpPr>
        <p:spPr>
          <a:xfrm>
            <a:off x="673767" y="2397485"/>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2" name="正方形/長方形 51"/>
          <p:cNvSpPr/>
          <p:nvPr userDrawn="1"/>
        </p:nvSpPr>
        <p:spPr>
          <a:xfrm>
            <a:off x="4297029" y="3114525"/>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endCxn id="23" idx="1"/>
          </p:cNvCxnSpPr>
          <p:nvPr userDrawn="1"/>
        </p:nvCxnSpPr>
        <p:spPr>
          <a:xfrm flipV="1">
            <a:off x="11180893" y="7259052"/>
            <a:ext cx="876755" cy="52140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6230351" y="7046287"/>
            <a:ext cx="732789" cy="191426"/>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stCxn id="54" idx="2"/>
            <a:endCxn id="42" idx="3"/>
          </p:cNvCxnSpPr>
          <p:nvPr userDrawn="1"/>
        </p:nvCxnSpPr>
        <p:spPr>
          <a:xfrm rot="10800000">
            <a:off x="6230352" y="5006271"/>
            <a:ext cx="732789" cy="426159"/>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直線コネクタ 9"/>
          <p:cNvCxnSpPr>
            <a:stCxn id="51" idx="3"/>
            <a:endCxn id="56" idx="2"/>
          </p:cNvCxnSpPr>
          <p:nvPr userDrawn="1"/>
        </p:nvCxnSpPr>
        <p:spPr>
          <a:xfrm>
            <a:off x="6230351" y="2771001"/>
            <a:ext cx="732789" cy="1047570"/>
          </a:xfrm>
          <a:prstGeom prst="bentConnector3">
            <a:avLst>
              <a:gd name="adj1" fmla="val 50000"/>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stCxn id="53" idx="6"/>
            <a:endCxn id="32" idx="1"/>
          </p:cNvCxnSpPr>
          <p:nvPr userDrawn="1"/>
        </p:nvCxnSpPr>
        <p:spPr>
          <a:xfrm flipV="1">
            <a:off x="11180893" y="5027609"/>
            <a:ext cx="876755" cy="1165362"/>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線コネクタ 9"/>
          <p:cNvCxnSpPr>
            <a:stCxn id="55" idx="6"/>
            <a:endCxn id="45" idx="1"/>
          </p:cNvCxnSpPr>
          <p:nvPr userDrawn="1"/>
        </p:nvCxnSpPr>
        <p:spPr>
          <a:xfrm flipV="1">
            <a:off x="11180893" y="2771001"/>
            <a:ext cx="876755" cy="1834483"/>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楕円 5"/>
          <p:cNvSpPr/>
          <p:nvPr userDrawn="1"/>
        </p:nvSpPr>
        <p:spPr>
          <a:xfrm>
            <a:off x="6963140" y="6902325"/>
            <a:ext cx="287924" cy="287924"/>
          </a:xfrm>
          <a:prstGeom prst="ellipse">
            <a:avLst/>
          </a:prstGeom>
          <a:solidFill>
            <a:schemeClr val="accent2"/>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userDrawn="1"/>
        </p:nvSpPr>
        <p:spPr>
          <a:xfrm>
            <a:off x="10892969" y="6049009"/>
            <a:ext cx="287924" cy="287924"/>
          </a:xfrm>
          <a:prstGeom prst="ellipse">
            <a:avLst/>
          </a:prstGeom>
          <a:solidFill>
            <a:schemeClr val="accent3"/>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userDrawn="1"/>
        </p:nvSpPr>
        <p:spPr>
          <a:xfrm>
            <a:off x="6963140" y="5288467"/>
            <a:ext cx="287924" cy="287924"/>
          </a:xfrm>
          <a:prstGeom prst="ellipse">
            <a:avLst/>
          </a:prstGeom>
          <a:solidFill>
            <a:schemeClr val="accent4"/>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userDrawn="1"/>
        </p:nvSpPr>
        <p:spPr>
          <a:xfrm>
            <a:off x="10892969" y="4461522"/>
            <a:ext cx="287924" cy="287924"/>
          </a:xfrm>
          <a:prstGeom prst="ellipse">
            <a:avLst/>
          </a:prstGeom>
          <a:solidFill>
            <a:schemeClr val="accent5"/>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userDrawn="1"/>
        </p:nvSpPr>
        <p:spPr>
          <a:xfrm>
            <a:off x="6963140" y="3674609"/>
            <a:ext cx="287924" cy="287924"/>
          </a:xfrm>
          <a:prstGeom prst="ellipse">
            <a:avLst/>
          </a:prstGeom>
          <a:solidFill>
            <a:schemeClr val="accent6"/>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10892969" y="7636495"/>
            <a:ext cx="287924" cy="287924"/>
          </a:xfrm>
          <a:prstGeom prst="ellipse">
            <a:avLst/>
          </a:prstGeom>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9276298"/>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Layers">
    <p:spTree>
      <p:nvGrpSpPr>
        <p:cNvPr id="1" name=""/>
        <p:cNvGrpSpPr/>
        <p:nvPr/>
      </p:nvGrpSpPr>
      <p:grpSpPr>
        <a:xfrm>
          <a:off x="0" y="0"/>
          <a:ext cx="0" cy="0"/>
          <a:chOff x="0" y="0"/>
          <a:chExt cx="0" cy="0"/>
        </a:xfrm>
      </p:grpSpPr>
      <p:sp>
        <p:nvSpPr>
          <p:cNvPr id="41" name="円/楕円 4"/>
          <p:cNvSpPr/>
          <p:nvPr userDrawn="1"/>
        </p:nvSpPr>
        <p:spPr>
          <a:xfrm>
            <a:off x="7687620" y="5855660"/>
            <a:ext cx="2947208" cy="2951435"/>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図プレースホルダー 7"/>
          <p:cNvSpPr>
            <a:spLocks noGrp="1"/>
          </p:cNvSpPr>
          <p:nvPr>
            <p:ph type="pic" sz="quarter" idx="12" hasCustomPrompt="1"/>
          </p:nvPr>
        </p:nvSpPr>
        <p:spPr>
          <a:xfrm>
            <a:off x="8543925" y="6731302"/>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8771523" y="5928642"/>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p:cNvSpPr/>
          <p:nvPr userDrawn="1"/>
        </p:nvSpPr>
        <p:spPr>
          <a:xfrm>
            <a:off x="7687620" y="4267518"/>
            <a:ext cx="2947208" cy="295143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13" hasCustomPrompt="1"/>
          </p:nvPr>
        </p:nvSpPr>
        <p:spPr>
          <a:xfrm>
            <a:off x="8543925" y="5143160"/>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8756024" y="4354634"/>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4"/>
          <p:cNvSpPr/>
          <p:nvPr userDrawn="1"/>
        </p:nvSpPr>
        <p:spPr>
          <a:xfrm>
            <a:off x="7670396" y="2617537"/>
            <a:ext cx="2947208" cy="295143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図プレースホルダー 7"/>
          <p:cNvSpPr>
            <a:spLocks noGrp="1"/>
          </p:cNvSpPr>
          <p:nvPr>
            <p:ph type="pic" sz="quarter" idx="14" hasCustomPrompt="1"/>
          </p:nvPr>
        </p:nvSpPr>
        <p:spPr>
          <a:xfrm>
            <a:off x="8526701" y="3493179"/>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952437" y="7234684"/>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952437" y="6245363"/>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4821646" y="701052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9" name="テキスト プレースホルダー 12"/>
          <p:cNvSpPr>
            <a:spLocks noGrp="1"/>
          </p:cNvSpPr>
          <p:nvPr>
            <p:ph type="body" sz="quarter" idx="23" hasCustomPrompt="1"/>
          </p:nvPr>
        </p:nvSpPr>
        <p:spPr>
          <a:xfrm>
            <a:off x="11542805" y="5420714"/>
            <a:ext cx="5827206"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11542805" y="4431393"/>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11650302" y="519655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72" name="テキスト プレースホルダー 12"/>
          <p:cNvSpPr>
            <a:spLocks noGrp="1"/>
          </p:cNvSpPr>
          <p:nvPr>
            <p:ph type="body" sz="quarter" idx="25" hasCustomPrompt="1"/>
          </p:nvPr>
        </p:nvSpPr>
        <p:spPr>
          <a:xfrm>
            <a:off x="952437" y="3712889"/>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952437" y="2723568"/>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4821646" y="348873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4245221138"/>
      </p:ext>
    </p:extLst>
  </p:cSld>
  <p:clrMapOvr>
    <a:masterClrMapping/>
  </p:clrMapOvr>
  <p:extLst>
    <p:ext uri="{DCECCB84-F9BA-43D5-87BE-67443E8EF086}">
      <p15:sldGuideLst xmlns:p15="http://schemas.microsoft.com/office/powerpoint/2012/main">
        <p15:guide id="1" orient="horz" pos="3262" userDrawn="1">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8" name="円/楕円 4"/>
          <p:cNvSpPr/>
          <p:nvPr userDrawn="1"/>
        </p:nvSpPr>
        <p:spPr>
          <a:xfrm rot="5400000">
            <a:off x="6736438" y="3234592"/>
            <a:ext cx="2284254" cy="2287530"/>
          </a:xfrm>
          <a:prstGeom prst="snip1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2"/>
          <p:cNvSpPr>
            <a:spLocks noGrp="1"/>
          </p:cNvSpPr>
          <p:nvPr>
            <p:ph type="body" sz="quarter" idx="19" hasCustomPrompt="1"/>
          </p:nvPr>
        </p:nvSpPr>
        <p:spPr>
          <a:xfrm>
            <a:off x="7025891"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5" name="テキスト プレースホルダー 12"/>
          <p:cNvSpPr>
            <a:spLocks noGrp="1"/>
          </p:cNvSpPr>
          <p:nvPr>
            <p:ph type="body" sz="quarter" idx="16" hasCustomPrompt="1"/>
          </p:nvPr>
        </p:nvSpPr>
        <p:spPr>
          <a:xfrm>
            <a:off x="543540" y="399299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7" hasCustomPrompt="1"/>
          </p:nvPr>
        </p:nvSpPr>
        <p:spPr>
          <a:xfrm>
            <a:off x="543540" y="300367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412749" y="3768837"/>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2" name="テキスト プレースホルダー 12"/>
          <p:cNvSpPr>
            <a:spLocks noGrp="1"/>
          </p:cNvSpPr>
          <p:nvPr>
            <p:ph type="body" sz="quarter" idx="23" hasCustomPrompt="1"/>
          </p:nvPr>
        </p:nvSpPr>
        <p:spPr>
          <a:xfrm>
            <a:off x="11877319" y="399299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24" hasCustomPrompt="1"/>
          </p:nvPr>
        </p:nvSpPr>
        <p:spPr>
          <a:xfrm>
            <a:off x="11877319" y="300367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1984816" y="37688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2" name="テキスト プレースホルダー 12"/>
          <p:cNvSpPr>
            <a:spLocks noGrp="1"/>
          </p:cNvSpPr>
          <p:nvPr>
            <p:ph type="body" sz="quarter" idx="25" hasCustomPrompt="1"/>
          </p:nvPr>
        </p:nvSpPr>
        <p:spPr>
          <a:xfrm>
            <a:off x="536802" y="675375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26" hasCustomPrompt="1"/>
          </p:nvPr>
        </p:nvSpPr>
        <p:spPr>
          <a:xfrm>
            <a:off x="536802" y="576443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4" name="正方形/長方形 43"/>
          <p:cNvSpPr/>
          <p:nvPr userDrawn="1"/>
        </p:nvSpPr>
        <p:spPr>
          <a:xfrm>
            <a:off x="4406011" y="652959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5" name="テキスト プレースホルダー 12"/>
          <p:cNvSpPr>
            <a:spLocks noGrp="1"/>
          </p:cNvSpPr>
          <p:nvPr>
            <p:ph type="body" sz="quarter" idx="27" hasCustomPrompt="1"/>
          </p:nvPr>
        </p:nvSpPr>
        <p:spPr>
          <a:xfrm>
            <a:off x="11877319" y="675375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28" hasCustomPrompt="1"/>
          </p:nvPr>
        </p:nvSpPr>
        <p:spPr>
          <a:xfrm>
            <a:off x="11877319" y="576443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7" name="正方形/長方形 46"/>
          <p:cNvSpPr/>
          <p:nvPr userDrawn="1"/>
        </p:nvSpPr>
        <p:spPr>
          <a:xfrm>
            <a:off x="11984816" y="6529597"/>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円/楕円 4"/>
          <p:cNvSpPr/>
          <p:nvPr userDrawn="1"/>
        </p:nvSpPr>
        <p:spPr>
          <a:xfrm rot="10800000">
            <a:off x="9267916" y="3232954"/>
            <a:ext cx="2284254" cy="2287530"/>
          </a:xfrm>
          <a:prstGeom prst="snip1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20" hasCustomPrompt="1"/>
          </p:nvPr>
        </p:nvSpPr>
        <p:spPr>
          <a:xfrm>
            <a:off x="9593065"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19" name="円/楕円 4"/>
          <p:cNvSpPr/>
          <p:nvPr userDrawn="1"/>
        </p:nvSpPr>
        <p:spPr>
          <a:xfrm>
            <a:off x="6736438" y="5764432"/>
            <a:ext cx="2284254" cy="2287530"/>
          </a:xfrm>
          <a:prstGeom prst="snip1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2"/>
          <p:cNvSpPr>
            <a:spLocks noGrp="1"/>
          </p:cNvSpPr>
          <p:nvPr>
            <p:ph type="body" sz="quarter" idx="21" hasCustomPrompt="1"/>
          </p:nvPr>
        </p:nvSpPr>
        <p:spPr>
          <a:xfrm>
            <a:off x="7025891"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0" name="円/楕円 4"/>
          <p:cNvSpPr/>
          <p:nvPr userDrawn="1"/>
        </p:nvSpPr>
        <p:spPr>
          <a:xfrm rot="16200000">
            <a:off x="9266278" y="5762794"/>
            <a:ext cx="2284254" cy="2287530"/>
          </a:xfrm>
          <a:prstGeom prst="snip1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12"/>
          <p:cNvSpPr>
            <a:spLocks noGrp="1"/>
          </p:cNvSpPr>
          <p:nvPr>
            <p:ph type="body" sz="quarter" idx="22" hasCustomPrompt="1"/>
          </p:nvPr>
        </p:nvSpPr>
        <p:spPr>
          <a:xfrm>
            <a:off x="9593065"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Tree>
    <p:extLst>
      <p:ext uri="{BB962C8B-B14F-4D97-AF65-F5344CB8AC3E}">
        <p14:creationId xmlns:p14="http://schemas.microsoft.com/office/powerpoint/2010/main" val="216296405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ec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2" name="フリーフォーム 51"/>
          <p:cNvSpPr/>
          <p:nvPr userDrawn="1"/>
        </p:nvSpPr>
        <p:spPr>
          <a:xfrm>
            <a:off x="9167574" y="2741622"/>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p:cNvSpPr/>
          <p:nvPr userDrawn="1"/>
        </p:nvSpPr>
        <p:spPr>
          <a:xfrm rot="5400000">
            <a:off x="8950891" y="5268130"/>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10800000">
            <a:off x="6430724" y="5051447"/>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userDrawn="1"/>
        </p:nvSpPr>
        <p:spPr>
          <a:xfrm rot="16200000">
            <a:off x="6647406" y="2524939"/>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3" hasCustomPrompt="1"/>
          </p:nvPr>
        </p:nvSpPr>
        <p:spPr>
          <a:xfrm>
            <a:off x="11877319" y="335742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4" hasCustomPrompt="1"/>
          </p:nvPr>
        </p:nvSpPr>
        <p:spPr>
          <a:xfrm>
            <a:off x="11877319" y="236810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11984816" y="3133271"/>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59" name="テキスト プレースホルダー 12"/>
          <p:cNvSpPr>
            <a:spLocks noGrp="1"/>
          </p:cNvSpPr>
          <p:nvPr>
            <p:ph type="body" sz="quarter" idx="25" hasCustomPrompt="1"/>
          </p:nvPr>
        </p:nvSpPr>
        <p:spPr>
          <a:xfrm>
            <a:off x="11904424" y="721947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6" hasCustomPrompt="1"/>
          </p:nvPr>
        </p:nvSpPr>
        <p:spPr>
          <a:xfrm>
            <a:off x="11904424" y="623015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12011921" y="699532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2" name="テキスト プレースホルダー 12"/>
          <p:cNvSpPr>
            <a:spLocks noGrp="1"/>
          </p:cNvSpPr>
          <p:nvPr>
            <p:ph type="body" sz="quarter" idx="16" hasCustomPrompt="1"/>
          </p:nvPr>
        </p:nvSpPr>
        <p:spPr>
          <a:xfrm>
            <a:off x="543540" y="721947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p:ph type="body" sz="quarter" idx="17" hasCustomPrompt="1"/>
          </p:nvPr>
        </p:nvSpPr>
        <p:spPr>
          <a:xfrm>
            <a:off x="543540" y="623015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4" name="正方形/長方形 63"/>
          <p:cNvSpPr/>
          <p:nvPr userDrawn="1"/>
        </p:nvSpPr>
        <p:spPr>
          <a:xfrm>
            <a:off x="4412749" y="6995321"/>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8" name="テキスト プレースホルダー 12"/>
          <p:cNvSpPr>
            <a:spLocks noGrp="1"/>
          </p:cNvSpPr>
          <p:nvPr>
            <p:ph type="body" sz="quarter" idx="27" hasCustomPrompt="1"/>
          </p:nvPr>
        </p:nvSpPr>
        <p:spPr>
          <a:xfrm>
            <a:off x="543540" y="335742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28" hasCustomPrompt="1"/>
          </p:nvPr>
        </p:nvSpPr>
        <p:spPr>
          <a:xfrm>
            <a:off x="543540" y="236810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4412749" y="31332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71" name="図プレースホルダー 25"/>
          <p:cNvSpPr>
            <a:spLocks noGrp="1"/>
          </p:cNvSpPr>
          <p:nvPr>
            <p:ph type="pic" sz="quarter" idx="14" hasCustomPrompt="1"/>
          </p:nvPr>
        </p:nvSpPr>
        <p:spPr>
          <a:xfrm>
            <a:off x="10319316"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2" name="図プレースホルダー 25"/>
          <p:cNvSpPr>
            <a:spLocks noGrp="1"/>
          </p:cNvSpPr>
          <p:nvPr>
            <p:ph type="pic" sz="quarter" idx="29" hasCustomPrompt="1"/>
          </p:nvPr>
        </p:nvSpPr>
        <p:spPr>
          <a:xfrm>
            <a:off x="10319316" y="653823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3" name="図プレースホルダー 25"/>
          <p:cNvSpPr>
            <a:spLocks noGrp="1"/>
          </p:cNvSpPr>
          <p:nvPr>
            <p:ph type="pic" sz="quarter" idx="30" hasCustomPrompt="1"/>
          </p:nvPr>
        </p:nvSpPr>
        <p:spPr>
          <a:xfrm>
            <a:off x="7350100" y="655061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4" name="図プレースホルダー 25"/>
          <p:cNvSpPr>
            <a:spLocks noGrp="1"/>
          </p:cNvSpPr>
          <p:nvPr>
            <p:ph type="pic" sz="quarter" idx="31" hasCustomPrompt="1"/>
          </p:nvPr>
        </p:nvSpPr>
        <p:spPr>
          <a:xfrm>
            <a:off x="7350100"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59710659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8" y="4698914"/>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8" y="3578967"/>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9542816" y="4701002"/>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9542816" y="3581055"/>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9653768" y="4418791"/>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354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山形 6"/>
          <p:cNvSpPr/>
          <p:nvPr userDrawn="1"/>
        </p:nvSpPr>
        <p:spPr>
          <a:xfrm>
            <a:off x="892704" y="4364211"/>
            <a:ext cx="4173971" cy="5660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01</a:t>
            </a:r>
            <a:endParaRPr kumimoji="1" lang="ja-JP" altLang="en-US" sz="2800" dirty="0">
              <a:solidFill>
                <a:schemeClr val="bg1"/>
              </a:solidFill>
            </a:endParaRPr>
          </a:p>
        </p:txBody>
      </p:sp>
      <p:sp>
        <p:nvSpPr>
          <p:cNvPr id="50" name="山形 49"/>
          <p:cNvSpPr/>
          <p:nvPr userDrawn="1"/>
        </p:nvSpPr>
        <p:spPr>
          <a:xfrm>
            <a:off x="4970029" y="4364211"/>
            <a:ext cx="4173971" cy="5660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02</a:t>
            </a:r>
            <a:endParaRPr kumimoji="1" lang="ja-JP" altLang="en-US" sz="2800" dirty="0">
              <a:solidFill>
                <a:schemeClr val="bg1"/>
              </a:solidFill>
            </a:endParaRPr>
          </a:p>
        </p:txBody>
      </p:sp>
      <p:sp>
        <p:nvSpPr>
          <p:cNvPr id="51" name="山形 50"/>
          <p:cNvSpPr/>
          <p:nvPr userDrawn="1"/>
        </p:nvSpPr>
        <p:spPr>
          <a:xfrm>
            <a:off x="9047354" y="4364211"/>
            <a:ext cx="4173971" cy="5660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03</a:t>
            </a:r>
            <a:endParaRPr kumimoji="1" lang="ja-JP" altLang="en-US" sz="2800" dirty="0">
              <a:solidFill>
                <a:schemeClr val="bg1"/>
              </a:solidFill>
            </a:endParaRPr>
          </a:p>
        </p:txBody>
      </p:sp>
      <p:sp>
        <p:nvSpPr>
          <p:cNvPr id="52" name="山形 51"/>
          <p:cNvSpPr/>
          <p:nvPr userDrawn="1"/>
        </p:nvSpPr>
        <p:spPr>
          <a:xfrm>
            <a:off x="13124679" y="4364210"/>
            <a:ext cx="4173971" cy="56605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04</a:t>
            </a:r>
            <a:endParaRPr kumimoji="1" lang="ja-JP" altLang="en-US" sz="2800" dirty="0">
              <a:solidFill>
                <a:schemeClr val="bg1"/>
              </a:solidFill>
            </a:endParaRPr>
          </a:p>
        </p:txBody>
      </p:sp>
      <p:sp>
        <p:nvSpPr>
          <p:cNvPr id="53" name="テキスト プレースホルダー 12"/>
          <p:cNvSpPr>
            <a:spLocks noGrp="1"/>
          </p:cNvSpPr>
          <p:nvPr>
            <p:ph type="body" sz="quarter" idx="12" hasCustomPrompt="1"/>
          </p:nvPr>
        </p:nvSpPr>
        <p:spPr>
          <a:xfrm>
            <a:off x="89270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14" hasCustomPrompt="1"/>
          </p:nvPr>
        </p:nvSpPr>
        <p:spPr>
          <a:xfrm>
            <a:off x="89270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5" name="テキスト プレースホルダー 12"/>
          <p:cNvSpPr>
            <a:spLocks noGrp="1"/>
          </p:cNvSpPr>
          <p:nvPr>
            <p:ph type="body" sz="quarter" idx="15" hasCustomPrompt="1"/>
          </p:nvPr>
        </p:nvSpPr>
        <p:spPr>
          <a:xfrm>
            <a:off x="497002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6" name="テキスト プレースホルダー 12"/>
          <p:cNvSpPr>
            <a:spLocks noGrp="1"/>
          </p:cNvSpPr>
          <p:nvPr>
            <p:ph type="body" sz="quarter" idx="16" hasCustomPrompt="1"/>
          </p:nvPr>
        </p:nvSpPr>
        <p:spPr>
          <a:xfrm>
            <a:off x="497002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7" name="テキスト プレースホルダー 12"/>
          <p:cNvSpPr>
            <a:spLocks noGrp="1"/>
          </p:cNvSpPr>
          <p:nvPr>
            <p:ph type="body" sz="quarter" idx="17" hasCustomPrompt="1"/>
          </p:nvPr>
        </p:nvSpPr>
        <p:spPr>
          <a:xfrm>
            <a:off x="904735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8" name="テキスト プレースホルダー 12"/>
          <p:cNvSpPr>
            <a:spLocks noGrp="1"/>
          </p:cNvSpPr>
          <p:nvPr>
            <p:ph type="body" sz="quarter" idx="18" hasCustomPrompt="1"/>
          </p:nvPr>
        </p:nvSpPr>
        <p:spPr>
          <a:xfrm>
            <a:off x="904735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9" name="テキスト プレースホルダー 12"/>
          <p:cNvSpPr>
            <a:spLocks noGrp="1"/>
          </p:cNvSpPr>
          <p:nvPr>
            <p:ph type="body" sz="quarter" idx="19" hasCustomPrompt="1"/>
          </p:nvPr>
        </p:nvSpPr>
        <p:spPr>
          <a:xfrm>
            <a:off x="1312467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0" hasCustomPrompt="1"/>
          </p:nvPr>
        </p:nvSpPr>
        <p:spPr>
          <a:xfrm>
            <a:off x="1312467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22035212"/>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円/楕円 30"/>
          <p:cNvSpPr/>
          <p:nvPr userDrawn="1"/>
        </p:nvSpPr>
        <p:spPr>
          <a:xfrm>
            <a:off x="8506495" y="5688869"/>
            <a:ext cx="1275009" cy="3502148"/>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2"/>
          <p:cNvSpPr>
            <a:spLocks noGrp="1"/>
          </p:cNvSpPr>
          <p:nvPr>
            <p:ph type="body" sz="quarter" idx="12" hasCustomPrompt="1"/>
          </p:nvPr>
        </p:nvSpPr>
        <p:spPr>
          <a:xfrm>
            <a:off x="6157916" y="3023183"/>
            <a:ext cx="5998233" cy="590539"/>
          </a:xfrm>
        </p:spPr>
        <p:txBody>
          <a:bodyPr>
            <a:normAutofit/>
          </a:bodyPr>
          <a:lstStyle>
            <a:lvl1pPr algn="ctr">
              <a:defRPr sz="18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3" hasCustomPrompt="1"/>
          </p:nvPr>
        </p:nvSpPr>
        <p:spPr>
          <a:xfrm>
            <a:off x="6157916" y="2191030"/>
            <a:ext cx="5998233"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6" name="正方形/長方形 35"/>
          <p:cNvSpPr/>
          <p:nvPr userDrawn="1"/>
        </p:nvSpPr>
        <p:spPr>
          <a:xfrm>
            <a:off x="8243083" y="289904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4"/>
          <p:cNvSpPr/>
          <p:nvPr userDrawn="1"/>
        </p:nvSpPr>
        <p:spPr>
          <a:xfrm>
            <a:off x="8611939" y="3755995"/>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25"/>
          <p:cNvSpPr>
            <a:spLocks noGrp="1"/>
          </p:cNvSpPr>
          <p:nvPr>
            <p:ph type="pic" sz="quarter" idx="14" hasCustomPrompt="1"/>
          </p:nvPr>
        </p:nvSpPr>
        <p:spPr>
          <a:xfrm>
            <a:off x="8865196" y="401006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9" name="円/楕円 4"/>
          <p:cNvSpPr/>
          <p:nvPr userDrawn="1"/>
        </p:nvSpPr>
        <p:spPr>
          <a:xfrm>
            <a:off x="10701039" y="5228213"/>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15" hasCustomPrompt="1"/>
          </p:nvPr>
        </p:nvSpPr>
        <p:spPr>
          <a:xfrm>
            <a:off x="10954296" y="548228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3" name="テキスト プレースホルダー 12"/>
          <p:cNvSpPr>
            <a:spLocks noGrp="1"/>
          </p:cNvSpPr>
          <p:nvPr>
            <p:ph type="body" sz="quarter" idx="16" hasCustomPrompt="1"/>
          </p:nvPr>
        </p:nvSpPr>
        <p:spPr>
          <a:xfrm>
            <a:off x="12090811" y="5624558"/>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12090811" y="4792405"/>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12176539" y="550041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6" name="円/楕円 4"/>
          <p:cNvSpPr/>
          <p:nvPr userDrawn="1"/>
        </p:nvSpPr>
        <p:spPr>
          <a:xfrm>
            <a:off x="6519919" y="52238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25"/>
          <p:cNvSpPr>
            <a:spLocks noGrp="1"/>
          </p:cNvSpPr>
          <p:nvPr>
            <p:ph type="pic" sz="quarter" idx="18" hasCustomPrompt="1"/>
          </p:nvPr>
        </p:nvSpPr>
        <p:spPr>
          <a:xfrm>
            <a:off x="6773176" y="547791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8" name="テキスト プレースホルダー 12"/>
          <p:cNvSpPr>
            <a:spLocks noGrp="1"/>
          </p:cNvSpPr>
          <p:nvPr>
            <p:ph type="body" sz="quarter" idx="19" hasCustomPrompt="1"/>
          </p:nvPr>
        </p:nvSpPr>
        <p:spPr>
          <a:xfrm>
            <a:off x="1989683" y="5620188"/>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49" name="テキスト プレースホルダー 12"/>
          <p:cNvSpPr>
            <a:spLocks noGrp="1"/>
          </p:cNvSpPr>
          <p:nvPr>
            <p:ph type="body" sz="quarter" idx="20" hasCustomPrompt="1"/>
          </p:nvPr>
        </p:nvSpPr>
        <p:spPr>
          <a:xfrm>
            <a:off x="1989683" y="4788035"/>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4312365" y="549604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2" name="円/楕円 4"/>
          <p:cNvSpPr/>
          <p:nvPr userDrawn="1"/>
        </p:nvSpPr>
        <p:spPr>
          <a:xfrm>
            <a:off x="11880418" y="735755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図プレースホルダー 25"/>
          <p:cNvSpPr>
            <a:spLocks noGrp="1"/>
          </p:cNvSpPr>
          <p:nvPr>
            <p:ph type="pic" sz="quarter" idx="21" hasCustomPrompt="1"/>
          </p:nvPr>
        </p:nvSpPr>
        <p:spPr>
          <a:xfrm>
            <a:off x="12133675" y="761162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2" hasCustomPrompt="1"/>
          </p:nvPr>
        </p:nvSpPr>
        <p:spPr>
          <a:xfrm>
            <a:off x="13270190" y="7753900"/>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3" hasCustomPrompt="1"/>
          </p:nvPr>
        </p:nvSpPr>
        <p:spPr>
          <a:xfrm>
            <a:off x="13270190" y="6921747"/>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正方形/長方形 65"/>
          <p:cNvSpPr/>
          <p:nvPr userDrawn="1"/>
        </p:nvSpPr>
        <p:spPr>
          <a:xfrm>
            <a:off x="13355918" y="7629761"/>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7" name="円/楕円 4"/>
          <p:cNvSpPr/>
          <p:nvPr userDrawn="1"/>
        </p:nvSpPr>
        <p:spPr>
          <a:xfrm>
            <a:off x="5346461" y="7361665"/>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図プレースホルダー 25"/>
          <p:cNvSpPr>
            <a:spLocks noGrp="1"/>
          </p:cNvSpPr>
          <p:nvPr>
            <p:ph type="pic" sz="quarter" idx="24" hasCustomPrompt="1"/>
          </p:nvPr>
        </p:nvSpPr>
        <p:spPr>
          <a:xfrm>
            <a:off x="5599718" y="761573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9" name="テキスト プレースホルダー 12"/>
          <p:cNvSpPr>
            <a:spLocks noGrp="1"/>
          </p:cNvSpPr>
          <p:nvPr>
            <p:ph type="body" sz="quarter" idx="25" hasCustomPrompt="1"/>
          </p:nvPr>
        </p:nvSpPr>
        <p:spPr>
          <a:xfrm>
            <a:off x="816225" y="7758010"/>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6" hasCustomPrompt="1"/>
          </p:nvPr>
        </p:nvSpPr>
        <p:spPr>
          <a:xfrm>
            <a:off x="816225" y="6925857"/>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3138907" y="76338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3937294106"/>
      </p:ext>
    </p:extLst>
  </p:cSld>
  <p:clrMapOvr>
    <a:masterClrMapping/>
  </p:clrMapOvr>
  <p:extLst>
    <p:ext uri="{DCECCB84-F9BA-43D5-87BE-67443E8EF086}">
      <p15:sldGuideLst xmlns:p15="http://schemas.microsoft.com/office/powerpoint/2012/main">
        <p15:guide id="1" orient="horz" pos="3194" userDrawn="1">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7" name="テキスト プレースホルダー 12"/>
          <p:cNvSpPr>
            <a:spLocks noGrp="1"/>
          </p:cNvSpPr>
          <p:nvPr>
            <p:ph type="body" sz="quarter" idx="12" hasCustomPrompt="1"/>
          </p:nvPr>
        </p:nvSpPr>
        <p:spPr>
          <a:xfrm>
            <a:off x="9537980" y="223872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8217564"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8341124" y="2447620"/>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9537980" y="3645050"/>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8217564"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8341124" y="385394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9537980" y="5051378"/>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8217564"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8341124" y="5260276"/>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9537980" y="6457706"/>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8217564"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8341124" y="6666604"/>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9537980" y="786403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8217564"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8341124" y="8072930"/>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32" name="テキスト プレースホルダー 12"/>
          <p:cNvSpPr>
            <a:spLocks noGrp="1"/>
          </p:cNvSpPr>
          <p:nvPr>
            <p:ph type="body" sz="quarter" idx="24" hasCustomPrompt="1"/>
          </p:nvPr>
        </p:nvSpPr>
        <p:spPr>
          <a:xfrm>
            <a:off x="808892" y="2215248"/>
            <a:ext cx="6752493" cy="6780697"/>
          </a:xfrm>
        </p:spPr>
        <p:txBody>
          <a:bodyPr anchor="ctr">
            <a:noAutofit/>
          </a:bodyPr>
          <a:lstStyle>
            <a:lvl1pPr algn="ctr">
              <a:lnSpc>
                <a:spcPct val="100000"/>
              </a:lnSpc>
              <a:spcBef>
                <a:spcPts val="0"/>
              </a:spcBef>
              <a:defRPr sz="4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72328727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42" name="フリーフォーム 41"/>
          <p:cNvSpPr/>
          <p:nvPr userDrawn="1"/>
        </p:nvSpPr>
        <p:spPr>
          <a:xfrm rot="2700000">
            <a:off x="6793057" y="164934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2700000">
            <a:off x="2128748" y="472143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rot="2700000">
            <a:off x="12367248"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rot="2700000">
            <a:off x="6195271" y="6129705"/>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3326919" y="1476686"/>
            <a:ext cx="5240859" cy="5190503"/>
            <a:chOff x="3326919" y="1476686"/>
            <a:chExt cx="5240859"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427722" y="3234655"/>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5" name="テキスト プレースホルダー 12"/>
          <p:cNvSpPr>
            <a:spLocks noGrp="1"/>
          </p:cNvSpPr>
          <p:nvPr>
            <p:ph type="body" sz="quarter" idx="14" hasCustomPrompt="1"/>
          </p:nvPr>
        </p:nvSpPr>
        <p:spPr>
          <a:xfrm>
            <a:off x="2700897" y="3481545"/>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8" name="グループ化 7"/>
          <p:cNvGrpSpPr/>
          <p:nvPr userDrawn="1"/>
        </p:nvGrpSpPr>
        <p:grpSpPr>
          <a:xfrm>
            <a:off x="6811422" y="2903055"/>
            <a:ext cx="5220383" cy="5190503"/>
            <a:chOff x="6811422" y="2903055"/>
            <a:chExt cx="5220383" cy="5190503"/>
          </a:xfrm>
        </p:grpSpPr>
        <p:sp>
          <p:nvSpPr>
            <p:cNvPr id="39" name="フリーフォーム 38"/>
            <p:cNvSpPr/>
            <p:nvPr userDrawn="1"/>
          </p:nvSpPr>
          <p:spPr>
            <a:xfrm rot="2700000">
              <a:off x="6548750" y="3165727"/>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userDrawn="1"/>
          </p:nvSpPr>
          <p:spPr>
            <a:xfrm>
              <a:off x="10891749" y="4621494"/>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49" name="テキスト プレースホルダー 12"/>
          <p:cNvSpPr>
            <a:spLocks noGrp="1"/>
          </p:cNvSpPr>
          <p:nvPr>
            <p:ph type="body" sz="quarter" idx="15" hasCustomPrompt="1"/>
          </p:nvPr>
        </p:nvSpPr>
        <p:spPr>
          <a:xfrm>
            <a:off x="6191081" y="49224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9" name="グループ化 8"/>
          <p:cNvGrpSpPr/>
          <p:nvPr userDrawn="1"/>
        </p:nvGrpSpPr>
        <p:grpSpPr>
          <a:xfrm>
            <a:off x="10295924" y="4329423"/>
            <a:ext cx="5232500" cy="5190503"/>
            <a:chOff x="10295924" y="4329423"/>
            <a:chExt cx="5232500" cy="5190503"/>
          </a:xfrm>
        </p:grpSpPr>
        <p:sp>
          <p:nvSpPr>
            <p:cNvPr id="40" name="フリーフォーム 39"/>
            <p:cNvSpPr/>
            <p:nvPr userDrawn="1"/>
          </p:nvSpPr>
          <p:spPr>
            <a:xfrm rot="2700000">
              <a:off x="10033252" y="4592095"/>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userDrawn="1"/>
          </p:nvSpPr>
          <p:spPr>
            <a:xfrm>
              <a:off x="14388368" y="6084816"/>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50" name="テキスト プレースホルダー 12"/>
          <p:cNvSpPr>
            <a:spLocks noGrp="1"/>
          </p:cNvSpPr>
          <p:nvPr>
            <p:ph type="body" sz="quarter" idx="16" hasCustomPrompt="1"/>
          </p:nvPr>
        </p:nvSpPr>
        <p:spPr>
          <a:xfrm>
            <a:off x="9677628" y="6329481"/>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072848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Arrows - 2">
    <p:spTree>
      <p:nvGrpSpPr>
        <p:cNvPr id="1" name=""/>
        <p:cNvGrpSpPr/>
        <p:nvPr/>
      </p:nvGrpSpPr>
      <p:grpSpPr>
        <a:xfrm>
          <a:off x="0" y="0"/>
          <a:ext cx="0" cy="0"/>
          <a:chOff x="0" y="0"/>
          <a:chExt cx="0" cy="0"/>
        </a:xfrm>
      </p:grpSpPr>
      <p:sp>
        <p:nvSpPr>
          <p:cNvPr id="33"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1581149" y="3053187"/>
            <a:ext cx="4104605" cy="4128938"/>
            <a:chOff x="3326919" y="1476686"/>
            <a:chExt cx="5159914"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380118" y="3291171"/>
              <a:ext cx="1106715" cy="1044649"/>
            </a:xfrm>
            <a:prstGeom prst="rect">
              <a:avLst/>
            </a:prstGeom>
            <a:noFill/>
          </p:spPr>
          <p:txBody>
            <a:bodyPr wrap="none" rtlCol="0">
              <a:spAutoFit/>
            </a:bodyPr>
            <a:lstStyle/>
            <a:p>
              <a:r>
                <a:rPr kumimoji="1" lang="en-US" altLang="ja-JP" sz="4800" dirty="0">
                  <a:solidFill>
                    <a:schemeClr val="bg1"/>
                  </a:solidFill>
                </a:rPr>
                <a:t>01</a:t>
              </a:r>
              <a:endParaRPr kumimoji="1" lang="ja-JP" altLang="en-US" sz="48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4" name="グループ化 23"/>
          <p:cNvGrpSpPr/>
          <p:nvPr userDrawn="1"/>
        </p:nvGrpSpPr>
        <p:grpSpPr>
          <a:xfrm>
            <a:off x="7124851" y="3077444"/>
            <a:ext cx="4104606" cy="4128938"/>
            <a:chOff x="3326919" y="1476686"/>
            <a:chExt cx="5159915" cy="5190503"/>
          </a:xfrm>
        </p:grpSpPr>
        <p:sp>
          <p:nvSpPr>
            <p:cNvPr id="25"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userDrawn="1"/>
          </p:nvSpPr>
          <p:spPr>
            <a:xfrm>
              <a:off x="7380119" y="3291171"/>
              <a:ext cx="1106715" cy="1044649"/>
            </a:xfrm>
            <a:prstGeom prst="rect">
              <a:avLst/>
            </a:prstGeom>
            <a:noFill/>
          </p:spPr>
          <p:txBody>
            <a:bodyPr wrap="none" rtlCol="0">
              <a:spAutoFit/>
            </a:bodyPr>
            <a:lstStyle/>
            <a:p>
              <a:r>
                <a:rPr kumimoji="1" lang="en-US" altLang="ja-JP" sz="4800" dirty="0">
                  <a:solidFill>
                    <a:schemeClr val="bg1"/>
                  </a:solidFill>
                </a:rPr>
                <a:t>02</a:t>
              </a:r>
              <a:endParaRPr kumimoji="1" lang="ja-JP" altLang="en-US" sz="4800" dirty="0">
                <a:solidFill>
                  <a:schemeClr val="bg1"/>
                </a:solidFill>
              </a:endParaRPr>
            </a:p>
          </p:txBody>
        </p:sp>
      </p:grpSp>
      <p:sp>
        <p:nvSpPr>
          <p:cNvPr id="27"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8" name="グループ化 27"/>
          <p:cNvGrpSpPr/>
          <p:nvPr userDrawn="1"/>
        </p:nvGrpSpPr>
        <p:grpSpPr>
          <a:xfrm>
            <a:off x="12668553" y="3077444"/>
            <a:ext cx="4104605" cy="4128938"/>
            <a:chOff x="3326919" y="1476686"/>
            <a:chExt cx="5159914" cy="5190503"/>
          </a:xfrm>
        </p:grpSpPr>
        <p:sp>
          <p:nvSpPr>
            <p:cNvPr id="29"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userDrawn="1"/>
          </p:nvSpPr>
          <p:spPr>
            <a:xfrm>
              <a:off x="7380118" y="3291171"/>
              <a:ext cx="1106715" cy="1044649"/>
            </a:xfrm>
            <a:prstGeom prst="rect">
              <a:avLst/>
            </a:prstGeom>
            <a:noFill/>
          </p:spPr>
          <p:txBody>
            <a:bodyPr wrap="none" rtlCol="0">
              <a:spAutoFit/>
            </a:bodyPr>
            <a:lstStyle/>
            <a:p>
              <a:r>
                <a:rPr kumimoji="1" lang="en-US" altLang="ja-JP" sz="4800" dirty="0">
                  <a:solidFill>
                    <a:schemeClr val="bg1"/>
                  </a:solidFill>
                </a:rPr>
                <a:t>03</a:t>
              </a:r>
              <a:endParaRPr kumimoji="1" lang="ja-JP" altLang="en-US" sz="4800" dirty="0">
                <a:solidFill>
                  <a:schemeClr val="bg1"/>
                </a:solidFill>
              </a:endParaRPr>
            </a:p>
          </p:txBody>
        </p:sp>
      </p:grpSp>
      <p:sp>
        <p:nvSpPr>
          <p:cNvPr id="31"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2" name="フリーフォーム 31"/>
          <p:cNvSpPr/>
          <p:nvPr userDrawn="1"/>
        </p:nvSpPr>
        <p:spPr>
          <a:xfrm rot="2700000">
            <a:off x="6102172" y="20986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6"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980911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Arrows &amp; Images">
    <p:spTree>
      <p:nvGrpSpPr>
        <p:cNvPr id="1" name=""/>
        <p:cNvGrpSpPr/>
        <p:nvPr/>
      </p:nvGrpSpPr>
      <p:grpSpPr>
        <a:xfrm>
          <a:off x="0" y="0"/>
          <a:ext cx="0" cy="0"/>
          <a:chOff x="0" y="0"/>
          <a:chExt cx="0" cy="0"/>
        </a:xfrm>
      </p:grpSpPr>
      <p:sp>
        <p:nvSpPr>
          <p:cNvPr id="10" name="図プレースホルダー 9"/>
          <p:cNvSpPr>
            <a:spLocks noGrp="1"/>
          </p:cNvSpPr>
          <p:nvPr>
            <p:ph type="pic" sz="quarter" idx="16" hasCustomPrompt="1"/>
          </p:nvPr>
        </p:nvSpPr>
        <p:spPr>
          <a:xfrm>
            <a:off x="1017589"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2" name="図プレースホルダー 9"/>
          <p:cNvSpPr>
            <a:spLocks noGrp="1"/>
          </p:cNvSpPr>
          <p:nvPr>
            <p:ph type="pic" sz="quarter" idx="17" hasCustomPrompt="1"/>
          </p:nvPr>
        </p:nvSpPr>
        <p:spPr>
          <a:xfrm>
            <a:off x="6545262"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9" name="図プレースホルダー 9"/>
          <p:cNvSpPr>
            <a:spLocks noGrp="1"/>
          </p:cNvSpPr>
          <p:nvPr>
            <p:ph type="pic" sz="quarter" idx="20" hasCustomPrompt="1"/>
          </p:nvPr>
        </p:nvSpPr>
        <p:spPr>
          <a:xfrm>
            <a:off x="12072591"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59" name="テキスト プレースホルダー 58"/>
          <p:cNvSpPr>
            <a:spLocks noGrp="1"/>
          </p:cNvSpPr>
          <p:nvPr>
            <p:ph type="body" sz="quarter" idx="12" hasCustomPrompt="1"/>
          </p:nvPr>
        </p:nvSpPr>
        <p:spPr>
          <a:xfrm>
            <a:off x="1017589" y="4155702"/>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1"/>
          </a:solidFill>
        </p:spPr>
        <p:txBody>
          <a:bodyPr wrap="square">
            <a:noAutofit/>
          </a:bodyPr>
          <a:lstStyle/>
          <a:p>
            <a:pPr lvl="0"/>
            <a:r>
              <a:rPr kumimoji="1" lang="en-US" altLang="ja-JP" dirty="0"/>
              <a:t> </a:t>
            </a:r>
            <a:endParaRPr kumimoji="1" lang="ja-JP" altLang="en-US" dirty="0"/>
          </a:p>
        </p:txBody>
      </p:sp>
      <p:sp>
        <p:nvSpPr>
          <p:cNvPr id="60" name="テキスト プレースホルダー 59"/>
          <p:cNvSpPr>
            <a:spLocks noGrp="1"/>
          </p:cNvSpPr>
          <p:nvPr>
            <p:ph type="body" sz="quarter" idx="30" hasCustomPrompt="1"/>
          </p:nvPr>
        </p:nvSpPr>
        <p:spPr>
          <a:xfrm>
            <a:off x="6545262"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2"/>
          </a:solidFill>
        </p:spPr>
        <p:txBody>
          <a:bodyPr wrap="square">
            <a:noAutofit/>
          </a:bodyPr>
          <a:lstStyle/>
          <a:p>
            <a:pPr lvl="0"/>
            <a:r>
              <a:rPr kumimoji="1" lang="en-US" altLang="ja-JP" dirty="0"/>
              <a:t> </a:t>
            </a:r>
            <a:endParaRPr kumimoji="1" lang="ja-JP" altLang="en-US" dirty="0"/>
          </a:p>
        </p:txBody>
      </p:sp>
      <p:sp>
        <p:nvSpPr>
          <p:cNvPr id="61" name="テキスト プレースホルダー 60"/>
          <p:cNvSpPr>
            <a:spLocks noGrp="1"/>
          </p:cNvSpPr>
          <p:nvPr>
            <p:ph type="body" sz="quarter" idx="31" hasCustomPrompt="1"/>
          </p:nvPr>
        </p:nvSpPr>
        <p:spPr>
          <a:xfrm>
            <a:off x="12072591"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3"/>
          </a:solidFill>
        </p:spPr>
        <p:txBody>
          <a:bodyPr wrap="square">
            <a:noAutofit/>
          </a:bodyPr>
          <a:lstStyle/>
          <a:p>
            <a:pPr lvl="0"/>
            <a:r>
              <a:rPr kumimoji="1" lang="en-US" altLang="ja-JP" dirty="0"/>
              <a:t> </a:t>
            </a:r>
            <a:endParaRPr kumimoji="1" lang="ja-JP" altLang="en-US"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userDrawn="1">
            <p:ph type="body" sz="quarter" idx="14" hasCustomPrompt="1"/>
          </p:nvPr>
        </p:nvSpPr>
        <p:spPr>
          <a:xfrm>
            <a:off x="1090387"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9" hasCustomPrompt="1"/>
          </p:nvPr>
        </p:nvSpPr>
        <p:spPr>
          <a:xfrm>
            <a:off x="6618060"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145389"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3" name="テキスト プレースホルダー 12"/>
          <p:cNvSpPr>
            <a:spLocks noGrp="1"/>
          </p:cNvSpPr>
          <p:nvPr>
            <p:ph type="body" sz="quarter" idx="27" hasCustomPrompt="1"/>
          </p:nvPr>
        </p:nvSpPr>
        <p:spPr>
          <a:xfrm>
            <a:off x="1009100"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28" hasCustomPrompt="1"/>
          </p:nvPr>
        </p:nvSpPr>
        <p:spPr>
          <a:xfrm>
            <a:off x="6563938"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9" hasCustomPrompt="1"/>
          </p:nvPr>
        </p:nvSpPr>
        <p:spPr>
          <a:xfrm>
            <a:off x="12076397"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7484324"/>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Arrows">
    <p:spTree>
      <p:nvGrpSpPr>
        <p:cNvPr id="1" name=""/>
        <p:cNvGrpSpPr/>
        <p:nvPr/>
      </p:nvGrpSpPr>
      <p:grpSpPr>
        <a:xfrm>
          <a:off x="0" y="0"/>
          <a:ext cx="0" cy="0"/>
          <a:chOff x="0" y="0"/>
          <a:chExt cx="0" cy="0"/>
        </a:xfrm>
      </p:grpSpPr>
      <p:sp>
        <p:nvSpPr>
          <p:cNvPr id="52" name="フリーフォーム 51"/>
          <p:cNvSpPr/>
          <p:nvPr userDrawn="1"/>
        </p:nvSpPr>
        <p:spPr>
          <a:xfrm rot="2700000">
            <a:off x="10253326" y="21092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userDrawn="1"/>
        </p:nvGrpSpPr>
        <p:grpSpPr>
          <a:xfrm>
            <a:off x="1612770" y="221114"/>
            <a:ext cx="7210359" cy="6827572"/>
            <a:chOff x="1612770" y="221114"/>
            <a:chExt cx="7210359" cy="6827572"/>
          </a:xfrm>
        </p:grpSpPr>
        <p:sp>
          <p:nvSpPr>
            <p:cNvPr id="65" name="フリーフォーム 64"/>
            <p:cNvSpPr/>
            <p:nvPr userDrawn="1"/>
          </p:nvSpPr>
          <p:spPr>
            <a:xfrm rot="2700000">
              <a:off x="1350155" y="483729"/>
              <a:ext cx="6827572" cy="6302341"/>
            </a:xfrm>
            <a:custGeom>
              <a:avLst/>
              <a:gdLst>
                <a:gd name="connsiteX0" fmla="*/ 3192491 w 6827572"/>
                <a:gd name="connsiteY0" fmla="*/ 742950 h 6302341"/>
                <a:gd name="connsiteX1" fmla="*/ 3935441 w 6827572"/>
                <a:gd name="connsiteY1" fmla="*/ 0 h 6302341"/>
                <a:gd name="connsiteX2" fmla="*/ 6827572 w 6827572"/>
                <a:gd name="connsiteY2" fmla="*/ 0 h 6302341"/>
                <a:gd name="connsiteX3" fmla="*/ 6102500 w 6827572"/>
                <a:gd name="connsiteY3" fmla="*/ 725072 h 6302341"/>
                <a:gd name="connsiteX4" fmla="*/ 6102501 w 6827572"/>
                <a:gd name="connsiteY4" fmla="*/ 725073 h 6302341"/>
                <a:gd name="connsiteX5" fmla="*/ 2162414 w 6827572"/>
                <a:gd name="connsiteY5" fmla="*/ 4665160 h 6302341"/>
                <a:gd name="connsiteX6" fmla="*/ 2162414 w 6827572"/>
                <a:gd name="connsiteY6" fmla="*/ 4665160 h 6302341"/>
                <a:gd name="connsiteX7" fmla="*/ 525233 w 6827572"/>
                <a:gd name="connsiteY7" fmla="*/ 6302341 h 6302341"/>
                <a:gd name="connsiteX8" fmla="*/ 0 w 6827572"/>
                <a:gd name="connsiteY8" fmla="*/ 5777107 h 6302341"/>
                <a:gd name="connsiteX9" fmla="*/ 1637181 w 6827572"/>
                <a:gd name="connsiteY9" fmla="*/ 4139926 h 6302341"/>
                <a:gd name="connsiteX10" fmla="*/ 1637069 w 6827572"/>
                <a:gd name="connsiteY10" fmla="*/ 4139815 h 6302341"/>
                <a:gd name="connsiteX11" fmla="*/ 5033934 w 6827572"/>
                <a:gd name="connsiteY11" fmla="*/ 742950 h 630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7572" h="6302341">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683073" y="2822662"/>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grpSp>
        <p:nvGrpSpPr>
          <p:cNvPr id="15" name="グループ化 14"/>
          <p:cNvGrpSpPr/>
          <p:nvPr userDrawn="1"/>
        </p:nvGrpSpPr>
        <p:grpSpPr>
          <a:xfrm>
            <a:off x="5088923" y="1637232"/>
            <a:ext cx="6469352" cy="6230468"/>
            <a:chOff x="5088923" y="1637232"/>
            <a:chExt cx="6469352" cy="6230468"/>
          </a:xfrm>
        </p:grpSpPr>
        <p:sp>
          <p:nvSpPr>
            <p:cNvPr id="66" name="フリーフォーム 65"/>
            <p:cNvSpPr/>
            <p:nvPr userDrawn="1"/>
          </p:nvSpPr>
          <p:spPr>
            <a:xfrm rot="2700000">
              <a:off x="4826307" y="1899848"/>
              <a:ext cx="6230468" cy="5705236"/>
            </a:xfrm>
            <a:custGeom>
              <a:avLst/>
              <a:gdLst>
                <a:gd name="connsiteX0" fmla="*/ 2595387 w 6230468"/>
                <a:gd name="connsiteY0" fmla="*/ 742950 h 5705236"/>
                <a:gd name="connsiteX1" fmla="*/ 3338337 w 6230468"/>
                <a:gd name="connsiteY1" fmla="*/ 0 h 5705236"/>
                <a:gd name="connsiteX2" fmla="*/ 6230468 w 6230468"/>
                <a:gd name="connsiteY2" fmla="*/ 0 h 5705236"/>
                <a:gd name="connsiteX3" fmla="*/ 5505396 w 6230468"/>
                <a:gd name="connsiteY3" fmla="*/ 725072 h 5705236"/>
                <a:gd name="connsiteX4" fmla="*/ 5505397 w 6230468"/>
                <a:gd name="connsiteY4" fmla="*/ 725073 h 5705236"/>
                <a:gd name="connsiteX5" fmla="*/ 1710117 w 6230468"/>
                <a:gd name="connsiteY5" fmla="*/ 4520353 h 5705236"/>
                <a:gd name="connsiteX6" fmla="*/ 1565310 w 6230468"/>
                <a:gd name="connsiteY6" fmla="*/ 4665160 h 5705236"/>
                <a:gd name="connsiteX7" fmla="*/ 525233 w 6230468"/>
                <a:gd name="connsiteY7" fmla="*/ 5705236 h 5705236"/>
                <a:gd name="connsiteX8" fmla="*/ 0 w 6230468"/>
                <a:gd name="connsiteY8" fmla="*/ 5180003 h 5705236"/>
                <a:gd name="connsiteX9" fmla="*/ 1040077 w 6230468"/>
                <a:gd name="connsiteY9" fmla="*/ 4139927 h 5705236"/>
                <a:gd name="connsiteX10" fmla="*/ 1039965 w 6230468"/>
                <a:gd name="connsiteY10" fmla="*/ 4139815 h 5705236"/>
                <a:gd name="connsiteX11" fmla="*/ 4436830 w 6230468"/>
                <a:gd name="connsiteY11" fmla="*/ 742950 h 57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68" h="5705236">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userDrawn="1"/>
          </p:nvSpPr>
          <p:spPr>
            <a:xfrm>
              <a:off x="10418219" y="3938527"/>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grpSp>
        <p:nvGrpSpPr>
          <p:cNvPr id="14" name="グループ化 13"/>
          <p:cNvGrpSpPr/>
          <p:nvPr userDrawn="1"/>
        </p:nvGrpSpPr>
        <p:grpSpPr>
          <a:xfrm>
            <a:off x="8440954" y="3001937"/>
            <a:ext cx="5883386" cy="5736188"/>
            <a:chOff x="8440954" y="3001937"/>
            <a:chExt cx="5883386" cy="5736188"/>
          </a:xfrm>
        </p:grpSpPr>
        <p:sp>
          <p:nvSpPr>
            <p:cNvPr id="67" name="フリーフォーム 66"/>
            <p:cNvSpPr/>
            <p:nvPr userDrawn="1"/>
          </p:nvSpPr>
          <p:spPr>
            <a:xfrm rot="2700000">
              <a:off x="8178338" y="3264553"/>
              <a:ext cx="5736188" cy="5210956"/>
            </a:xfrm>
            <a:custGeom>
              <a:avLst/>
              <a:gdLst>
                <a:gd name="connsiteX0" fmla="*/ 2101107 w 5736188"/>
                <a:gd name="connsiteY0" fmla="*/ 742950 h 5210956"/>
                <a:gd name="connsiteX1" fmla="*/ 2844057 w 5736188"/>
                <a:gd name="connsiteY1" fmla="*/ 0 h 5210956"/>
                <a:gd name="connsiteX2" fmla="*/ 5736188 w 5736188"/>
                <a:gd name="connsiteY2" fmla="*/ 0 h 5210956"/>
                <a:gd name="connsiteX3" fmla="*/ 5011116 w 5736188"/>
                <a:gd name="connsiteY3" fmla="*/ 725072 h 5210956"/>
                <a:gd name="connsiteX4" fmla="*/ 5011117 w 5736188"/>
                <a:gd name="connsiteY4" fmla="*/ 725073 h 5210956"/>
                <a:gd name="connsiteX5" fmla="*/ 1215837 w 5736188"/>
                <a:gd name="connsiteY5" fmla="*/ 4520353 h 5210956"/>
                <a:gd name="connsiteX6" fmla="*/ 1071030 w 5736188"/>
                <a:gd name="connsiteY6" fmla="*/ 4665160 h 5210956"/>
                <a:gd name="connsiteX7" fmla="*/ 525234 w 5736188"/>
                <a:gd name="connsiteY7" fmla="*/ 5210956 h 5210956"/>
                <a:gd name="connsiteX8" fmla="*/ 0 w 5736188"/>
                <a:gd name="connsiteY8" fmla="*/ 4685723 h 5210956"/>
                <a:gd name="connsiteX9" fmla="*/ 545797 w 5736188"/>
                <a:gd name="connsiteY9" fmla="*/ 4139927 h 5210956"/>
                <a:gd name="connsiteX10" fmla="*/ 545685 w 5736188"/>
                <a:gd name="connsiteY10" fmla="*/ 4139815 h 5210956"/>
                <a:gd name="connsiteX11" fmla="*/ 3942550 w 5736188"/>
                <a:gd name="connsiteY11" fmla="*/ 742950 h 521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6188" h="5210956">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userDrawn="1"/>
          </p:nvSpPr>
          <p:spPr>
            <a:xfrm>
              <a:off x="13184284" y="5026879"/>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grpSp>
        <p:nvGrpSpPr>
          <p:cNvPr id="13" name="グループ化 12"/>
          <p:cNvGrpSpPr/>
          <p:nvPr userDrawn="1"/>
        </p:nvGrpSpPr>
        <p:grpSpPr>
          <a:xfrm>
            <a:off x="11855133" y="4392308"/>
            <a:ext cx="5224589" cy="5190503"/>
            <a:chOff x="11855133" y="4392308"/>
            <a:chExt cx="5224589" cy="5190503"/>
          </a:xfrm>
        </p:grpSpPr>
        <p:sp>
          <p:nvSpPr>
            <p:cNvPr id="37" name="フリーフォーム 36"/>
            <p:cNvSpPr/>
            <p:nvPr userDrawn="1"/>
          </p:nvSpPr>
          <p:spPr>
            <a:xfrm rot="2700000">
              <a:off x="11592461" y="4654980"/>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userDrawn="1"/>
          </p:nvSpPr>
          <p:spPr>
            <a:xfrm>
              <a:off x="15939666" y="6190908"/>
              <a:ext cx="1140056" cy="1107996"/>
            </a:xfrm>
            <a:prstGeom prst="rect">
              <a:avLst/>
            </a:prstGeom>
            <a:noFill/>
          </p:spPr>
          <p:txBody>
            <a:bodyPr wrap="none" rtlCol="0">
              <a:spAutoFit/>
            </a:bodyPr>
            <a:lstStyle/>
            <a:p>
              <a:r>
                <a:rPr kumimoji="1" lang="en-US" altLang="ja-JP" sz="6600" dirty="0">
                  <a:solidFill>
                    <a:schemeClr val="bg1"/>
                  </a:solidFill>
                </a:rPr>
                <a:t>04</a:t>
              </a:r>
              <a:endParaRPr kumimoji="1" lang="ja-JP" altLang="en-US" sz="6600" dirty="0">
                <a:solidFill>
                  <a:schemeClr val="bg1"/>
                </a:solidFill>
              </a:endParaRPr>
            </a:p>
          </p:txBody>
        </p:sp>
      </p:grpSp>
      <p:sp>
        <p:nvSpPr>
          <p:cNvPr id="53" name="フリーフォーム 52"/>
          <p:cNvSpPr/>
          <p:nvPr userDrawn="1"/>
        </p:nvSpPr>
        <p:spPr>
          <a:xfrm rot="2700000">
            <a:off x="721152" y="1052069"/>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2700000">
            <a:off x="15266296" y="3096793"/>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userDrawn="1">
            <p:ph type="body" sz="quarter" idx="14" hasCustomPrompt="1"/>
          </p:nvPr>
        </p:nvSpPr>
        <p:spPr>
          <a:xfrm>
            <a:off x="2992313" y="3075687"/>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7" name="テキスト プレースホルダー 12"/>
          <p:cNvSpPr>
            <a:spLocks noGrp="1"/>
          </p:cNvSpPr>
          <p:nvPr userDrawn="1">
            <p:ph type="body" sz="quarter" idx="15" hasCustomPrompt="1"/>
          </p:nvPr>
        </p:nvSpPr>
        <p:spPr>
          <a:xfrm>
            <a:off x="5730030" y="4180178"/>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8" name="テキスト プレースホルダー 12"/>
          <p:cNvSpPr>
            <a:spLocks noGrp="1"/>
          </p:cNvSpPr>
          <p:nvPr userDrawn="1">
            <p:ph type="body" sz="quarter" idx="16" hasCustomPrompt="1"/>
          </p:nvPr>
        </p:nvSpPr>
        <p:spPr>
          <a:xfrm>
            <a:off x="8532646" y="52976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9" name="テキスト プレースホルダー 12"/>
          <p:cNvSpPr>
            <a:spLocks noGrp="1"/>
          </p:cNvSpPr>
          <p:nvPr userDrawn="1">
            <p:ph type="body" sz="quarter" idx="17" hasCustomPrompt="1"/>
          </p:nvPr>
        </p:nvSpPr>
        <p:spPr>
          <a:xfrm>
            <a:off x="11250219" y="6428276"/>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60" name="テキスト プレースホルダー 12"/>
          <p:cNvSpPr>
            <a:spLocks noGrp="1"/>
          </p:cNvSpPr>
          <p:nvPr userDrawn="1">
            <p:ph type="body" sz="quarter" idx="27" hasCustomPrompt="1"/>
          </p:nvPr>
        </p:nvSpPr>
        <p:spPr>
          <a:xfrm>
            <a:off x="529026" y="394107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1" name="テキスト プレースホルダー 12"/>
          <p:cNvSpPr>
            <a:spLocks noGrp="1"/>
          </p:cNvSpPr>
          <p:nvPr userDrawn="1">
            <p:ph type="body" sz="quarter" idx="28" hasCustomPrompt="1"/>
          </p:nvPr>
        </p:nvSpPr>
        <p:spPr>
          <a:xfrm>
            <a:off x="4118631" y="504392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userDrawn="1">
            <p:ph type="body" sz="quarter" idx="29" hasCustomPrompt="1"/>
          </p:nvPr>
        </p:nvSpPr>
        <p:spPr>
          <a:xfrm>
            <a:off x="7554582" y="6166842"/>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userDrawn="1">
            <p:ph type="body" sz="quarter" idx="30" hasCustomPrompt="1"/>
          </p:nvPr>
        </p:nvSpPr>
        <p:spPr>
          <a:xfrm>
            <a:off x="11077106" y="7298904"/>
            <a:ext cx="6595110" cy="2102176"/>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4" name="フリーフォーム 63"/>
          <p:cNvSpPr/>
          <p:nvPr userDrawn="1"/>
        </p:nvSpPr>
        <p:spPr>
          <a:xfrm rot="2700000">
            <a:off x="3171260" y="808042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0313678"/>
      </p:ext>
    </p:extLst>
  </p:cSld>
  <p:clrMapOvr>
    <a:masterClrMapping/>
  </p:clrMapOvr>
  <p:extLst>
    <p:ext uri="{DCECCB84-F9BA-43D5-87BE-67443E8EF086}">
      <p15:sldGuideLst xmlns:p15="http://schemas.microsoft.com/office/powerpoint/2012/main">
        <p15:guide id="1" orient="horz" pos="3239">
          <p15:clr>
            <a:srgbClr val="FBAE40"/>
          </p15:clr>
        </p15:guide>
        <p15:guide id="2" pos="5737"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eniu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楕円 9"/>
          <p:cNvSpPr/>
          <p:nvPr userDrawn="1"/>
        </p:nvSpPr>
        <p:spPr>
          <a:xfrm>
            <a:off x="8043635" y="2583543"/>
            <a:ext cx="2200729" cy="6052457"/>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userDrawn="1"/>
        </p:nvSpPr>
        <p:spPr>
          <a:xfrm rot="18000000">
            <a:off x="8043635" y="2583543"/>
            <a:ext cx="2200729" cy="6052457"/>
          </a:xfrm>
          <a:prstGeom prst="ellipse">
            <a:avLst/>
          </a:prstGeom>
          <a:no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userDrawn="1"/>
        </p:nvSpPr>
        <p:spPr>
          <a:xfrm rot="14400000">
            <a:off x="8043635" y="2583543"/>
            <a:ext cx="2200729" cy="6052457"/>
          </a:xfrm>
          <a:prstGeom prst="ellips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userDrawn="1"/>
        </p:nvSpPr>
        <p:spPr>
          <a:xfrm>
            <a:off x="9677017" y="3135364"/>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userDrawn="1"/>
        </p:nvSpPr>
        <p:spPr>
          <a:xfrm>
            <a:off x="6362317" y="6297664"/>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userDrawn="1"/>
        </p:nvSpPr>
        <p:spPr>
          <a:xfrm>
            <a:off x="10894271" y="716566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2"/>
          <p:cNvSpPr>
            <a:spLocks noGrp="1"/>
          </p:cNvSpPr>
          <p:nvPr>
            <p:ph type="body" sz="quarter" idx="23" hasCustomPrompt="1"/>
          </p:nvPr>
        </p:nvSpPr>
        <p:spPr>
          <a:xfrm>
            <a:off x="12314973" y="3343674"/>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24" hasCustomPrompt="1"/>
          </p:nvPr>
        </p:nvSpPr>
        <p:spPr>
          <a:xfrm>
            <a:off x="12314973" y="2354353"/>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12422470" y="311951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1" name="テキスト プレースホルダー 12"/>
          <p:cNvSpPr>
            <a:spLocks noGrp="1"/>
          </p:cNvSpPr>
          <p:nvPr>
            <p:ph type="body" sz="quarter" idx="16" hasCustomPrompt="1"/>
          </p:nvPr>
        </p:nvSpPr>
        <p:spPr>
          <a:xfrm>
            <a:off x="522960" y="6166982"/>
            <a:ext cx="5514403" cy="179165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7" hasCustomPrompt="1"/>
          </p:nvPr>
        </p:nvSpPr>
        <p:spPr>
          <a:xfrm>
            <a:off x="522960" y="5177661"/>
            <a:ext cx="5514403"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4079367" y="594282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テキスト プレースホルダー 12"/>
          <p:cNvSpPr>
            <a:spLocks noGrp="1"/>
          </p:cNvSpPr>
          <p:nvPr>
            <p:ph type="body" sz="quarter" idx="25" hasCustomPrompt="1"/>
          </p:nvPr>
        </p:nvSpPr>
        <p:spPr>
          <a:xfrm>
            <a:off x="12314973" y="6721633"/>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6" hasCustomPrompt="1"/>
          </p:nvPr>
        </p:nvSpPr>
        <p:spPr>
          <a:xfrm>
            <a:off x="12314973" y="5732312"/>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2422470" y="6497478"/>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7" name="直線コネクタ 9"/>
          <p:cNvCxnSpPr>
            <a:stCxn id="15" idx="6"/>
            <a:endCxn id="19" idx="1"/>
          </p:cNvCxnSpPr>
          <p:nvPr userDrawn="1"/>
        </p:nvCxnSpPr>
        <p:spPr>
          <a:xfrm flipV="1">
            <a:off x="10062414" y="2727869"/>
            <a:ext cx="2252559" cy="600194"/>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9"/>
          <p:cNvCxnSpPr>
            <a:stCxn id="22" idx="3"/>
            <a:endCxn id="16" idx="0"/>
          </p:cNvCxnSpPr>
          <p:nvPr userDrawn="1"/>
        </p:nvCxnSpPr>
        <p:spPr>
          <a:xfrm>
            <a:off x="6037363" y="5551177"/>
            <a:ext cx="517653" cy="746487"/>
          </a:xfrm>
          <a:prstGeom prst="bent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9"/>
          <p:cNvCxnSpPr>
            <a:stCxn id="17" idx="6"/>
            <a:endCxn id="25" idx="1"/>
          </p:cNvCxnSpPr>
          <p:nvPr userDrawn="1"/>
        </p:nvCxnSpPr>
        <p:spPr>
          <a:xfrm flipV="1">
            <a:off x="11279668" y="6105828"/>
            <a:ext cx="1035305" cy="1252532"/>
          </a:xfrm>
          <a:prstGeom prst="bentConnector3">
            <a:avLst>
              <a:gd name="adj1" fmla="val 682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74507"/>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1882775" y="2500074"/>
            <a:ext cx="4152900"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1882775" y="3138994"/>
            <a:ext cx="4152900"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1882775" y="4379126"/>
            <a:ext cx="4152900"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正方形/長方形 27"/>
          <p:cNvSpPr/>
          <p:nvPr userDrawn="1"/>
        </p:nvSpPr>
        <p:spPr>
          <a:xfrm>
            <a:off x="1882775" y="7191719"/>
            <a:ext cx="4152900"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1882775" y="3143689"/>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1882775" y="2504769"/>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1882775" y="4544428"/>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1882775" y="5181775"/>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1882775" y="5819122"/>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1882775" y="6456470"/>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7064375" y="2496502"/>
            <a:ext cx="4152900"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7064375" y="3135422"/>
            <a:ext cx="4152900"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064375" y="4375554"/>
            <a:ext cx="4152900"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p:cNvSpPr/>
          <p:nvPr userDrawn="1"/>
        </p:nvSpPr>
        <p:spPr>
          <a:xfrm>
            <a:off x="7064375" y="7188147"/>
            <a:ext cx="4152900"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7064375" y="314011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7064375" y="250119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7064375" y="4540856"/>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7064375" y="5178203"/>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7064375" y="5815550"/>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7064375" y="6452898"/>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12245975" y="2492882"/>
            <a:ext cx="4152900"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12245975" y="3131802"/>
            <a:ext cx="4152900"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12245975" y="4371934"/>
            <a:ext cx="4152900"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正方形/長方形 45"/>
          <p:cNvSpPr/>
          <p:nvPr userDrawn="1"/>
        </p:nvSpPr>
        <p:spPr>
          <a:xfrm>
            <a:off x="12245975" y="7184527"/>
            <a:ext cx="4152900"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12245975" y="313649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12245975" y="249757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12245975" y="4537236"/>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12245975" y="5174583"/>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12245975" y="5811930"/>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12245975" y="6449278"/>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983015843"/>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950791" y="2500074"/>
            <a:ext cx="3867394"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950791" y="3138994"/>
            <a:ext cx="3867394"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950791" y="4379126"/>
            <a:ext cx="3867394"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正方形/長方形 27"/>
          <p:cNvSpPr/>
          <p:nvPr userDrawn="1"/>
        </p:nvSpPr>
        <p:spPr>
          <a:xfrm>
            <a:off x="950791" y="7191719"/>
            <a:ext cx="3867394"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950791" y="3143689"/>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950791" y="2504769"/>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950791" y="454442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950791" y="5181775"/>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950791" y="5819122"/>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950791" y="6456470"/>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4" name="正方形/長方形 33"/>
          <p:cNvSpPr/>
          <p:nvPr userDrawn="1"/>
        </p:nvSpPr>
        <p:spPr>
          <a:xfrm>
            <a:off x="5125916" y="3135422"/>
            <a:ext cx="3867394"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5125916" y="4375554"/>
            <a:ext cx="3867394"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p:cNvSpPr/>
          <p:nvPr userDrawn="1"/>
        </p:nvSpPr>
        <p:spPr>
          <a:xfrm>
            <a:off x="5125916" y="7188147"/>
            <a:ext cx="3867394"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5125916" y="314011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5125916" y="2492882"/>
            <a:ext cx="3867394" cy="648000"/>
          </a:xfrm>
          <a:solidFill>
            <a:schemeClr val="tx1">
              <a:lumMod val="50000"/>
            </a:schemeClr>
          </a:solid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5125916" y="4540856"/>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5125916" y="5178203"/>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5125916" y="5815550"/>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5125916" y="645289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9301041" y="2492882"/>
            <a:ext cx="3867394"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9301041" y="3131802"/>
            <a:ext cx="3867394"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9301041" y="4371934"/>
            <a:ext cx="3867394"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正方形/長方形 45"/>
          <p:cNvSpPr/>
          <p:nvPr userDrawn="1"/>
        </p:nvSpPr>
        <p:spPr>
          <a:xfrm>
            <a:off x="9301041" y="7184527"/>
            <a:ext cx="3867394"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9301041" y="313649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9301041" y="249757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9301041" y="4537236"/>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9301041" y="5174583"/>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9301041" y="5811930"/>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9301041" y="644927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3" name="正方形/長方形 52"/>
          <p:cNvSpPr/>
          <p:nvPr userDrawn="1"/>
        </p:nvSpPr>
        <p:spPr>
          <a:xfrm>
            <a:off x="13476166" y="2497577"/>
            <a:ext cx="3867394"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userDrawn="1"/>
        </p:nvSpPr>
        <p:spPr>
          <a:xfrm>
            <a:off x="13476166" y="3136497"/>
            <a:ext cx="3867394" cy="1269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55" name="正方形/長方形 54"/>
          <p:cNvSpPr/>
          <p:nvPr userDrawn="1"/>
        </p:nvSpPr>
        <p:spPr>
          <a:xfrm>
            <a:off x="13476166" y="4376629"/>
            <a:ext cx="3867394" cy="28054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p:cNvSpPr/>
          <p:nvPr userDrawn="1"/>
        </p:nvSpPr>
        <p:spPr>
          <a:xfrm>
            <a:off x="13476166" y="7189222"/>
            <a:ext cx="3867394" cy="2461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プレースホルダー 18"/>
          <p:cNvSpPr>
            <a:spLocks noGrp="1"/>
          </p:cNvSpPr>
          <p:nvPr>
            <p:ph type="body" sz="quarter" idx="47" hasCustomPrompt="1"/>
          </p:nvPr>
        </p:nvSpPr>
        <p:spPr>
          <a:xfrm>
            <a:off x="13476166" y="3141192"/>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58" name="テキスト プレースホルダー 18"/>
          <p:cNvSpPr>
            <a:spLocks noGrp="1"/>
          </p:cNvSpPr>
          <p:nvPr>
            <p:ph type="body" sz="quarter" idx="48" hasCustomPrompt="1"/>
          </p:nvPr>
        </p:nvSpPr>
        <p:spPr>
          <a:xfrm>
            <a:off x="13476166" y="2502272"/>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59" name="テキスト プレースホルダー 18"/>
          <p:cNvSpPr>
            <a:spLocks noGrp="1"/>
          </p:cNvSpPr>
          <p:nvPr>
            <p:ph type="body" sz="quarter" idx="49" hasCustomPrompt="1"/>
          </p:nvPr>
        </p:nvSpPr>
        <p:spPr>
          <a:xfrm>
            <a:off x="13476166" y="4541931"/>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60" name="テキスト プレースホルダー 18"/>
          <p:cNvSpPr>
            <a:spLocks noGrp="1"/>
          </p:cNvSpPr>
          <p:nvPr>
            <p:ph type="body" sz="quarter" idx="50" hasCustomPrompt="1"/>
          </p:nvPr>
        </p:nvSpPr>
        <p:spPr>
          <a:xfrm>
            <a:off x="13476166" y="517927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61" name="テキスト プレースホルダー 18"/>
          <p:cNvSpPr>
            <a:spLocks noGrp="1"/>
          </p:cNvSpPr>
          <p:nvPr>
            <p:ph type="body" sz="quarter" idx="51" hasCustomPrompt="1"/>
          </p:nvPr>
        </p:nvSpPr>
        <p:spPr>
          <a:xfrm>
            <a:off x="13476166" y="5816625"/>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62" name="テキスト プレースホルダー 18"/>
          <p:cNvSpPr>
            <a:spLocks noGrp="1"/>
          </p:cNvSpPr>
          <p:nvPr>
            <p:ph type="body" sz="quarter" idx="52" hasCustomPrompt="1"/>
          </p:nvPr>
        </p:nvSpPr>
        <p:spPr>
          <a:xfrm>
            <a:off x="13476166" y="6453973"/>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03513690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6560594"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6560594"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6671545" y="4416703"/>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2"/>
          <p:cNvSpPr>
            <a:spLocks noGrp="1"/>
          </p:cNvSpPr>
          <p:nvPr>
            <p:ph type="body" sz="quarter" idx="16" hasCustomPrompt="1"/>
          </p:nvPr>
        </p:nvSpPr>
        <p:spPr>
          <a:xfrm>
            <a:off x="1189989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2" name="テキスト プレースホルダー 12"/>
          <p:cNvSpPr>
            <a:spLocks noGrp="1"/>
          </p:cNvSpPr>
          <p:nvPr>
            <p:ph type="body" sz="quarter" idx="17" hasCustomPrompt="1"/>
          </p:nvPr>
        </p:nvSpPr>
        <p:spPr>
          <a:xfrm>
            <a:off x="1189989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3" name="正方形/長方形 12"/>
          <p:cNvSpPr/>
          <p:nvPr userDrawn="1"/>
        </p:nvSpPr>
        <p:spPr>
          <a:xfrm>
            <a:off x="12010850" y="4416703"/>
            <a:ext cx="161121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3373285"/>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7090483" y="3840023"/>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1" name="角丸四角形 50"/>
          <p:cNvSpPr/>
          <p:nvPr userDrawn="1"/>
        </p:nvSpPr>
        <p:spPr>
          <a:xfrm>
            <a:off x="8257714" y="7240469"/>
            <a:ext cx="1772573" cy="288717"/>
          </a:xfrm>
          <a:prstGeom prst="roundRect">
            <a:avLst>
              <a:gd name="adj" fmla="val 50000"/>
            </a:avLst>
          </a:prstGeom>
          <a:solidFill>
            <a:schemeClr val="tx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2" name="グループ化 91"/>
          <p:cNvGrpSpPr/>
          <p:nvPr userDrawn="1"/>
        </p:nvGrpSpPr>
        <p:grpSpPr>
          <a:xfrm>
            <a:off x="8257714" y="7624159"/>
            <a:ext cx="1772573" cy="598272"/>
            <a:chOff x="8257714" y="7948214"/>
            <a:chExt cx="1772573" cy="598272"/>
          </a:xfrm>
          <a:solidFill>
            <a:schemeClr val="tx1">
              <a:lumMod val="60000"/>
              <a:lumOff val="40000"/>
            </a:schemeClr>
          </a:solidFill>
        </p:grpSpPr>
        <p:sp>
          <p:nvSpPr>
            <p:cNvPr id="52" name="角丸四角形 51"/>
            <p:cNvSpPr/>
            <p:nvPr userDrawn="1"/>
          </p:nvSpPr>
          <p:spPr>
            <a:xfrm>
              <a:off x="8257714" y="7948214"/>
              <a:ext cx="1772573" cy="288717"/>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フリーフォーム 75"/>
          <p:cNvSpPr/>
          <p:nvPr userDrawn="1"/>
        </p:nvSpPr>
        <p:spPr>
          <a:xfrm>
            <a:off x="9163230" y="2737514"/>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フリーフォーム 84"/>
          <p:cNvSpPr/>
          <p:nvPr userDrawn="1"/>
        </p:nvSpPr>
        <p:spPr>
          <a:xfrm>
            <a:off x="10007427" y="3840690"/>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フリーフォーム 86"/>
          <p:cNvSpPr/>
          <p:nvPr userDrawn="1"/>
        </p:nvSpPr>
        <p:spPr>
          <a:xfrm>
            <a:off x="9170850" y="5318355"/>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フリーフォーム 87"/>
          <p:cNvSpPr/>
          <p:nvPr userDrawn="1"/>
        </p:nvSpPr>
        <p:spPr>
          <a:xfrm flipH="1">
            <a:off x="7344063" y="2736847"/>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フリーフォーム 89"/>
          <p:cNvSpPr/>
          <p:nvPr userDrawn="1"/>
        </p:nvSpPr>
        <p:spPr>
          <a:xfrm flipH="1">
            <a:off x="7377018" y="5317688"/>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図プレースホルダー 25"/>
          <p:cNvSpPr>
            <a:spLocks noGrp="1"/>
          </p:cNvSpPr>
          <p:nvPr>
            <p:ph type="pic" sz="quarter" idx="14" hasCustomPrompt="1"/>
          </p:nvPr>
        </p:nvSpPr>
        <p:spPr>
          <a:xfrm>
            <a:off x="9606200"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10355359" y="4571965"/>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9606200"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8127545"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7438415" y="456657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8127545"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6054938" y="8866801"/>
            <a:ext cx="6178123" cy="535813"/>
          </a:xfrm>
        </p:spPr>
        <p:txBody>
          <a:bodyPr>
            <a:normAutofit/>
          </a:bodyPr>
          <a:lstStyle>
            <a:lvl1pPr algn="ctr">
              <a:spcBef>
                <a:spcPts val="0"/>
              </a:spcBef>
              <a:defRPr sz="18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6054938" y="8327013"/>
            <a:ext cx="6178123" cy="586840"/>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11744227" y="6687801"/>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11744228" y="6190387"/>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11744226" y="4699440"/>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11744227" y="4202026"/>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11010972" y="2654827"/>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11010973" y="2157413"/>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2481511" y="265482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2481512" y="217673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879065" y="469901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879066" y="422092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959396" y="6687909"/>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959397" y="6209819"/>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10042919" y="2238375"/>
            <a:ext cx="776782" cy="1159325"/>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10846255" y="4474259"/>
            <a:ext cx="897972" cy="343154"/>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10097096" y="6054699"/>
            <a:ext cx="1647132" cy="407921"/>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6568368" y="6054699"/>
            <a:ext cx="1559177" cy="417691"/>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6488037" y="4483498"/>
            <a:ext cx="950378" cy="328521"/>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7090483" y="2439308"/>
            <a:ext cx="1282510" cy="767120"/>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31511"/>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finite Loop">
    <p:spTree>
      <p:nvGrpSpPr>
        <p:cNvPr id="1" name=""/>
        <p:cNvGrpSpPr/>
        <p:nvPr/>
      </p:nvGrpSpPr>
      <p:grpSpPr>
        <a:xfrm>
          <a:off x="0" y="0"/>
          <a:ext cx="0" cy="0"/>
          <a:chOff x="0" y="0"/>
          <a:chExt cx="0" cy="0"/>
        </a:xfrm>
      </p:grpSpPr>
      <p:sp>
        <p:nvSpPr>
          <p:cNvPr id="48" name="アーチ 47"/>
          <p:cNvSpPr/>
          <p:nvPr userDrawn="1"/>
        </p:nvSpPr>
        <p:spPr>
          <a:xfrm>
            <a:off x="8513310" y="2959781"/>
            <a:ext cx="3976914" cy="3976914"/>
          </a:xfrm>
          <a:prstGeom prst="blockArc">
            <a:avLst>
              <a:gd name="adj1" fmla="val 10800000"/>
              <a:gd name="adj2" fmla="val 0"/>
              <a:gd name="adj3" fmla="val 3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6" name="アーチ 45"/>
          <p:cNvSpPr/>
          <p:nvPr userDrawn="1"/>
        </p:nvSpPr>
        <p:spPr>
          <a:xfrm>
            <a:off x="5752874" y="2959781"/>
            <a:ext cx="3976914" cy="3976914"/>
          </a:xfrm>
          <a:prstGeom prst="blockArc">
            <a:avLst>
              <a:gd name="adj1" fmla="val 10800000"/>
              <a:gd name="adj2" fmla="val 0"/>
              <a:gd name="adj3" fmla="val 30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アーチ 46"/>
          <p:cNvSpPr/>
          <p:nvPr userDrawn="1"/>
        </p:nvSpPr>
        <p:spPr>
          <a:xfrm rot="10800000">
            <a:off x="5752874" y="2959781"/>
            <a:ext cx="3976914" cy="3976914"/>
          </a:xfrm>
          <a:prstGeom prst="blockArc">
            <a:avLst>
              <a:gd name="adj1" fmla="val 10800000"/>
              <a:gd name="adj2" fmla="val 0"/>
              <a:gd name="adj3" fmla="val 304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アーチ 48"/>
          <p:cNvSpPr/>
          <p:nvPr userDrawn="1"/>
        </p:nvSpPr>
        <p:spPr>
          <a:xfrm rot="10800000">
            <a:off x="8513310" y="2959781"/>
            <a:ext cx="3976914" cy="3976914"/>
          </a:xfrm>
          <a:prstGeom prst="blockArc">
            <a:avLst>
              <a:gd name="adj1" fmla="val 10800000"/>
              <a:gd name="adj2" fmla="val 0"/>
              <a:gd name="adj3" fmla="val 30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プレースホルダー 12"/>
          <p:cNvSpPr>
            <a:spLocks noGrp="1"/>
          </p:cNvSpPr>
          <p:nvPr>
            <p:ph type="body" sz="quarter" idx="28" hasCustomPrompt="1"/>
          </p:nvPr>
        </p:nvSpPr>
        <p:spPr>
          <a:xfrm>
            <a:off x="6501035" y="3443562"/>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14" name="テキスト プレースホルダー 12"/>
          <p:cNvSpPr>
            <a:spLocks noGrp="1"/>
          </p:cNvSpPr>
          <p:nvPr>
            <p:ph type="body" sz="quarter" idx="27" hasCustomPrompt="1"/>
          </p:nvPr>
        </p:nvSpPr>
        <p:spPr>
          <a:xfrm>
            <a:off x="1045924" y="2959781"/>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5" name="テキスト プレースホルダー 12"/>
          <p:cNvSpPr>
            <a:spLocks noGrp="1"/>
          </p:cNvSpPr>
          <p:nvPr>
            <p:ph type="body" sz="quarter" idx="29" hasCustomPrompt="1"/>
          </p:nvPr>
        </p:nvSpPr>
        <p:spPr>
          <a:xfrm>
            <a:off x="1045923" y="5014143"/>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6" name="テキスト プレースホルダー 12"/>
          <p:cNvSpPr>
            <a:spLocks noGrp="1"/>
          </p:cNvSpPr>
          <p:nvPr>
            <p:ph type="body" sz="quarter" idx="30" hasCustomPrompt="1"/>
          </p:nvPr>
        </p:nvSpPr>
        <p:spPr>
          <a:xfrm>
            <a:off x="12628325" y="2956517"/>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7" name="テキスト プレースホルダー 12"/>
          <p:cNvSpPr>
            <a:spLocks noGrp="1"/>
          </p:cNvSpPr>
          <p:nvPr>
            <p:ph type="body" sz="quarter" idx="31" hasCustomPrompt="1"/>
          </p:nvPr>
        </p:nvSpPr>
        <p:spPr>
          <a:xfrm>
            <a:off x="12628325" y="5014143"/>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32" hasCustomPrompt="1"/>
          </p:nvPr>
        </p:nvSpPr>
        <p:spPr>
          <a:xfrm>
            <a:off x="9297517" y="576900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0" name="テキスト プレースホルダー 12"/>
          <p:cNvSpPr>
            <a:spLocks noGrp="1"/>
          </p:cNvSpPr>
          <p:nvPr>
            <p:ph type="body" sz="quarter" idx="33" hasCustomPrompt="1"/>
          </p:nvPr>
        </p:nvSpPr>
        <p:spPr>
          <a:xfrm>
            <a:off x="9297516" y="3443561"/>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1" name="テキスト プレースホルダー 12"/>
          <p:cNvSpPr>
            <a:spLocks noGrp="1"/>
          </p:cNvSpPr>
          <p:nvPr>
            <p:ph type="body" sz="quarter" idx="34" hasCustomPrompt="1"/>
          </p:nvPr>
        </p:nvSpPr>
        <p:spPr>
          <a:xfrm>
            <a:off x="6501035" y="578027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2"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35705885"/>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ustor">
    <p:spTree>
      <p:nvGrpSpPr>
        <p:cNvPr id="1" name=""/>
        <p:cNvGrpSpPr/>
        <p:nvPr/>
      </p:nvGrpSpPr>
      <p:grpSpPr>
        <a:xfrm>
          <a:off x="0" y="0"/>
          <a:ext cx="0" cy="0"/>
          <a:chOff x="0" y="0"/>
          <a:chExt cx="0" cy="0"/>
        </a:xfrm>
      </p:grpSpPr>
      <p:sp>
        <p:nvSpPr>
          <p:cNvPr id="35" name="楕円 34"/>
          <p:cNvSpPr/>
          <p:nvPr userDrawn="1"/>
        </p:nvSpPr>
        <p:spPr>
          <a:xfrm>
            <a:off x="10223622" y="3099867"/>
            <a:ext cx="992116" cy="100845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userDrawn="1"/>
        </p:nvSpPr>
        <p:spPr>
          <a:xfrm>
            <a:off x="13866888" y="6213624"/>
            <a:ext cx="961809" cy="961809"/>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636409" y="6250538"/>
            <a:ext cx="1533779" cy="15337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userDrawn="1"/>
        </p:nvSpPr>
        <p:spPr>
          <a:xfrm>
            <a:off x="7896962" y="7735218"/>
            <a:ext cx="614369" cy="62448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userDrawn="1"/>
        </p:nvSpPr>
        <p:spPr>
          <a:xfrm>
            <a:off x="3965059" y="7738314"/>
            <a:ext cx="591738" cy="5917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楕円 4"/>
          <p:cNvSpPr/>
          <p:nvPr userDrawn="1"/>
        </p:nvSpPr>
        <p:spPr>
          <a:xfrm>
            <a:off x="493213" y="2547535"/>
            <a:ext cx="4973638" cy="49736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p:cNvSpPr/>
          <p:nvPr userDrawn="1"/>
        </p:nvSpPr>
        <p:spPr>
          <a:xfrm>
            <a:off x="4617888" y="4921333"/>
            <a:ext cx="3785949" cy="3785949"/>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userDrawn="1"/>
        </p:nvSpPr>
        <p:spPr>
          <a:xfrm>
            <a:off x="7360120" y="3308567"/>
            <a:ext cx="3090795" cy="309079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userDrawn="1"/>
        </p:nvSpPr>
        <p:spPr>
          <a:xfrm>
            <a:off x="9437184" y="5014698"/>
            <a:ext cx="3557109" cy="3557109"/>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userDrawn="1"/>
        </p:nvSpPr>
        <p:spPr>
          <a:xfrm>
            <a:off x="12055396" y="2629765"/>
            <a:ext cx="3944488" cy="3944488"/>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userDrawn="1"/>
        </p:nvSpPr>
        <p:spPr>
          <a:xfrm>
            <a:off x="14947018" y="5399098"/>
            <a:ext cx="2788308" cy="278830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userDrawn="1"/>
        </p:nvSpPr>
        <p:spPr>
          <a:xfrm>
            <a:off x="5534416" y="3223041"/>
            <a:ext cx="1029225" cy="102922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userDrawn="1"/>
        </p:nvSpPr>
        <p:spPr>
          <a:xfrm>
            <a:off x="493213" y="2370479"/>
            <a:ext cx="855529" cy="85552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userDrawn="1"/>
        </p:nvSpPr>
        <p:spPr>
          <a:xfrm>
            <a:off x="13027675" y="7247023"/>
            <a:ext cx="742541" cy="7425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userDrawn="1"/>
        </p:nvSpPr>
        <p:spPr>
          <a:xfrm>
            <a:off x="16966759" y="4532006"/>
            <a:ext cx="884808" cy="88480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28" hasCustomPrompt="1"/>
          </p:nvPr>
        </p:nvSpPr>
        <p:spPr>
          <a:xfrm>
            <a:off x="675547" y="3719292"/>
            <a:ext cx="4608971"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12108616" y="3583183"/>
            <a:ext cx="3838048"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9632132" y="5404718"/>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4908081" y="5382994"/>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971550" y="4397766"/>
            <a:ext cx="3936531" cy="1937350"/>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4639094" y="6688663"/>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9608595" y="6648520"/>
            <a:ext cx="32142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12175047" y="4237086"/>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7409364" y="4255782"/>
            <a:ext cx="2992308" cy="1161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15070315" y="6146235"/>
            <a:ext cx="2534050" cy="1295109"/>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53552647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stCxn id="5" idx="7"/>
            <a:endCxn id="8" idx="0"/>
          </p:cNvCxnSpPr>
          <p:nvPr userDrawn="1"/>
        </p:nvCxnSpPr>
        <p:spPr>
          <a:xfrm>
            <a:off x="9144001" y="2890044"/>
            <a:ext cx="0" cy="118699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8836980" y="2148831"/>
            <a:ext cx="614041" cy="614041"/>
          </a:xfrm>
          <a:prstGeom prst="teardrop">
            <a:avLst/>
          </a:prstGeom>
          <a:solidFill>
            <a:schemeClr val="tx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12" hasCustomPrompt="1"/>
          </p:nvPr>
        </p:nvSpPr>
        <p:spPr>
          <a:xfrm>
            <a:off x="2399958" y="4837415"/>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89621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76526" y="46132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2" name="直線コネクタ 21"/>
          <p:cNvCxnSpPr>
            <a:stCxn id="8" idx="4"/>
            <a:endCxn id="24" idx="0"/>
          </p:cNvCxnSpPr>
          <p:nvPr userDrawn="1"/>
        </p:nvCxnSpPr>
        <p:spPr>
          <a:xfrm>
            <a:off x="9144001" y="4462435"/>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9336699" y="6126367"/>
            <a:ext cx="629766"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5557295"/>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575285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6694047"/>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5752851"/>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79697" y="646989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96780"/>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55584"/>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76526" y="827262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40" idx="0"/>
          </p:cNvCxnSpPr>
          <p:nvPr userDrawn="1"/>
        </p:nvCxnSpPr>
        <p:spPr>
          <a:xfrm>
            <a:off x="9144001" y="6319068"/>
            <a:ext cx="0" cy="141594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8335845" y="426973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700663"/>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89621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27708"/>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9144001" y="8120407"/>
            <a:ext cx="0" cy="216500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58635"/>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55584"/>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8951302" y="407703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5933671"/>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3501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0541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4156530" y="2953658"/>
            <a:ext cx="1391649" cy="1117600"/>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03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92384"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2384"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403335" y="330448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12"/>
          <p:cNvSpPr>
            <a:spLocks noGrp="1"/>
          </p:cNvSpPr>
          <p:nvPr>
            <p:ph type="body" sz="quarter" idx="15" hasCustomPrompt="1"/>
          </p:nvPr>
        </p:nvSpPr>
        <p:spPr>
          <a:xfrm>
            <a:off x="9914348"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9914348"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025299" y="330448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1292384"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1292384"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403335" y="6669410"/>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12"/>
          <p:cNvSpPr>
            <a:spLocks noGrp="1"/>
          </p:cNvSpPr>
          <p:nvPr>
            <p:ph type="body" sz="quarter" idx="21" hasCustomPrompt="1"/>
          </p:nvPr>
        </p:nvSpPr>
        <p:spPr>
          <a:xfrm>
            <a:off x="9914348"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9914348"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025299" y="6669410"/>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512148"/>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2" y="0"/>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1"/>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7" y="4023832"/>
            <a:ext cx="2611063" cy="5334986"/>
          </a:xfrm>
          <a:prstGeom prst="rect">
            <a:avLst/>
          </a:prstGeom>
          <a:effectLst/>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7"/>
            <a:ext cx="5884221" cy="8366379"/>
          </a:xfrm>
          <a:prstGeom prst="rect">
            <a:avLst/>
          </a:prstGeom>
        </p:spPr>
      </p:pic>
      <p:sp>
        <p:nvSpPr>
          <p:cNvPr id="7" name="図プレースホルダー 2"/>
          <p:cNvSpPr>
            <a:spLocks noGrp="1"/>
          </p:cNvSpPr>
          <p:nvPr>
            <p:ph type="pic" sz="quarter" idx="12" hasCustomPrompt="1"/>
          </p:nvPr>
        </p:nvSpPr>
        <p:spPr>
          <a:xfrm>
            <a:off x="39405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8" name="図プレースホルダー 2"/>
          <p:cNvSpPr>
            <a:spLocks noGrp="1"/>
          </p:cNvSpPr>
          <p:nvPr>
            <p:ph type="pic" sz="quarter" idx="13" hasCustomPrompt="1"/>
          </p:nvPr>
        </p:nvSpPr>
        <p:spPr>
          <a:xfrm>
            <a:off x="1379954" y="4737100"/>
            <a:ext cx="2160841" cy="393046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783059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3"/>
          <p:cNvSpPr/>
          <p:nvPr userDrawn="1"/>
        </p:nvSpPr>
        <p:spPr>
          <a:xfrm rot="10800000">
            <a:off x="14510655" y="-14515"/>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3"/>
          <p:cNvSpPr/>
          <p:nvPr userDrawn="1"/>
        </p:nvSpPr>
        <p:spPr>
          <a:xfrm>
            <a:off x="-1988456" y="0"/>
            <a:ext cx="9760856"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userDrawn="1"/>
        </p:nvSpPr>
        <p:spPr>
          <a:xfrm>
            <a:off x="8772070" y="0"/>
            <a:ext cx="9811657"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3"/>
          <p:cNvSpPr/>
          <p:nvPr userDrawn="1"/>
        </p:nvSpPr>
        <p:spPr>
          <a:xfrm rot="10800000">
            <a:off x="4749800" y="0"/>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3"/>
          <p:cNvSpPr/>
          <p:nvPr userDrawn="1"/>
        </p:nvSpPr>
        <p:spPr>
          <a:xfrm rot="10800000">
            <a:off x="8931726" y="-43543"/>
            <a:ext cx="9506857" cy="103289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直角三角形 4"/>
          <p:cNvSpPr/>
          <p:nvPr userDrawn="1"/>
        </p:nvSpPr>
        <p:spPr>
          <a:xfrm rot="5400000">
            <a:off x="3956957" y="-4047444"/>
            <a:ext cx="10414005" cy="184385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3979522" y="-3986781"/>
            <a:ext cx="10328958" cy="18288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userDrawn="1"/>
        </p:nvSpPr>
        <p:spPr>
          <a:xfrm rot="5400000">
            <a:off x="3969137" y="-4049777"/>
            <a:ext cx="10391461" cy="1839866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3979521" y="-4001294"/>
            <a:ext cx="10328958" cy="18288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userDrawn="1"/>
        </p:nvSpPr>
        <p:spPr>
          <a:xfrm rot="5400000">
            <a:off x="3887541" y="-4034279"/>
            <a:ext cx="10430401" cy="18467612"/>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userDrawn="1"/>
        </p:nvSpPr>
        <p:spPr>
          <a:xfrm rot="16200000">
            <a:off x="3979521" y="-4001294"/>
            <a:ext cx="10328958" cy="18288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0" y="0"/>
            <a:ext cx="18288000" cy="10285413"/>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60075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77819"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77819"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2235550"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581242"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28344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5274436"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274436"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6232167"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577859"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831116"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9271053"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271053"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0228784"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0574476"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0827733"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3267670"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3267670"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53" name="正方形/長方形 52"/>
          <p:cNvSpPr/>
          <p:nvPr userDrawn="1"/>
        </p:nvSpPr>
        <p:spPr>
          <a:xfrm>
            <a:off x="14225401" y="533225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14571093" y="3174870"/>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1482435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786946849"/>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38640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9958792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9378471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354910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9230770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0346538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8194518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181870"/>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40813756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13495245"/>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544034"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544034"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3087331"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3433023"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368628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6686753"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6686753"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8230050"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8575742"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88289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1829472"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1829472"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3372769"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3718461"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3971718"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4158551299"/>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07549392"/>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126866715"/>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0921688"/>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Simple">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5840438" y="4394881"/>
            <a:ext cx="6607123" cy="747032"/>
          </a:xfrm>
        </p:spPr>
        <p:txBody>
          <a:bodyPr anchor="t">
            <a:noAutofit/>
          </a:bodyPr>
          <a:lstStyle>
            <a:lvl1pPr algn="ct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5840438" y="5141912"/>
            <a:ext cx="6607123" cy="2012497"/>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8" name="図プレースホルダー 25"/>
          <p:cNvSpPr>
            <a:spLocks noGrp="1"/>
          </p:cNvSpPr>
          <p:nvPr>
            <p:ph type="pic" sz="quarter" idx="14" hasCustomPrompt="1"/>
          </p:nvPr>
        </p:nvSpPr>
        <p:spPr>
          <a:xfrm>
            <a:off x="8524377" y="2908981"/>
            <a:ext cx="1239243" cy="1239243"/>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364862950"/>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eading &amp; Text">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547257" y="1582057"/>
            <a:ext cx="13193486" cy="3198132"/>
          </a:xfrm>
        </p:spPr>
        <p:txBody>
          <a:bodyPr anchor="b">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9286020" y="5141913"/>
            <a:ext cx="7347351" cy="4581526"/>
          </a:xfrm>
        </p:spPr>
        <p:txBody>
          <a:bodyPr anchor="t">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2" name="正方形/長方形 1"/>
          <p:cNvSpPr/>
          <p:nvPr userDrawn="1"/>
        </p:nvSpPr>
        <p:spPr>
          <a:xfrm>
            <a:off x="8496000" y="5299325"/>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7848000" y="5985049"/>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755653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332434" y="3274899"/>
            <a:ext cx="13623132" cy="3735614"/>
          </a:xfrm>
        </p:spPr>
        <p:txBody>
          <a:bodyPr anchor="ctr">
            <a:noAutofit/>
          </a:bodyPr>
          <a:lstStyle>
            <a:lvl1pPr algn="ctr">
              <a:lnSpc>
                <a:spcPct val="100000"/>
              </a:lnSpc>
              <a:spcBef>
                <a:spcPts val="0"/>
              </a:spcBef>
              <a:defRPr sz="4000" baseline="0">
                <a:solidFill>
                  <a:schemeClr val="bg1"/>
                </a:solidFill>
                <a:latin typeface="+mn-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005886793"/>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accent1"/>
        </a:solidFill>
        <a:effectLst/>
      </p:bgPr>
    </p:bg>
    <p:spTree>
      <p:nvGrpSpPr>
        <p:cNvPr id="1" name=""/>
        <p:cNvGrpSpPr/>
        <p:nvPr/>
      </p:nvGrpSpPr>
      <p:grpSpPr>
        <a:xfrm>
          <a:off x="0" y="0"/>
          <a:ext cx="0" cy="0"/>
          <a:chOff x="0" y="0"/>
          <a:chExt cx="0" cy="0"/>
        </a:xfrm>
      </p:grpSpPr>
      <p:sp>
        <p:nvSpPr>
          <p:cNvPr id="3" name="図プレースホルダー 6"/>
          <p:cNvSpPr>
            <a:spLocks noGrp="1"/>
          </p:cNvSpPr>
          <p:nvPr>
            <p:ph type="pic" sz="quarter" idx="12" hasCustomPrompt="1"/>
          </p:nvPr>
        </p:nvSpPr>
        <p:spPr>
          <a:xfrm>
            <a:off x="3300413" y="2655321"/>
            <a:ext cx="4973183" cy="4973183"/>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4" name="テキスト プレースホルダー 12"/>
          <p:cNvSpPr>
            <a:spLocks noGrp="1"/>
          </p:cNvSpPr>
          <p:nvPr>
            <p:ph type="body" sz="quarter" idx="13" hasCustomPrompt="1"/>
          </p:nvPr>
        </p:nvSpPr>
        <p:spPr>
          <a:xfrm>
            <a:off x="8572499" y="2655321"/>
            <a:ext cx="7339693" cy="779689"/>
          </a:xfrm>
        </p:spPr>
        <p:txBody>
          <a:bodyPr anchor="b">
            <a:noAutofit/>
          </a:bodyPr>
          <a:lstStyle>
            <a:lvl1pPr algn="l">
              <a:lnSpc>
                <a:spcPct val="100000"/>
              </a:lnSpc>
              <a:spcBef>
                <a:spcPts val="0"/>
              </a:spcBef>
              <a:defRPr sz="4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テキスト プレースホルダー 12"/>
          <p:cNvSpPr>
            <a:spLocks noGrp="1"/>
          </p:cNvSpPr>
          <p:nvPr>
            <p:ph type="body" sz="quarter" idx="14" hasCustomPrompt="1"/>
          </p:nvPr>
        </p:nvSpPr>
        <p:spPr>
          <a:xfrm>
            <a:off x="9519048" y="3754891"/>
            <a:ext cx="6400802" cy="987425"/>
          </a:xfrm>
        </p:spPr>
        <p:txBody>
          <a:bodyPr anchor="ctr">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5" hasCustomPrompt="1"/>
          </p:nvPr>
        </p:nvSpPr>
        <p:spPr>
          <a:xfrm>
            <a:off x="8572499" y="5686425"/>
            <a:ext cx="7347351" cy="1942079"/>
          </a:xfrm>
        </p:spPr>
        <p:txBody>
          <a:bodyPr anchor="b">
            <a:normAutofit/>
          </a:bodyPr>
          <a:lstStyle>
            <a:lvl1pPr marL="342900" indent="-342900" algn="l">
              <a:spcBef>
                <a:spcPts val="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8572499" y="3819186"/>
            <a:ext cx="858836" cy="858836"/>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013489099"/>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mage &amp; 4 Options">
    <p:spTree>
      <p:nvGrpSpPr>
        <p:cNvPr id="1" name=""/>
        <p:cNvGrpSpPr/>
        <p:nvPr/>
      </p:nvGrpSpPr>
      <p:grpSpPr>
        <a:xfrm>
          <a:off x="0" y="0"/>
          <a:ext cx="0" cy="0"/>
          <a:chOff x="0" y="0"/>
          <a:chExt cx="0" cy="0"/>
        </a:xfrm>
      </p:grpSpPr>
      <p:sp>
        <p:nvSpPr>
          <p:cNvPr id="27" name="図プレースホルダー 26"/>
          <p:cNvSpPr>
            <a:spLocks noGrp="1"/>
          </p:cNvSpPr>
          <p:nvPr>
            <p:ph type="pic" sz="quarter" idx="32" hasCustomPrompt="1"/>
          </p:nvPr>
        </p:nvSpPr>
        <p:spPr>
          <a:xfrm>
            <a:off x="0" y="0"/>
            <a:ext cx="9144000" cy="10285413"/>
          </a:xfrm>
        </p:spPr>
        <p:txBody>
          <a:bodyPr/>
          <a:lstStyle>
            <a:lvl1pPr>
              <a:defRPr/>
            </a:lvl1pPr>
          </a:lstStyle>
          <a:p>
            <a:r>
              <a:rPr kumimoji="1" lang="en-US" altLang="ja-JP" dirty="0"/>
              <a:t>Insert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6" name="テキスト プレースホルダー 60"/>
          <p:cNvSpPr>
            <a:spLocks noGrp="1"/>
          </p:cNvSpPr>
          <p:nvPr>
            <p:ph type="body" sz="quarter" idx="25" hasCustomPrompt="1"/>
          </p:nvPr>
        </p:nvSpPr>
        <p:spPr>
          <a:xfrm>
            <a:off x="8583647" y="2478585"/>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lvl1pPr>
              <a:defRPr>
                <a:solidFill>
                  <a:schemeClr val="bg1"/>
                </a:solidFill>
              </a:defRPr>
            </a:lvl1pPr>
          </a:lstStyle>
          <a:p>
            <a:pPr lvl="0"/>
            <a:r>
              <a:rPr kumimoji="1" lang="en-US" altLang="ja-JP" dirty="0"/>
              <a:t> </a:t>
            </a:r>
            <a:endParaRPr kumimoji="1" lang="ja-JP" altLang="en-US" dirty="0"/>
          </a:p>
        </p:txBody>
      </p:sp>
      <p:sp>
        <p:nvSpPr>
          <p:cNvPr id="18" name="テキスト プレースホルダー 12"/>
          <p:cNvSpPr>
            <a:spLocks noGrp="1"/>
          </p:cNvSpPr>
          <p:nvPr>
            <p:ph type="body" sz="quarter" idx="17" hasCustomPrompt="1"/>
          </p:nvPr>
        </p:nvSpPr>
        <p:spPr>
          <a:xfrm>
            <a:off x="9864171" y="298472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19" name="テキスト プレースホルダー 12"/>
          <p:cNvSpPr>
            <a:spLocks noGrp="1"/>
          </p:cNvSpPr>
          <p:nvPr>
            <p:ph type="body" sz="quarter" idx="18" hasCustomPrompt="1"/>
          </p:nvPr>
        </p:nvSpPr>
        <p:spPr>
          <a:xfrm>
            <a:off x="9864171" y="243019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1" name="テキスト プレースホルダー 60"/>
          <p:cNvSpPr>
            <a:spLocks noGrp="1"/>
          </p:cNvSpPr>
          <p:nvPr>
            <p:ph type="body" sz="quarter" idx="33" hasCustomPrompt="1"/>
          </p:nvPr>
        </p:nvSpPr>
        <p:spPr>
          <a:xfrm>
            <a:off x="8583647" y="4196976"/>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2" name="テキスト プレースホルダー 12"/>
          <p:cNvSpPr>
            <a:spLocks noGrp="1"/>
          </p:cNvSpPr>
          <p:nvPr>
            <p:ph type="body" sz="quarter" idx="34" hasCustomPrompt="1"/>
          </p:nvPr>
        </p:nvSpPr>
        <p:spPr>
          <a:xfrm>
            <a:off x="9864171" y="4722200"/>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33" name="テキスト プレースホルダー 12"/>
          <p:cNvSpPr>
            <a:spLocks noGrp="1"/>
          </p:cNvSpPr>
          <p:nvPr>
            <p:ph type="body" sz="quarter" idx="35" hasCustomPrompt="1"/>
          </p:nvPr>
        </p:nvSpPr>
        <p:spPr>
          <a:xfrm>
            <a:off x="9864171" y="4167672"/>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テキスト プレースホルダー 60"/>
          <p:cNvSpPr>
            <a:spLocks noGrp="1"/>
          </p:cNvSpPr>
          <p:nvPr>
            <p:ph type="body" sz="quarter" idx="36" hasCustomPrompt="1"/>
          </p:nvPr>
        </p:nvSpPr>
        <p:spPr>
          <a:xfrm>
            <a:off x="8583647" y="5886324"/>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1" name="テキスト プレースホルダー 12"/>
          <p:cNvSpPr>
            <a:spLocks noGrp="1"/>
          </p:cNvSpPr>
          <p:nvPr>
            <p:ph type="body" sz="quarter" idx="37" hasCustomPrompt="1"/>
          </p:nvPr>
        </p:nvSpPr>
        <p:spPr>
          <a:xfrm>
            <a:off x="9864171" y="6411548"/>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2" name="テキスト プレースホルダー 12"/>
          <p:cNvSpPr>
            <a:spLocks noGrp="1"/>
          </p:cNvSpPr>
          <p:nvPr>
            <p:ph type="body" sz="quarter" idx="38" hasCustomPrompt="1"/>
          </p:nvPr>
        </p:nvSpPr>
        <p:spPr>
          <a:xfrm>
            <a:off x="9864171" y="5857020"/>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テキスト プレースホルダー 60"/>
          <p:cNvSpPr>
            <a:spLocks noGrp="1"/>
          </p:cNvSpPr>
          <p:nvPr>
            <p:ph type="body" sz="quarter" idx="39" hasCustomPrompt="1"/>
          </p:nvPr>
        </p:nvSpPr>
        <p:spPr>
          <a:xfrm>
            <a:off x="8583647" y="7575672"/>
            <a:ext cx="1137600" cy="1137600"/>
          </a:xfrm>
          <a:solidFill>
            <a:schemeClr val="accent5"/>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4" name="テキスト プレースホルダー 12"/>
          <p:cNvSpPr>
            <a:spLocks noGrp="1"/>
          </p:cNvSpPr>
          <p:nvPr>
            <p:ph type="body" sz="quarter" idx="40" hasCustomPrompt="1"/>
          </p:nvPr>
        </p:nvSpPr>
        <p:spPr>
          <a:xfrm>
            <a:off x="9864171" y="810089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5" name="テキスト プレースホルダー 12"/>
          <p:cNvSpPr>
            <a:spLocks noGrp="1"/>
          </p:cNvSpPr>
          <p:nvPr>
            <p:ph type="body" sz="quarter" idx="41" hasCustomPrompt="1"/>
          </p:nvPr>
        </p:nvSpPr>
        <p:spPr>
          <a:xfrm>
            <a:off x="9864171" y="754636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テキスト プレースホルダー 12"/>
          <p:cNvSpPr>
            <a:spLocks noGrp="1"/>
          </p:cNvSpPr>
          <p:nvPr>
            <p:ph type="body" sz="quarter" idx="42" hasCustomPrompt="1"/>
          </p:nvPr>
        </p:nvSpPr>
        <p:spPr>
          <a:xfrm>
            <a:off x="8596315" y="2614394"/>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7" name="テキスト プレースホルダー 12"/>
          <p:cNvSpPr>
            <a:spLocks noGrp="1"/>
          </p:cNvSpPr>
          <p:nvPr>
            <p:ph type="body" sz="quarter" idx="43" hasCustomPrompt="1"/>
          </p:nvPr>
        </p:nvSpPr>
        <p:spPr>
          <a:xfrm>
            <a:off x="8596315" y="4332785"/>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8" name="テキスト プレースホルダー 12"/>
          <p:cNvSpPr>
            <a:spLocks noGrp="1"/>
          </p:cNvSpPr>
          <p:nvPr>
            <p:ph type="body" sz="quarter" idx="44" hasCustomPrompt="1"/>
          </p:nvPr>
        </p:nvSpPr>
        <p:spPr>
          <a:xfrm>
            <a:off x="8596315" y="6022133"/>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50" name="テキスト プレースホルダー 12"/>
          <p:cNvSpPr>
            <a:spLocks noGrp="1"/>
          </p:cNvSpPr>
          <p:nvPr>
            <p:ph type="body" sz="quarter" idx="45" hasCustomPrompt="1"/>
          </p:nvPr>
        </p:nvSpPr>
        <p:spPr>
          <a:xfrm>
            <a:off x="8596315" y="7711481"/>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289937410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amp; 2 Headings,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5" name="図プレースホルダー 24"/>
          <p:cNvSpPr>
            <a:spLocks noGrp="1"/>
          </p:cNvSpPr>
          <p:nvPr>
            <p:ph type="pic" sz="quarter" idx="36" hasCustomPrompt="1"/>
          </p:nvPr>
        </p:nvSpPr>
        <p:spPr>
          <a:xfrm>
            <a:off x="0" y="0"/>
            <a:ext cx="11088000" cy="10285413"/>
          </a:xfrm>
          <a:custGeom>
            <a:avLst/>
            <a:gdLst>
              <a:gd name="connsiteX0" fmla="*/ 10440000 w 11088000"/>
              <a:gd name="connsiteY0" fmla="*/ 9637413 h 10285413"/>
              <a:gd name="connsiteX1" fmla="*/ 11088000 w 11088000"/>
              <a:gd name="connsiteY1" fmla="*/ 9637413 h 10285413"/>
              <a:gd name="connsiteX2" fmla="*/ 11088000 w 11088000"/>
              <a:gd name="connsiteY2" fmla="*/ 10285413 h 10285413"/>
              <a:gd name="connsiteX3" fmla="*/ 10440000 w 11088000"/>
              <a:gd name="connsiteY3" fmla="*/ 10285413 h 10285413"/>
              <a:gd name="connsiteX4" fmla="*/ 9792000 w 11088000"/>
              <a:gd name="connsiteY4" fmla="*/ 8989413 h 10285413"/>
              <a:gd name="connsiteX5" fmla="*/ 10440000 w 11088000"/>
              <a:gd name="connsiteY5" fmla="*/ 8989413 h 10285413"/>
              <a:gd name="connsiteX6" fmla="*/ 10440000 w 11088000"/>
              <a:gd name="connsiteY6" fmla="*/ 9637413 h 10285413"/>
              <a:gd name="connsiteX7" fmla="*/ 9792000 w 11088000"/>
              <a:gd name="connsiteY7" fmla="*/ 9637413 h 10285413"/>
              <a:gd name="connsiteX8" fmla="*/ 0 w 11088000"/>
              <a:gd name="connsiteY8" fmla="*/ 0 h 10285413"/>
              <a:gd name="connsiteX9" fmla="*/ 9144000 w 11088000"/>
              <a:gd name="connsiteY9" fmla="*/ 0 h 10285413"/>
              <a:gd name="connsiteX10" fmla="*/ 9144000 w 11088000"/>
              <a:gd name="connsiteY10" fmla="*/ 8341413 h 10285413"/>
              <a:gd name="connsiteX11" fmla="*/ 9791447 w 11088000"/>
              <a:gd name="connsiteY11" fmla="*/ 8341413 h 10285413"/>
              <a:gd name="connsiteX12" fmla="*/ 9791447 w 11088000"/>
              <a:gd name="connsiteY12" fmla="*/ 8989413 h 10285413"/>
              <a:gd name="connsiteX13" fmla="*/ 9144000 w 11088000"/>
              <a:gd name="connsiteY13" fmla="*/ 8989413 h 10285413"/>
              <a:gd name="connsiteX14" fmla="*/ 9144000 w 11088000"/>
              <a:gd name="connsiteY14" fmla="*/ 9637413 h 10285413"/>
              <a:gd name="connsiteX15" fmla="*/ 9792000 w 11088000"/>
              <a:gd name="connsiteY15" fmla="*/ 9637413 h 10285413"/>
              <a:gd name="connsiteX16" fmla="*/ 9792000 w 11088000"/>
              <a:gd name="connsiteY16" fmla="*/ 10285413 h 10285413"/>
              <a:gd name="connsiteX17" fmla="*/ 9144000 w 11088000"/>
              <a:gd name="connsiteY17" fmla="*/ 10285413 h 10285413"/>
              <a:gd name="connsiteX18" fmla="*/ 0 w 11088000"/>
              <a:gd name="connsiteY18"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88000" h="10285413">
                <a:moveTo>
                  <a:pt x="10440000" y="9637413"/>
                </a:moveTo>
                <a:lnTo>
                  <a:pt x="11088000" y="9637413"/>
                </a:lnTo>
                <a:lnTo>
                  <a:pt x="11088000" y="10285413"/>
                </a:lnTo>
                <a:lnTo>
                  <a:pt x="10440000" y="10285413"/>
                </a:lnTo>
                <a:close/>
                <a:moveTo>
                  <a:pt x="9792000" y="8989413"/>
                </a:moveTo>
                <a:lnTo>
                  <a:pt x="10440000" y="8989413"/>
                </a:lnTo>
                <a:lnTo>
                  <a:pt x="10440000" y="9637413"/>
                </a:lnTo>
                <a:lnTo>
                  <a:pt x="9792000" y="9637413"/>
                </a:lnTo>
                <a:close/>
                <a:moveTo>
                  <a:pt x="0" y="0"/>
                </a:moveTo>
                <a:lnTo>
                  <a:pt x="9144000" y="0"/>
                </a:lnTo>
                <a:lnTo>
                  <a:pt x="9144000" y="8341413"/>
                </a:lnTo>
                <a:lnTo>
                  <a:pt x="9791447" y="8341413"/>
                </a:lnTo>
                <a:lnTo>
                  <a:pt x="9791447" y="8989413"/>
                </a:lnTo>
                <a:lnTo>
                  <a:pt x="9144000" y="8989413"/>
                </a:lnTo>
                <a:lnTo>
                  <a:pt x="9144000" y="9637413"/>
                </a:lnTo>
                <a:lnTo>
                  <a:pt x="9792000" y="9637413"/>
                </a:lnTo>
                <a:lnTo>
                  <a:pt x="9792000" y="10285413"/>
                </a:lnTo>
                <a:lnTo>
                  <a:pt x="9144000" y="10285413"/>
                </a:lnTo>
                <a:lnTo>
                  <a:pt x="0" y="102854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26" name="テキスト プレースホルダー 12"/>
          <p:cNvSpPr>
            <a:spLocks noGrp="1"/>
          </p:cNvSpPr>
          <p:nvPr>
            <p:ph type="body" sz="quarter" idx="12" hasCustomPrompt="1"/>
          </p:nvPr>
        </p:nvSpPr>
        <p:spPr>
          <a:xfrm>
            <a:off x="9467447" y="3294823"/>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7" hasCustomPrompt="1"/>
          </p:nvPr>
        </p:nvSpPr>
        <p:spPr>
          <a:xfrm>
            <a:off x="9467447" y="2353628"/>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9572871" y="307066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12"/>
          <p:cNvSpPr>
            <a:spLocks noGrp="1"/>
          </p:cNvSpPr>
          <p:nvPr>
            <p:ph type="body" sz="quarter" idx="44" hasCustomPrompt="1"/>
          </p:nvPr>
        </p:nvSpPr>
        <p:spPr>
          <a:xfrm>
            <a:off x="9467447" y="6349412"/>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45" hasCustomPrompt="1"/>
          </p:nvPr>
        </p:nvSpPr>
        <p:spPr>
          <a:xfrm>
            <a:off x="9467447" y="5408217"/>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9572871" y="6125257"/>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8930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208260"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208260"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319211" y="3173861"/>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887843" y="2604788"/>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1141100"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0" name="テキスト プレースホルダー 12"/>
          <p:cNvSpPr>
            <a:spLocks noGrp="1"/>
          </p:cNvSpPr>
          <p:nvPr>
            <p:ph type="body" sz="quarter" idx="15" hasCustomPrompt="1"/>
          </p:nvPr>
        </p:nvSpPr>
        <p:spPr>
          <a:xfrm>
            <a:off x="10888281"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10888281"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999232" y="317386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4"/>
          <p:cNvSpPr/>
          <p:nvPr userDrawn="1"/>
        </p:nvSpPr>
        <p:spPr>
          <a:xfrm>
            <a:off x="9567864" y="260478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25"/>
          <p:cNvSpPr>
            <a:spLocks noGrp="1"/>
          </p:cNvSpPr>
          <p:nvPr>
            <p:ph type="pic" sz="quarter" idx="17" hasCustomPrompt="1"/>
          </p:nvPr>
        </p:nvSpPr>
        <p:spPr>
          <a:xfrm>
            <a:off x="9821121"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5" name="テキスト プレースホルダー 12"/>
          <p:cNvSpPr>
            <a:spLocks noGrp="1"/>
          </p:cNvSpPr>
          <p:nvPr>
            <p:ph type="body" sz="quarter" idx="18" hasCustomPrompt="1"/>
          </p:nvPr>
        </p:nvSpPr>
        <p:spPr>
          <a:xfrm>
            <a:off x="2208260"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2208260"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2319211" y="6538782"/>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4"/>
          <p:cNvSpPr/>
          <p:nvPr userDrawn="1"/>
        </p:nvSpPr>
        <p:spPr>
          <a:xfrm>
            <a:off x="887843" y="5969709"/>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20" hasCustomPrompt="1"/>
          </p:nvPr>
        </p:nvSpPr>
        <p:spPr>
          <a:xfrm>
            <a:off x="1141100"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1" name="テキスト プレースホルダー 12"/>
          <p:cNvSpPr>
            <a:spLocks noGrp="1"/>
          </p:cNvSpPr>
          <p:nvPr>
            <p:ph type="body" sz="quarter" idx="21" hasCustomPrompt="1"/>
          </p:nvPr>
        </p:nvSpPr>
        <p:spPr>
          <a:xfrm>
            <a:off x="10888281"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10888281"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999232" y="65387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
          <p:cNvSpPr/>
          <p:nvPr userDrawn="1"/>
        </p:nvSpPr>
        <p:spPr>
          <a:xfrm>
            <a:off x="9567864" y="59697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25"/>
          <p:cNvSpPr>
            <a:spLocks noGrp="1"/>
          </p:cNvSpPr>
          <p:nvPr>
            <p:ph type="pic" sz="quarter" idx="23" hasCustomPrompt="1"/>
          </p:nvPr>
        </p:nvSpPr>
        <p:spPr>
          <a:xfrm>
            <a:off x="9821121"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38522253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2.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theme" Target="../theme/theme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 Id="rId5" Type="http://schemas.openxmlformats.org/officeDocument/2006/relationships/theme" Target="../theme/theme4.xml"/><Relationship Id="rId4" Type="http://schemas.openxmlformats.org/officeDocument/2006/relationships/slideLayout" Target="../slideLayouts/slideLayout8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8.xml"/><Relationship Id="rId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273967"/>
      </p:ext>
    </p:extLst>
  </p:cSld>
  <p:clrMap bg1="lt1" tx1="dk1" bg2="lt2" tx2="dk2" accent1="accent1" accent2="accent2" accent3="accent3" accent4="accent4" accent5="accent5" accent6="accent6" hlink="hlink" folHlink="folHlink"/>
  <p:sldLayoutIdLst>
    <p:sldLayoutId id="2147483711" r:id="rId1"/>
    <p:sldLayoutId id="2147483735" r:id="rId2"/>
    <p:sldLayoutId id="2147483708" r:id="rId3"/>
    <p:sldLayoutId id="2147483709" r:id="rId4"/>
    <p:sldLayoutId id="2147483710" r:id="rId5"/>
    <p:sldLayoutId id="2147483798" r:id="rId6"/>
    <p:sldLayoutId id="2147483745" r:id="rId7"/>
    <p:sldLayoutId id="2147483755" r:id="rId8"/>
    <p:sldLayoutId id="2147483715" r:id="rId9"/>
    <p:sldLayoutId id="2147483716" r:id="rId10"/>
    <p:sldLayoutId id="2147483805" r:id="rId11"/>
    <p:sldLayoutId id="2147483724" r:id="rId12"/>
    <p:sldLayoutId id="2147483756" r:id="rId13"/>
    <p:sldLayoutId id="2147483742" r:id="rId14"/>
    <p:sldLayoutId id="2147483757" r:id="rId15"/>
    <p:sldLayoutId id="2147483736" r:id="rId16"/>
    <p:sldLayoutId id="2147483761" r:id="rId17"/>
    <p:sldLayoutId id="2147483737" r:id="rId18"/>
    <p:sldLayoutId id="2147483759" r:id="rId19"/>
    <p:sldLayoutId id="2147483746" r:id="rId20"/>
    <p:sldLayoutId id="2147483758" r:id="rId21"/>
    <p:sldLayoutId id="2147483754" r:id="rId22"/>
    <p:sldLayoutId id="2147483731" r:id="rId23"/>
    <p:sldLayoutId id="2147483765" r:id="rId24"/>
    <p:sldLayoutId id="2147483766" r:id="rId25"/>
    <p:sldLayoutId id="2147483782" r:id="rId26"/>
    <p:sldLayoutId id="2147483792" r:id="rId27"/>
    <p:sldLayoutId id="2147483763" r:id="rId28"/>
    <p:sldLayoutId id="2147483775" r:id="rId29"/>
    <p:sldLayoutId id="2147483760" r:id="rId30"/>
    <p:sldLayoutId id="2147483762" r:id="rId31"/>
    <p:sldLayoutId id="2147483773" r:id="rId32"/>
    <p:sldLayoutId id="2147483777" r:id="rId33"/>
    <p:sldLayoutId id="2147483786" r:id="rId34"/>
    <p:sldLayoutId id="2147483787" r:id="rId35"/>
    <p:sldLayoutId id="2147483780" r:id="rId36"/>
    <p:sldLayoutId id="2147483783" r:id="rId37"/>
    <p:sldLayoutId id="2147483781" r:id="rId38"/>
    <p:sldLayoutId id="2147483785" r:id="rId39"/>
    <p:sldLayoutId id="2147483784" r:id="rId40"/>
    <p:sldLayoutId id="2147483791" r:id="rId41"/>
    <p:sldLayoutId id="2147483788" r:id="rId42"/>
    <p:sldLayoutId id="2147483789" r:id="rId43"/>
    <p:sldLayoutId id="2147483793" r:id="rId44"/>
    <p:sldLayoutId id="2147483794" r:id="rId45"/>
    <p:sldLayoutId id="2147483790" r:id="rId46"/>
    <p:sldLayoutId id="2147483796" r:id="rId47"/>
    <p:sldLayoutId id="2147483800" r:id="rId48"/>
    <p:sldLayoutId id="2147483801" r:id="rId49"/>
    <p:sldLayoutId id="2147483799" r:id="rId50"/>
    <p:sldLayoutId id="2147483803" r:id="rId51"/>
    <p:sldLayoutId id="2147483806" r:id="rId52"/>
    <p:sldLayoutId id="2147483751" r:id="rId53"/>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730" r:id="rId2"/>
    <p:sldLayoutId id="2147483727" r:id="rId3"/>
    <p:sldLayoutId id="2147483733" r:id="rId4"/>
    <p:sldLayoutId id="2147483729" r:id="rId5"/>
    <p:sldLayoutId id="2147483732" r:id="rId6"/>
    <p:sldLayoutId id="2147483734" r:id="rId7"/>
    <p:sldLayoutId id="2147483752" r:id="rId8"/>
    <p:sldLayoutId id="2147483753" r:id="rId9"/>
    <p:sldLayoutId id="2147483750" r:id="rId10"/>
    <p:sldLayoutId id="2147483771" r:id="rId11"/>
    <p:sldLayoutId id="2147483772" r:id="rId12"/>
    <p:sldLayoutId id="2147483774" r:id="rId13"/>
    <p:sldLayoutId id="2147483776" r:id="rId1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77005124"/>
      </p:ext>
    </p:extLst>
  </p:cSld>
  <p:clrMap bg1="lt1" tx1="dk1" bg2="lt2" tx2="dk2" accent1="accent1" accent2="accent2" accent3="accent3" accent4="accent4" accent5="accent5" accent6="accent6" hlink="hlink" folHlink="folHlink"/>
  <p:sldLayoutIdLst>
    <p:sldLayoutId id="2147483703" r:id="rId1"/>
    <p:sldLayoutId id="2147483810" r:id="rId2"/>
    <p:sldLayoutId id="2147483809" r:id="rId3"/>
    <p:sldLayoutId id="2147483717" r:id="rId4"/>
    <p:sldLayoutId id="2147483718" r:id="rId5"/>
    <p:sldLayoutId id="2147483719" r:id="rId6"/>
    <p:sldLayoutId id="2147483720" r:id="rId7"/>
    <p:sldLayoutId id="2147483721" r:id="rId8"/>
    <p:sldLayoutId id="2147483722" r:id="rId9"/>
    <p:sldLayoutId id="2147483768" r:id="rId10"/>
    <p:sldLayoutId id="2147483769" r:id="rId11"/>
    <p:sldLayoutId id="2147483778" r:id="rId12"/>
    <p:sldLayoutId id="2147483779" r:id="rId13"/>
    <p:sldLayoutId id="2147483802" r:id="rId14"/>
    <p:sldLayoutId id="2147483807" r:id="rId15"/>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8310948"/>
      </p:ext>
    </p:extLst>
  </p:cSld>
  <p:clrMap bg1="lt1" tx1="dk1" bg2="lt2" tx2="dk2" accent1="accent1" accent2="accent2" accent3="accent3" accent4="accent4" accent5="accent5" accent6="accent6" hlink="hlink" folHlink="folHlink"/>
  <p:sldLayoutIdLst>
    <p:sldLayoutId id="2147483726" r:id="rId1"/>
    <p:sldLayoutId id="2147483764" r:id="rId2"/>
    <p:sldLayoutId id="2147483804" r:id="rId3"/>
    <p:sldLayoutId id="2147483808" r:id="rId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7447" y="348343"/>
            <a:ext cx="8361787" cy="128004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9579668"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10215040"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0851588"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151609"/>
      </p:ext>
    </p:extLst>
  </p:cSld>
  <p:clrMap bg1="lt1" tx1="dk1" bg2="lt2" tx2="dk2" accent1="accent1" accent2="accent2" accent3="accent3" accent4="accent4" accent5="accent5" accent6="accent6" hlink="hlink" folHlink="folHlink"/>
  <p:sldLayoutIdLst>
    <p:sldLayoutId id="2147483740" r:id="rId1"/>
    <p:sldLayoutId id="2147483767" r:id="rId2"/>
  </p:sldLayoutIdLst>
  <p:hf hdr="0" dt="0"/>
  <p:txStyles>
    <p:titleStyle>
      <a:lvl1pPr algn="l"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hyperlink" Target="https://webextrasite.com/p/details/249/tu-code-thuan-php-hay-su-dung-php-framework" TargetMode="External"/><Relationship Id="rId2" Type="http://schemas.openxmlformats.org/officeDocument/2006/relationships/image" Target="../media/image5.jpg"/><Relationship Id="rId1" Type="http://schemas.openxmlformats.org/officeDocument/2006/relationships/slideLayout" Target="../slideLayouts/slideLayout23.xml"/><Relationship Id="rId4" Type="http://schemas.openxmlformats.org/officeDocument/2006/relationships/hyperlink" Target="https://niithanoi.edu.vn/su-khac-nhau-giua-laravel-vs-cakephp.html#uu-diem-va-nhuoc-diem-cua-laravel-vs-cakeph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6"/>
          <p:cNvSpPr>
            <a:spLocks noGrp="1"/>
          </p:cNvSpPr>
          <p:nvPr/>
        </p:nvSpPr>
        <p:spPr>
          <a:xfrm>
            <a:off x="11015560" y="8121761"/>
            <a:ext cx="6664689" cy="1570794"/>
          </a:xfrm>
          <a:prstGeom prst="rect">
            <a:avLst/>
          </a:prstGeom>
        </p:spPr>
        <p:txBody>
          <a:bodyPr vert="horz" lIns="91440" tIns="45720" rIns="91440" bIns="45720" rtlCol="0" anchor="b">
            <a:noAutofit/>
          </a:bodyPr>
          <a:lstStyle>
            <a:lvl1pPr marL="0" indent="0" algn="ctr" defTabSz="1371417" rtl="0" eaLnBrk="1" latinLnBrk="0" hangingPunct="1">
              <a:lnSpc>
                <a:spcPct val="130000"/>
              </a:lnSpc>
              <a:spcBef>
                <a:spcPts val="0"/>
              </a:spcBef>
              <a:buFontTx/>
              <a:buNone/>
              <a:defRPr sz="2000" kern="1200" baseline="0">
                <a:solidFill>
                  <a:schemeClr val="tx2">
                    <a:lumMod val="60000"/>
                    <a:lumOff val="4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514281" indent="-514281" algn="l">
              <a:lnSpc>
                <a:spcPct val="200000"/>
              </a:lnSpc>
              <a:buFont typeface="Wingdings" panose="05000000000000000000" pitchFamily="2" charset="2"/>
              <a:buChar char="§"/>
            </a:pPr>
            <a:endParaRPr kumimoji="1" lang="en-US" altLang="ja-JP" sz="2800" dirty="0">
              <a:solidFill>
                <a:schemeClr val="bg1"/>
              </a:solidFill>
              <a:latin typeface="Times New Roman" panose="02020603050405020304" pitchFamily="18" charset="0"/>
              <a:cs typeface="Times New Roman" panose="02020603050405020304" pitchFamily="18" charset="0"/>
            </a:endParaRPr>
          </a:p>
          <a:p>
            <a:pPr algn="l">
              <a:lnSpc>
                <a:spcPct val="200000"/>
              </a:lnSpc>
            </a:pPr>
            <a:r>
              <a:rPr kumimoji="1" lang="en-US" altLang="ja-JP" sz="2800" dirty="0" err="1">
                <a:solidFill>
                  <a:schemeClr val="bg1"/>
                </a:solidFill>
                <a:latin typeface="Times New Roman" panose="02020603050405020304" pitchFamily="18" charset="0"/>
                <a:cs typeface="Times New Roman" panose="02020603050405020304" pitchFamily="18" charset="0"/>
              </a:rPr>
              <a:t>Thành</a:t>
            </a:r>
            <a:r>
              <a:rPr kumimoji="1" lang="en-US" altLang="ja-JP" sz="2800" dirty="0">
                <a:solidFill>
                  <a:schemeClr val="bg1"/>
                </a:solidFill>
                <a:latin typeface="Times New Roman" panose="02020603050405020304" pitchFamily="18" charset="0"/>
                <a:cs typeface="Times New Roman" panose="02020603050405020304" pitchFamily="18" charset="0"/>
              </a:rPr>
              <a:t> </a:t>
            </a:r>
            <a:r>
              <a:rPr kumimoji="1" lang="en-US" altLang="ja-JP" sz="2800" dirty="0" err="1">
                <a:solidFill>
                  <a:schemeClr val="bg1"/>
                </a:solidFill>
                <a:latin typeface="Times New Roman" panose="02020603050405020304" pitchFamily="18" charset="0"/>
                <a:cs typeface="Times New Roman" panose="02020603050405020304" pitchFamily="18" charset="0"/>
              </a:rPr>
              <a:t>viên</a:t>
            </a:r>
            <a:endParaRPr kumimoji="1" lang="en-US" altLang="ja-JP" sz="2800" dirty="0">
              <a:solidFill>
                <a:schemeClr val="bg1"/>
              </a:solidFill>
              <a:latin typeface="Times New Roman" panose="02020603050405020304" pitchFamily="18" charset="0"/>
              <a:cs typeface="Times New Roman" panose="02020603050405020304" pitchFamily="18" charset="0"/>
            </a:endParaRPr>
          </a:p>
          <a:p>
            <a:pPr marL="514281" indent="-514281" algn="l">
              <a:lnSpc>
                <a:spcPct val="200000"/>
              </a:lnSpc>
              <a:buFont typeface="Wingdings" panose="05000000000000000000" pitchFamily="2" charset="2"/>
              <a:buChar char="§"/>
            </a:pPr>
            <a:r>
              <a:rPr kumimoji="1" lang="en-US" altLang="ja-JP" sz="2800" dirty="0">
                <a:solidFill>
                  <a:schemeClr val="bg1"/>
                </a:solidFill>
                <a:latin typeface="Times New Roman" panose="02020603050405020304" pitchFamily="18" charset="0"/>
                <a:cs typeface="Times New Roman" panose="02020603050405020304" pitchFamily="18" charset="0"/>
              </a:rPr>
              <a:t>Lê </a:t>
            </a:r>
            <a:r>
              <a:rPr kumimoji="1" lang="en-US" altLang="ja-JP" sz="2800" dirty="0" err="1">
                <a:solidFill>
                  <a:schemeClr val="bg1"/>
                </a:solidFill>
                <a:latin typeface="Times New Roman" panose="02020603050405020304" pitchFamily="18" charset="0"/>
                <a:cs typeface="Times New Roman" panose="02020603050405020304" pitchFamily="18" charset="0"/>
              </a:rPr>
              <a:t>Sỹ</a:t>
            </a:r>
            <a:r>
              <a:rPr kumimoji="1" lang="en-US" altLang="ja-JP" sz="2800" dirty="0">
                <a:solidFill>
                  <a:schemeClr val="bg1"/>
                </a:solidFill>
                <a:latin typeface="Times New Roman" panose="02020603050405020304" pitchFamily="18" charset="0"/>
                <a:cs typeface="Times New Roman" panose="02020603050405020304" pitchFamily="18" charset="0"/>
              </a:rPr>
              <a:t> </a:t>
            </a:r>
            <a:r>
              <a:rPr kumimoji="1" lang="en-US" altLang="ja-JP" sz="2800" dirty="0" err="1">
                <a:solidFill>
                  <a:schemeClr val="bg1"/>
                </a:solidFill>
                <a:latin typeface="Times New Roman" panose="02020603050405020304" pitchFamily="18" charset="0"/>
                <a:cs typeface="Times New Roman" panose="02020603050405020304" pitchFamily="18" charset="0"/>
              </a:rPr>
              <a:t>Hùng</a:t>
            </a:r>
            <a:r>
              <a:rPr kumimoji="1" lang="en-US" altLang="ja-JP" sz="2800" dirty="0">
                <a:solidFill>
                  <a:schemeClr val="bg1"/>
                </a:solidFill>
                <a:latin typeface="Times New Roman" panose="02020603050405020304" pitchFamily="18" charset="0"/>
                <a:cs typeface="Times New Roman" panose="02020603050405020304" pitchFamily="18" charset="0"/>
              </a:rPr>
              <a:t> </a:t>
            </a:r>
          </a:p>
        </p:txBody>
      </p:sp>
      <p:sp>
        <p:nvSpPr>
          <p:cNvPr id="10" name="テキスト プレースホルダー 8"/>
          <p:cNvSpPr>
            <a:spLocks noGrp="1"/>
          </p:cNvSpPr>
          <p:nvPr/>
        </p:nvSpPr>
        <p:spPr>
          <a:xfrm>
            <a:off x="2347315" y="3850782"/>
            <a:ext cx="13331250" cy="1473759"/>
          </a:xfrm>
          <a:prstGeom prst="rect">
            <a:avLst/>
          </a:prstGeom>
        </p:spPr>
        <p:txBody>
          <a:bodyPr vert="horz" lIns="91440" tIns="45720" rIns="91440" bIns="45720" rtlCol="0" anchor="t">
            <a:noAutofit/>
          </a:bodyPr>
          <a:lstStyle>
            <a:lvl1pPr marL="0" indent="0" algn="ctr" defTabSz="1371417" rtl="0" eaLnBrk="1" latinLnBrk="0" hangingPunct="1">
              <a:lnSpc>
                <a:spcPct val="100000"/>
              </a:lnSpc>
              <a:spcBef>
                <a:spcPts val="0"/>
              </a:spcBef>
              <a:buFontTx/>
              <a:buNone/>
              <a:defRPr sz="28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nSpc>
                <a:spcPct val="150000"/>
              </a:lnSpc>
            </a:pPr>
            <a:r>
              <a:rPr lang="en-US" altLang="ja-JP" sz="4000" b="1" dirty="0" err="1">
                <a:solidFill>
                  <a:schemeClr val="bg1"/>
                </a:solidFill>
                <a:latin typeface="Times New Roman" panose="02020603050405020304" pitchFamily="18" charset="0"/>
                <a:ea typeface="+mj-ea"/>
                <a:cs typeface="Times New Roman" panose="02020603050405020304" pitchFamily="18" charset="0"/>
              </a:rPr>
              <a:t>Ngiên</a:t>
            </a:r>
            <a:r>
              <a:rPr lang="en-US" altLang="ja-JP" sz="4000" b="1" dirty="0">
                <a:solidFill>
                  <a:schemeClr val="bg1"/>
                </a:solidFill>
                <a:latin typeface="Times New Roman" panose="02020603050405020304" pitchFamily="18" charset="0"/>
                <a:ea typeface="+mj-ea"/>
                <a:cs typeface="Times New Roman" panose="02020603050405020304" pitchFamily="18" charset="0"/>
              </a:rPr>
              <a:t> </a:t>
            </a:r>
            <a:r>
              <a:rPr lang="en-US" altLang="ja-JP" sz="4000" b="1" dirty="0" err="1">
                <a:solidFill>
                  <a:schemeClr val="bg1"/>
                </a:solidFill>
                <a:latin typeface="Times New Roman" panose="02020603050405020304" pitchFamily="18" charset="0"/>
                <a:ea typeface="+mj-ea"/>
                <a:cs typeface="Times New Roman" panose="02020603050405020304" pitchFamily="18" charset="0"/>
              </a:rPr>
              <a:t>cứu</a:t>
            </a:r>
            <a:r>
              <a:rPr lang="en-US" altLang="ja-JP" sz="4000" b="1" dirty="0">
                <a:solidFill>
                  <a:schemeClr val="bg1"/>
                </a:solidFill>
                <a:latin typeface="Times New Roman" panose="02020603050405020304" pitchFamily="18" charset="0"/>
                <a:ea typeface="+mj-ea"/>
                <a:cs typeface="Times New Roman" panose="02020603050405020304" pitchFamily="18" charset="0"/>
              </a:rPr>
              <a:t> </a:t>
            </a:r>
            <a:r>
              <a:rPr lang="en-US" altLang="ja-JP" sz="4000" b="1" dirty="0" err="1">
                <a:solidFill>
                  <a:schemeClr val="bg1"/>
                </a:solidFill>
                <a:latin typeface="Times New Roman" panose="02020603050405020304" pitchFamily="18" charset="0"/>
                <a:ea typeface="+mj-ea"/>
                <a:cs typeface="Times New Roman" panose="02020603050405020304" pitchFamily="18" charset="0"/>
              </a:rPr>
              <a:t>cakephp</a:t>
            </a:r>
            <a:r>
              <a:rPr lang="en-US" altLang="ja-JP" sz="4000" b="1" dirty="0">
                <a:solidFill>
                  <a:schemeClr val="bg1"/>
                </a:solidFill>
                <a:latin typeface="Times New Roman" panose="02020603050405020304" pitchFamily="18" charset="0"/>
                <a:ea typeface="+mj-ea"/>
                <a:cs typeface="Times New Roman" panose="02020603050405020304" pitchFamily="18" charset="0"/>
              </a:rPr>
              <a:t> framework</a:t>
            </a:r>
            <a:endParaRPr lang="en-US" altLang="ja-JP" sz="4199" b="1" dirty="0">
              <a:solidFill>
                <a:schemeClr val="bg1"/>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010305360"/>
      </p:ext>
    </p:extLst>
  </p:cSld>
  <p:clrMapOvr>
    <a:masterClrMapping/>
  </p:clrMapOvr>
  <mc:AlternateContent xmlns:mc="http://schemas.openxmlformats.org/markup-compatibility/2006" xmlns:p14="http://schemas.microsoft.com/office/powerpoint/2010/main">
    <mc:Choice Requires="p14">
      <p:transition spd="slow" p14:dur="1500" advTm="9314">
        <p:split orient="vert"/>
      </p:transition>
    </mc:Choice>
    <mc:Fallback xmlns="">
      <p:transition spd="slow" advTm="9314">
        <p:split orient="vert"/>
      </p:transition>
    </mc:Fallback>
  </mc:AlternateContent>
  <p:extLst>
    <p:ext uri="{E180D4A7-C9FB-4DFB-919C-405C955672EB}">
      <p14:showEvtLst xmlns:p14="http://schemas.microsoft.com/office/powerpoint/2010/main">
        <p14:playEvt time="760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Thank you!</a:t>
            </a:r>
            <a:endParaRPr kumimoji="1" lang="ja-JP" altLang="en-US" dirty="0"/>
          </a:p>
        </p:txBody>
      </p:sp>
    </p:spTree>
    <p:extLst>
      <p:ext uri="{BB962C8B-B14F-4D97-AF65-F5344CB8AC3E}">
        <p14:creationId xmlns:p14="http://schemas.microsoft.com/office/powerpoint/2010/main" val="4095709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13544">
        <p15:prstTrans prst="curtains"/>
      </p:transition>
    </mc:Choice>
    <mc:Fallback xmlns="">
      <p:transition spd="slow" advTm="13544">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5CE9A7-F639-8034-7ED3-7DE2A08800CA}"/>
              </a:ext>
            </a:extLst>
          </p:cNvPr>
          <p:cNvSpPr txBox="1"/>
          <p:nvPr/>
        </p:nvSpPr>
        <p:spPr>
          <a:xfrm>
            <a:off x="673768" y="657726"/>
            <a:ext cx="16603579" cy="7571303"/>
          </a:xfrm>
          <a:prstGeom prst="rect">
            <a:avLst/>
          </a:prstGeom>
          <a:noFill/>
        </p:spPr>
        <p:txBody>
          <a:bodyPr wrap="square" rtlCol="0">
            <a:spAutoFit/>
          </a:bodyPr>
          <a:lstStyle/>
          <a:p>
            <a:r>
              <a:rPr lang="vi-VN" dirty="0">
                <a:solidFill>
                  <a:schemeClr val="bg1"/>
                </a:solidFill>
              </a:rPr>
              <a:t>@all Sau khi xong mấy task trên thì tụi em tạo task lên redmine rồi làm cho anh task sau:</a:t>
            </a:r>
          </a:p>
          <a:p>
            <a:r>
              <a:rPr lang="vi-VN" dirty="0">
                <a:solidFill>
                  <a:schemeClr val="bg1"/>
                </a:solidFill>
              </a:rPr>
              <a:t>Ngiên cứu cakephp framework với các nội dung sau:</a:t>
            </a:r>
          </a:p>
          <a:p>
            <a:r>
              <a:rPr lang="vi-VN" dirty="0">
                <a:solidFill>
                  <a:schemeClr val="bg1"/>
                </a:solidFill>
              </a:rPr>
              <a:t>(1) Ưu điểm so với việc code php thuần</a:t>
            </a:r>
          </a:p>
          <a:p>
            <a:r>
              <a:rPr lang="vi-VN" dirty="0">
                <a:solidFill>
                  <a:schemeClr val="bg1"/>
                </a:solidFill>
              </a:rPr>
              <a:t>(2) Framework có hỗ trợ những componenet nào để code nhanh hơn so với việc dùng php thuần.</a:t>
            </a:r>
          </a:p>
          <a:p>
            <a:r>
              <a:rPr lang="vi-VN" dirty="0">
                <a:solidFill>
                  <a:schemeClr val="bg1"/>
                </a:solidFill>
              </a:rPr>
              <a:t>(3) Làm thử samle code dùng cakedphp framework có những chức năng sau:</a:t>
            </a:r>
          </a:p>
          <a:p>
            <a:r>
              <a:rPr lang="vi-VN" dirty="0">
                <a:solidFill>
                  <a:schemeClr val="bg1"/>
                </a:solidFill>
              </a:rPr>
              <a:t>+ Login/logout</a:t>
            </a:r>
          </a:p>
          <a:p>
            <a:r>
              <a:rPr lang="vi-VN" dirty="0">
                <a:solidFill>
                  <a:schemeClr val="bg1"/>
                </a:solidFill>
              </a:rPr>
              <a:t>+ Làm chức năng CRUD (create/read/update/delete) có liên kết với DB, ví dụ hiển thị danh sách/thêm/xóa/sửa thông tin điện thoại.</a:t>
            </a:r>
          </a:p>
          <a:p>
            <a:r>
              <a:rPr lang="vi-VN" dirty="0">
                <a:solidFill>
                  <a:schemeClr val="bg1"/>
                </a:solidFill>
              </a:rPr>
              <a:t>+ Tạo 4 APIs để hệ thống khác có thể gọi để lấy danh sách/thêm/xóa/sửa thông tin điện thoại.</a:t>
            </a:r>
          </a:p>
          <a:p>
            <a:r>
              <a:rPr lang="vi-VN" dirty="0">
                <a:solidFill>
                  <a:schemeClr val="bg1"/>
                </a:solidFill>
              </a:rPr>
              <a:t>+ UI thì sử dụng bootstrap 4.6 để làm https://getbootstrap.com/docs/4.6/getting-started/introduction/</a:t>
            </a:r>
          </a:p>
          <a:p>
            <a:endParaRPr lang="vi-VN" dirty="0">
              <a:solidFill>
                <a:schemeClr val="bg1"/>
              </a:solidFill>
            </a:endParaRPr>
          </a:p>
          <a:p>
            <a:r>
              <a:rPr lang="vi-VN" dirty="0">
                <a:solidFill>
                  <a:schemeClr val="bg1"/>
                </a:solidFill>
              </a:rPr>
              <a:t>Output:</a:t>
            </a:r>
          </a:p>
          <a:p>
            <a:r>
              <a:rPr lang="vi-VN" dirty="0">
                <a:solidFill>
                  <a:schemeClr val="bg1"/>
                </a:solidFill>
              </a:rPr>
              <a:t>- Với (1) (2) thì làm slide mô tả</a:t>
            </a:r>
          </a:p>
          <a:p>
            <a:r>
              <a:rPr lang="vi-VN" dirty="0">
                <a:solidFill>
                  <a:schemeClr val="bg1"/>
                </a:solidFill>
              </a:rPr>
              <a:t>- Với (3) thì tạo branch mới trên git của mình với tên branch là id của ticket trên Redmine, sau đó commit code lên.</a:t>
            </a:r>
          </a:p>
          <a:p>
            <a:r>
              <a:rPr lang="vi-VN" dirty="0">
                <a:solidFill>
                  <a:schemeClr val="bg1"/>
                </a:solidFill>
              </a:rPr>
              <a:t>=&gt; Sau khi xong task thì attach slide, đường dẫn của branch lên ticket sau đó assign anh.</a:t>
            </a:r>
          </a:p>
          <a:p>
            <a:r>
              <a:rPr lang="vi-VN" dirty="0">
                <a:solidFill>
                  <a:schemeClr val="bg1"/>
                </a:solidFill>
              </a:rPr>
              <a:t>Trước khi làm thì đưa ra estimation khi nào hoàn thành (liệt kê detail các công việc cần làm và số giờ cần làm cho từng mục), comment lên Redmine báo anh để appove rồi hẵn làm.</a:t>
            </a:r>
            <a:endParaRPr lang="en-US" dirty="0">
              <a:solidFill>
                <a:schemeClr val="bg1"/>
              </a:solidFill>
            </a:endParaRPr>
          </a:p>
        </p:txBody>
      </p:sp>
    </p:spTree>
    <p:extLst>
      <p:ext uri="{BB962C8B-B14F-4D97-AF65-F5344CB8AC3E}">
        <p14:creationId xmlns:p14="http://schemas.microsoft.com/office/powerpoint/2010/main" val="2063165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25B3AC25-C0B8-84F7-AD2B-7F9CF75E0805}"/>
              </a:ext>
            </a:extLst>
          </p:cNvPr>
          <p:cNvSpPr txBox="1">
            <a:spLocks/>
          </p:cNvSpPr>
          <p:nvPr/>
        </p:nvSpPr>
        <p:spPr>
          <a:xfrm>
            <a:off x="645613" y="500743"/>
            <a:ext cx="17336022" cy="1280040"/>
          </a:xfrm>
          <a:prstGeom prst="rect">
            <a:avLst/>
          </a:prstGeom>
        </p:spPr>
        <p:txBody>
          <a:bodyPr vert="horz" lIns="91440" tIns="45720" rIns="91440" bIns="45720" rtlCol="0" anchor="ctr">
            <a:normAutofit/>
          </a:bodyPr>
          <a:lst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a:lstStyle>
          <a:p>
            <a:r>
              <a:rPr lang="en-US" sz="5400" b="1" dirty="0">
                <a:latin typeface="Times New Roman" panose="02020603050405020304" pitchFamily="18" charset="0"/>
                <a:cs typeface="Times New Roman" panose="02020603050405020304" pitchFamily="18" charset="0"/>
              </a:rPr>
              <a:t>1. </a:t>
            </a:r>
            <a:r>
              <a:rPr lang="vi-VN" sz="5400" b="1" dirty="0">
                <a:latin typeface="Times New Roman" panose="02020603050405020304" pitchFamily="18" charset="0"/>
                <a:cs typeface="Times New Roman" panose="02020603050405020304" pitchFamily="18" charset="0"/>
              </a:rPr>
              <a:t>Ưu điểm so với việc code php thuần</a:t>
            </a:r>
            <a:endParaRPr kumimoji="1" lang="ja-JP" altLang="en-US" sz="5400" dirty="0">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77F1B4FE-FFC0-94D8-CDE8-E84BE3D6F24C}"/>
              </a:ext>
            </a:extLst>
          </p:cNvPr>
          <p:cNvGraphicFramePr>
            <a:graphicFrameLocks noGrp="1"/>
          </p:cNvGraphicFramePr>
          <p:nvPr>
            <p:extLst>
              <p:ext uri="{D42A27DB-BD31-4B8C-83A1-F6EECF244321}">
                <p14:modId xmlns:p14="http://schemas.microsoft.com/office/powerpoint/2010/main" val="1635290094"/>
              </p:ext>
            </p:extLst>
          </p:nvPr>
        </p:nvGraphicFramePr>
        <p:xfrm>
          <a:off x="770021" y="1780783"/>
          <a:ext cx="16715873" cy="7571763"/>
        </p:xfrm>
        <a:graphic>
          <a:graphicData uri="http://schemas.openxmlformats.org/drawingml/2006/table">
            <a:tbl>
              <a:tblPr firstRow="1" bandRow="1">
                <a:tableStyleId>{72833802-FEF1-4C79-8D5D-14CF1EAF98D9}</a:tableStyleId>
              </a:tblPr>
              <a:tblGrid>
                <a:gridCol w="2180408">
                  <a:extLst>
                    <a:ext uri="{9D8B030D-6E8A-4147-A177-3AD203B41FA5}">
                      <a16:colId xmlns:a16="http://schemas.microsoft.com/office/drawing/2014/main" val="78372764"/>
                    </a:ext>
                  </a:extLst>
                </a:gridCol>
                <a:gridCol w="7221117">
                  <a:extLst>
                    <a:ext uri="{9D8B030D-6E8A-4147-A177-3AD203B41FA5}">
                      <a16:colId xmlns:a16="http://schemas.microsoft.com/office/drawing/2014/main" val="3403704663"/>
                    </a:ext>
                  </a:extLst>
                </a:gridCol>
                <a:gridCol w="7314348">
                  <a:extLst>
                    <a:ext uri="{9D8B030D-6E8A-4147-A177-3AD203B41FA5}">
                      <a16:colId xmlns:a16="http://schemas.microsoft.com/office/drawing/2014/main" val="3218467920"/>
                    </a:ext>
                  </a:extLst>
                </a:gridCol>
              </a:tblGrid>
              <a:tr h="804979">
                <a:tc>
                  <a:txBody>
                    <a:bodyPr/>
                    <a:lstStyle/>
                    <a:p>
                      <a:pPr algn="ctr"/>
                      <a:endParaRPr lang="en-US"/>
                    </a:p>
                  </a:txBody>
                  <a:tcPr/>
                </a:tc>
                <a:tc>
                  <a:txBody>
                    <a:bodyPr/>
                    <a:lstStyle/>
                    <a:p>
                      <a:pPr algn="ctr"/>
                      <a:r>
                        <a:rPr lang="en-US" dirty="0">
                          <a:solidFill>
                            <a:schemeClr val="bg2">
                              <a:lumMod val="10000"/>
                            </a:schemeClr>
                          </a:solidFill>
                        </a:rPr>
                        <a:t>PHP</a:t>
                      </a:r>
                    </a:p>
                  </a:txBody>
                  <a:tcPr/>
                </a:tc>
                <a:tc>
                  <a:txBody>
                    <a:bodyPr/>
                    <a:lstStyle/>
                    <a:p>
                      <a:pPr algn="ctr"/>
                      <a:r>
                        <a:rPr lang="en-US" dirty="0" err="1">
                          <a:solidFill>
                            <a:schemeClr val="bg2">
                              <a:lumMod val="10000"/>
                            </a:schemeClr>
                          </a:solidFill>
                        </a:rPr>
                        <a:t>CakePHP</a:t>
                      </a:r>
                      <a:r>
                        <a:rPr lang="en-US" dirty="0">
                          <a:solidFill>
                            <a:schemeClr val="bg2">
                              <a:lumMod val="10000"/>
                            </a:schemeClr>
                          </a:solidFill>
                        </a:rPr>
                        <a:t> </a:t>
                      </a:r>
                    </a:p>
                  </a:txBody>
                  <a:tcPr/>
                </a:tc>
                <a:extLst>
                  <a:ext uri="{0D108BD9-81ED-4DB2-BD59-A6C34878D82A}">
                    <a16:rowId xmlns:a16="http://schemas.microsoft.com/office/drawing/2014/main" val="1489018067"/>
                  </a:ext>
                </a:extLst>
              </a:tr>
              <a:tr h="3383392">
                <a:tc>
                  <a:txBody>
                    <a:bodyPr/>
                    <a:lstStyle/>
                    <a:p>
                      <a:pPr algn="ctr"/>
                      <a:r>
                        <a:rPr lang="en-US" dirty="0" err="1">
                          <a:solidFill>
                            <a:schemeClr val="bg1"/>
                          </a:solidFill>
                        </a:rPr>
                        <a:t>Ưu</a:t>
                      </a:r>
                      <a:r>
                        <a:rPr lang="en-US" dirty="0">
                          <a:solidFill>
                            <a:schemeClr val="bg1"/>
                          </a:solidFill>
                        </a:rPr>
                        <a:t> </a:t>
                      </a:r>
                      <a:r>
                        <a:rPr lang="en-US" dirty="0" err="1">
                          <a:solidFill>
                            <a:schemeClr val="bg1"/>
                          </a:solidFill>
                        </a:rPr>
                        <a:t>điểm</a:t>
                      </a:r>
                      <a:endParaRPr lang="en-US" dirty="0">
                        <a:solidFill>
                          <a:schemeClr val="bg1"/>
                        </a:solidFill>
                      </a:endParaRPr>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1303448503"/>
                  </a:ext>
                </a:extLst>
              </a:tr>
              <a:tr h="3383392">
                <a:tc>
                  <a:txBody>
                    <a:bodyPr/>
                    <a:lstStyle/>
                    <a:p>
                      <a:pPr algn="ctr"/>
                      <a:r>
                        <a:rPr lang="en-US" dirty="0" err="1">
                          <a:solidFill>
                            <a:schemeClr val="bg1"/>
                          </a:solidFill>
                        </a:rPr>
                        <a:t>Nhược</a:t>
                      </a:r>
                      <a:r>
                        <a:rPr lang="en-US" dirty="0">
                          <a:solidFill>
                            <a:schemeClr val="bg1"/>
                          </a:solidFill>
                        </a:rPr>
                        <a:t> </a:t>
                      </a:r>
                      <a:r>
                        <a:rPr lang="en-US" dirty="0" err="1">
                          <a:solidFill>
                            <a:schemeClr val="bg1"/>
                          </a:solidFill>
                        </a:rPr>
                        <a:t>điểm</a:t>
                      </a:r>
                      <a:endParaRPr lang="en-US" dirty="0">
                        <a:solidFill>
                          <a:schemeClr val="bg1"/>
                        </a:solidFill>
                      </a:endParaRPr>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375964854"/>
                  </a:ext>
                </a:extLst>
              </a:tr>
            </a:tbl>
          </a:graphicData>
        </a:graphic>
      </p:graphicFrame>
    </p:spTree>
    <p:extLst>
      <p:ext uri="{BB962C8B-B14F-4D97-AF65-F5344CB8AC3E}">
        <p14:creationId xmlns:p14="http://schemas.microsoft.com/office/powerpoint/2010/main" val="36312716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769">
        <p15:prstTrans prst="fallOver"/>
      </p:transition>
    </mc:Choice>
    <mc:Fallback xmlns="">
      <p:transition spd="slow" advTm="4769">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25B3AC25-C0B8-84F7-AD2B-7F9CF75E0805}"/>
              </a:ext>
            </a:extLst>
          </p:cNvPr>
          <p:cNvSpPr txBox="1">
            <a:spLocks/>
          </p:cNvSpPr>
          <p:nvPr/>
        </p:nvSpPr>
        <p:spPr>
          <a:xfrm>
            <a:off x="645613" y="500743"/>
            <a:ext cx="17336022" cy="1280040"/>
          </a:xfrm>
          <a:prstGeom prst="rect">
            <a:avLst/>
          </a:prstGeom>
        </p:spPr>
        <p:txBody>
          <a:bodyPr vert="horz" lIns="91440" tIns="45720" rIns="91440" bIns="45720" rtlCol="0" anchor="ctr">
            <a:normAutofit/>
          </a:bodyPr>
          <a:lst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2</a:t>
            </a:r>
            <a:r>
              <a:rPr lang="en-US" sz="54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a:t>
            </a:r>
            <a:r>
              <a:rPr lang="vi-VN" sz="5400" b="1" dirty="0">
                <a:latin typeface="Times New Roman" panose="02020603050405020304" pitchFamily="18" charset="0"/>
                <a:cs typeface="Times New Roman" panose="02020603050405020304" pitchFamily="18" charset="0"/>
              </a:rPr>
              <a:t>hững componenet </a:t>
            </a:r>
            <a:r>
              <a:rPr lang="en-US" sz="5400" b="1" dirty="0">
                <a:latin typeface="Times New Roman" panose="02020603050405020304" pitchFamily="18" charset="0"/>
                <a:cs typeface="Times New Roman" panose="02020603050405020304" pitchFamily="18" charset="0"/>
              </a:rPr>
              <a:t>f</a:t>
            </a:r>
            <a:r>
              <a:rPr lang="vi-VN" sz="5400" b="1" dirty="0">
                <a:latin typeface="Times New Roman" panose="02020603050405020304" pitchFamily="18" charset="0"/>
                <a:cs typeface="Times New Roman" panose="02020603050405020304" pitchFamily="18" charset="0"/>
              </a:rPr>
              <a:t>ramework có hỗ trợ</a:t>
            </a:r>
            <a:endParaRPr kumimoji="1" lang="ja-JP" altLang="en-US" sz="5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7533993-7F87-6A11-C10A-A69F7D711DFD}"/>
              </a:ext>
            </a:extLst>
          </p:cNvPr>
          <p:cNvSpPr txBox="1"/>
          <p:nvPr/>
        </p:nvSpPr>
        <p:spPr>
          <a:xfrm>
            <a:off x="2923504" y="3082334"/>
            <a:ext cx="14308427" cy="3289747"/>
          </a:xfrm>
          <a:prstGeom prst="rect">
            <a:avLst/>
          </a:prstGeom>
          <a:noFill/>
        </p:spPr>
        <p:txBody>
          <a:bodyPr wrap="square" rtlCol="0">
            <a:spAutoFit/>
          </a:bodyPr>
          <a:lstStyle/>
          <a:p>
            <a:pPr marL="457200" indent="-457200" algn="l" fontAlgn="base">
              <a:lnSpc>
                <a:spcPct val="20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Web server: Là nơi lưu trữ mã nguồn và nội dung website</a:t>
            </a:r>
            <a:r>
              <a:rPr lang="en-US" dirty="0">
                <a:solidFill>
                  <a:schemeClr val="bg1"/>
                </a:solidFill>
                <a:latin typeface="Times New Roman" panose="02020603050405020304" pitchFamily="18" charset="0"/>
                <a:cs typeface="Times New Roman" panose="02020603050405020304" pitchFamily="18" charset="0"/>
              </a:rPr>
              <a:t>.</a:t>
            </a:r>
            <a:endParaRPr lang="vi-VN" dirty="0">
              <a:solidFill>
                <a:schemeClr val="bg1"/>
              </a:solidFill>
              <a:latin typeface="Times New Roman" panose="02020603050405020304" pitchFamily="18" charset="0"/>
              <a:cs typeface="Times New Roman" panose="02020603050405020304" pitchFamily="18" charset="0"/>
            </a:endParaRPr>
          </a:p>
          <a:p>
            <a:pPr marL="457200" indent="-457200" algn="l" fontAlgn="base">
              <a:lnSpc>
                <a:spcPct val="20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Web server được xác định bởi địa chỉ IP</a:t>
            </a:r>
            <a:r>
              <a:rPr lang="en-US" dirty="0">
                <a:solidFill>
                  <a:schemeClr val="bg1"/>
                </a:solidFill>
                <a:latin typeface="Times New Roman" panose="02020603050405020304" pitchFamily="18" charset="0"/>
                <a:cs typeface="Times New Roman" panose="02020603050405020304" pitchFamily="18" charset="0"/>
              </a:rPr>
              <a:t>.</a:t>
            </a:r>
            <a:endParaRPr lang="vi-VN" dirty="0">
              <a:solidFill>
                <a:schemeClr val="bg1"/>
              </a:solidFill>
              <a:latin typeface="Times New Roman" panose="02020603050405020304" pitchFamily="18" charset="0"/>
              <a:cs typeface="Times New Roman" panose="02020603050405020304" pitchFamily="18" charset="0"/>
            </a:endParaRPr>
          </a:p>
          <a:p>
            <a:pPr marL="457200" indent="-457200" algn="l" fontAlgn="base">
              <a:lnSpc>
                <a:spcPct val="20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Web server (riêng) thường dành cho những website lớn, các website nhỏ và trung bình thì thường sử dụng một phần nhỏ tài nguyên của web server. Có thể là</a:t>
            </a:r>
            <a:r>
              <a:rPr lang="en-US" dirty="0">
                <a:solidFill>
                  <a:schemeClr val="bg1"/>
                </a:solidFill>
                <a:latin typeface="Times New Roman" panose="02020603050405020304" pitchFamily="18" charset="0"/>
                <a:cs typeface="Times New Roman" panose="02020603050405020304" pitchFamily="18" charset="0"/>
              </a:rPr>
              <a:t> shared hosting</a:t>
            </a:r>
            <a:r>
              <a:rPr lang="vi-VN" dirty="0">
                <a:solidFill>
                  <a:schemeClr val="bg1"/>
                </a:solidFill>
                <a:latin typeface="Times New Roman" panose="02020603050405020304" pitchFamily="18" charset="0"/>
                <a:cs typeface="Times New Roman" panose="02020603050405020304" pitchFamily="18" charset="0"/>
              </a:rPr>
              <a:t> hoặc máy chủ ảo </a:t>
            </a:r>
            <a:r>
              <a:rPr lang="en-US" dirty="0">
                <a:solidFill>
                  <a:schemeClr val="bg1"/>
                </a:solidFill>
                <a:latin typeface="Times New Roman" panose="02020603050405020304" pitchFamily="18" charset="0"/>
                <a:cs typeface="Times New Roman" panose="02020603050405020304" pitchFamily="18" charset="0"/>
              </a:rPr>
              <a:t>VPS.</a:t>
            </a:r>
            <a:endParaRPr lang="vi-V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2600298"/>
      </p:ext>
    </p:extLst>
  </p:cSld>
  <p:clrMapOvr>
    <a:masterClrMapping/>
  </p:clrMapOvr>
  <p:transition spd="med" advTm="4769">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25B3AC25-C0B8-84F7-AD2B-7F9CF75E0805}"/>
              </a:ext>
            </a:extLst>
          </p:cNvPr>
          <p:cNvSpPr txBox="1">
            <a:spLocks/>
          </p:cNvSpPr>
          <p:nvPr/>
        </p:nvSpPr>
        <p:spPr>
          <a:xfrm>
            <a:off x="645613" y="500743"/>
            <a:ext cx="17336022" cy="1280040"/>
          </a:xfrm>
          <a:prstGeom prst="rect">
            <a:avLst/>
          </a:prstGeom>
        </p:spPr>
        <p:txBody>
          <a:bodyPr vert="horz" lIns="91440" tIns="45720" rIns="91440" bIns="45720" rtlCol="0" anchor="ctr">
            <a:normAutofit/>
          </a:bodyPr>
          <a:lst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a:lstStyle>
          <a:p>
            <a:r>
              <a:rPr lang="en-US" sz="5400" b="1" dirty="0">
                <a:latin typeface="Times New Roman" panose="02020603050405020304" pitchFamily="18" charset="0"/>
                <a:cs typeface="Times New Roman" panose="02020603050405020304" pitchFamily="18" charset="0"/>
              </a:rPr>
              <a:t>1.3: </a:t>
            </a:r>
            <a:r>
              <a:rPr lang="en-US" sz="5400" b="1" dirty="0" err="1">
                <a:latin typeface="Times New Roman" panose="02020603050405020304" pitchFamily="18" charset="0"/>
                <a:cs typeface="Times New Roman" panose="02020603050405020304" pitchFamily="18" charset="0"/>
              </a:rPr>
              <a:t>Dữ</a:t>
            </a:r>
            <a:r>
              <a:rPr lang="en-US" sz="5400"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a:t>
            </a:r>
            <a:r>
              <a:rPr lang="en-US" sz="5400" b="1" dirty="0" err="1">
                <a:latin typeface="Times New Roman" panose="02020603050405020304" pitchFamily="18" charset="0"/>
                <a:cs typeface="Times New Roman" panose="02020603050405020304" pitchFamily="18" charset="0"/>
              </a:rPr>
              <a:t>iệu</a:t>
            </a:r>
            <a:r>
              <a:rPr lang="en-US" sz="5400" b="1" dirty="0">
                <a:latin typeface="Times New Roman" panose="02020603050405020304" pitchFamily="18" charset="0"/>
                <a:cs typeface="Times New Roman" panose="02020603050405020304" pitchFamily="18" charset="0"/>
              </a:rPr>
              <a:t> (Database)</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7533993-7F87-6A11-C10A-A69F7D711DFD}"/>
              </a:ext>
            </a:extLst>
          </p:cNvPr>
          <p:cNvSpPr txBox="1"/>
          <p:nvPr/>
        </p:nvSpPr>
        <p:spPr>
          <a:xfrm>
            <a:off x="2041302" y="3352790"/>
            <a:ext cx="14205396" cy="3289747"/>
          </a:xfrm>
          <a:prstGeom prst="rect">
            <a:avLst/>
          </a:prstGeom>
          <a:noFill/>
        </p:spPr>
        <p:txBody>
          <a:bodyPr wrap="square" rtlCol="0">
            <a:spAutoFit/>
          </a:bodyPr>
          <a:lstStyle/>
          <a:p>
            <a:pPr marL="457200" indent="-457200" algn="l" fontAlgn="base">
              <a:lnSpc>
                <a:spcPct val="20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Dữ liệu người dùng – hay cơ sở dữ liệu: tạm hiểu là những thông tin được lưu trữ về người dùng như:  Tên đăng nhập, mật khẩu, nhật ký hoạt động (viết, chỉnh sửa bài viết, thiết đặt website,.vv..)</a:t>
            </a:r>
            <a:r>
              <a:rPr lang="en-US" dirty="0">
                <a:solidFill>
                  <a:schemeClr val="bg1"/>
                </a:solidFill>
                <a:latin typeface="Times New Roman" panose="02020603050405020304" pitchFamily="18" charset="0"/>
                <a:cs typeface="Times New Roman" panose="02020603050405020304" pitchFamily="18" charset="0"/>
              </a:rPr>
              <a:t>.</a:t>
            </a:r>
          </a:p>
          <a:p>
            <a:pPr marL="457200" indent="-457200" algn="l" fontAlgn="base">
              <a:lnSpc>
                <a:spcPct val="20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Dữ liệu website: gọi chung cho tất cả các tập tin đa phương tiện như văn bản, âm thanh, hình ảnh, video,.. được lưu trữ trên máy chủ web.</a:t>
            </a:r>
          </a:p>
        </p:txBody>
      </p:sp>
    </p:spTree>
    <p:extLst>
      <p:ext uri="{BB962C8B-B14F-4D97-AF65-F5344CB8AC3E}">
        <p14:creationId xmlns:p14="http://schemas.microsoft.com/office/powerpoint/2010/main" val="42624529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769">
        <p15:prstTrans prst="wind"/>
      </p:transition>
    </mc:Choice>
    <mc:Fallback xmlns="">
      <p:transition spd="slow" advTm="476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25B3AC25-C0B8-84F7-AD2B-7F9CF75E0805}"/>
              </a:ext>
            </a:extLst>
          </p:cNvPr>
          <p:cNvSpPr txBox="1">
            <a:spLocks/>
          </p:cNvSpPr>
          <p:nvPr/>
        </p:nvSpPr>
        <p:spPr>
          <a:xfrm>
            <a:off x="645613" y="500743"/>
            <a:ext cx="17336022" cy="1280040"/>
          </a:xfrm>
          <a:prstGeom prst="rect">
            <a:avLst/>
          </a:prstGeom>
        </p:spPr>
        <p:txBody>
          <a:bodyPr vert="horz" lIns="91440" tIns="45720" rIns="91440" bIns="45720" rtlCol="0" anchor="ctr">
            <a:normAutofit/>
          </a:bodyPr>
          <a:lst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a:lstStyle>
          <a:p>
            <a:r>
              <a:rPr lang="en-US" sz="5400" b="1" dirty="0">
                <a:latin typeface="Times New Roman" panose="02020603050405020304" pitchFamily="18" charset="0"/>
                <a:cs typeface="Times New Roman" panose="02020603050405020304" pitchFamily="18" charset="0"/>
              </a:rPr>
              <a:t>1.4: </a:t>
            </a:r>
            <a:r>
              <a:rPr lang="en-US" sz="5400" b="1" dirty="0" err="1">
                <a:latin typeface="Times New Roman" panose="02020603050405020304" pitchFamily="18" charset="0"/>
                <a:cs typeface="Times New Roman" panose="02020603050405020304" pitchFamily="18" charset="0"/>
              </a:rPr>
              <a:t>Mã</a:t>
            </a:r>
            <a:r>
              <a:rPr lang="en-US" sz="5400"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a:t>
            </a:r>
            <a:r>
              <a:rPr lang="en-US" sz="5400" b="1" dirty="0" err="1">
                <a:latin typeface="Times New Roman" panose="02020603050405020304" pitchFamily="18" charset="0"/>
                <a:cs typeface="Times New Roman" panose="02020603050405020304" pitchFamily="18" charset="0"/>
              </a:rPr>
              <a:t>guồn</a:t>
            </a:r>
            <a:r>
              <a:rPr lang="en-US" sz="5400" b="1" dirty="0">
                <a:latin typeface="Times New Roman" panose="02020603050405020304" pitchFamily="18" charset="0"/>
                <a:cs typeface="Times New Roman" panose="02020603050405020304" pitchFamily="18" charset="0"/>
              </a:rPr>
              <a:t>(source code)</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7533993-7F87-6A11-C10A-A69F7D711DFD}"/>
              </a:ext>
            </a:extLst>
          </p:cNvPr>
          <p:cNvSpPr txBox="1"/>
          <p:nvPr/>
        </p:nvSpPr>
        <p:spPr>
          <a:xfrm>
            <a:off x="1487510" y="3558852"/>
            <a:ext cx="15023205" cy="2458750"/>
          </a:xfrm>
          <a:prstGeom prst="rect">
            <a:avLst/>
          </a:prstGeom>
          <a:noFill/>
        </p:spPr>
        <p:txBody>
          <a:bodyPr wrap="square" rtlCol="0">
            <a:spAutoFit/>
          </a:bodyPr>
          <a:lstStyle/>
          <a:p>
            <a:pPr marL="457200" indent="-457200" algn="l" fontAlgn="base">
              <a:lnSpc>
                <a:spcPct val="20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Để dễ hình dung, ở đây xem như mã nguồn là một phần mềm hoàn chỉnh nó được cài đặt lên web server/hosting của bạn, nó như công cụ để tạo lập và quản lý nội dung website.</a:t>
            </a:r>
          </a:p>
          <a:p>
            <a:pPr marL="457200" indent="-457200" algn="l" fontAlgn="base">
              <a:lnSpc>
                <a:spcPct val="20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Hiện nay mã nguồn web thường là các phần mềm quản trị nội dung như Joomla, WordPress, Drupal,…</a:t>
            </a:r>
          </a:p>
        </p:txBody>
      </p:sp>
    </p:spTree>
    <p:extLst>
      <p:ext uri="{BB962C8B-B14F-4D97-AF65-F5344CB8AC3E}">
        <p14:creationId xmlns:p14="http://schemas.microsoft.com/office/powerpoint/2010/main" val="4075629609"/>
      </p:ext>
    </p:extLst>
  </p:cSld>
  <p:clrMapOvr>
    <a:masterClrMapping/>
  </p:clrMapOvr>
  <mc:AlternateContent xmlns:mc="http://schemas.openxmlformats.org/markup-compatibility/2006" xmlns:p14="http://schemas.microsoft.com/office/powerpoint/2010/main">
    <mc:Choice Requires="p14">
      <p:transition spd="slow" p14:dur="1250" advTm="4769">
        <p14:switch dir="r"/>
      </p:transition>
    </mc:Choice>
    <mc:Fallback xmlns="">
      <p:transition spd="slow" advTm="476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25B3AC25-C0B8-84F7-AD2B-7F9CF75E0805}"/>
              </a:ext>
            </a:extLst>
          </p:cNvPr>
          <p:cNvSpPr txBox="1">
            <a:spLocks/>
          </p:cNvSpPr>
          <p:nvPr/>
        </p:nvSpPr>
        <p:spPr>
          <a:xfrm>
            <a:off x="645613" y="500743"/>
            <a:ext cx="17336022" cy="1280040"/>
          </a:xfrm>
          <a:prstGeom prst="rect">
            <a:avLst/>
          </a:prstGeom>
        </p:spPr>
        <p:txBody>
          <a:bodyPr vert="horz" lIns="91440" tIns="45720" rIns="91440" bIns="45720" rtlCol="0" anchor="ctr">
            <a:normAutofit/>
          </a:bodyPr>
          <a:lst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a:lstStyle>
          <a:p>
            <a:r>
              <a:rPr lang="en-US" sz="5400" b="1" dirty="0">
                <a:latin typeface="Times New Roman" panose="02020603050405020304" pitchFamily="18" charset="0"/>
                <a:cs typeface="Times New Roman" panose="02020603050405020304" pitchFamily="18" charset="0"/>
              </a:rPr>
              <a:t>1.5: Giao </a:t>
            </a:r>
            <a:r>
              <a:rPr lang="en-US" sz="5400" b="1" dirty="0" err="1">
                <a:latin typeface="Times New Roman" panose="02020603050405020304" pitchFamily="18" charset="0"/>
                <a:cs typeface="Times New Roman" panose="02020603050405020304" pitchFamily="18" charset="0"/>
              </a:rPr>
              <a:t>diện</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người</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dùng</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7533993-7F87-6A11-C10A-A69F7D711DFD}"/>
              </a:ext>
            </a:extLst>
          </p:cNvPr>
          <p:cNvSpPr txBox="1"/>
          <p:nvPr/>
        </p:nvSpPr>
        <p:spPr>
          <a:xfrm>
            <a:off x="1487510" y="3558852"/>
            <a:ext cx="15023205" cy="4120743"/>
          </a:xfrm>
          <a:prstGeom prst="rect">
            <a:avLst/>
          </a:prstGeom>
          <a:noFill/>
        </p:spPr>
        <p:txBody>
          <a:bodyPr wrap="square" rtlCol="0">
            <a:spAutoFit/>
          </a:bodyPr>
          <a:lstStyle/>
          <a:p>
            <a:pPr marL="457200" indent="-457200" algn="l" fontAlgn="base">
              <a:lnSpc>
                <a:spcPct val="20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Giao diện người dùng là tất cả sự bố trí, trình bày nội dung trên website, bao gồm: bố cục, màu sắc, font chữ, hiệu ứng,… mà người truy cập website có thể thấy và tương tác</a:t>
            </a:r>
            <a:r>
              <a:rPr lang="en-US" dirty="0">
                <a:solidFill>
                  <a:schemeClr val="bg1"/>
                </a:solidFill>
                <a:latin typeface="Times New Roman" panose="02020603050405020304" pitchFamily="18" charset="0"/>
                <a:cs typeface="Times New Roman" panose="02020603050405020304" pitchFamily="18" charset="0"/>
              </a:rPr>
              <a:t>.</a:t>
            </a:r>
            <a:endParaRPr lang="vi-VN" dirty="0">
              <a:solidFill>
                <a:schemeClr val="bg1"/>
              </a:solidFill>
              <a:latin typeface="Times New Roman" panose="02020603050405020304" pitchFamily="18" charset="0"/>
              <a:cs typeface="Times New Roman" panose="02020603050405020304" pitchFamily="18" charset="0"/>
            </a:endParaRPr>
          </a:p>
          <a:p>
            <a:pPr marL="457200" indent="-457200" algn="l" fontAlgn="base">
              <a:lnSpc>
                <a:spcPct val="20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Giao diện người dùng là những gì mà người dùng nhìn thấy sau khi các đoạn mã đằng sau nó được dịch (đằng sau một website “đẹp lung linh – sinh động ” mà chúng ta nhìn thấy là những đoạn chương trình, dưới dạng ngôn ngữ HTML xen lẫn với ngôn ngữ tự nhiên).</a:t>
            </a:r>
          </a:p>
        </p:txBody>
      </p:sp>
    </p:spTree>
    <p:extLst>
      <p:ext uri="{BB962C8B-B14F-4D97-AF65-F5344CB8AC3E}">
        <p14:creationId xmlns:p14="http://schemas.microsoft.com/office/powerpoint/2010/main" val="2293709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769">
        <p15:prstTrans prst="drape"/>
      </p:transition>
    </mc:Choice>
    <mc:Fallback xmlns="">
      <p:transition spd="slow" advTm="476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25B3AC25-C0B8-84F7-AD2B-7F9CF75E0805}"/>
              </a:ext>
            </a:extLst>
          </p:cNvPr>
          <p:cNvSpPr txBox="1">
            <a:spLocks/>
          </p:cNvSpPr>
          <p:nvPr/>
        </p:nvSpPr>
        <p:spPr>
          <a:xfrm>
            <a:off x="645613" y="500743"/>
            <a:ext cx="17336022" cy="1280040"/>
          </a:xfrm>
          <a:prstGeom prst="rect">
            <a:avLst/>
          </a:prstGeom>
        </p:spPr>
        <p:txBody>
          <a:bodyPr vert="horz" lIns="91440" tIns="45720" rIns="91440" bIns="45720" rtlCol="0" anchor="ctr">
            <a:normAutofit/>
          </a:bodyPr>
          <a:lst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2</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Các</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công</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cụ</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hỗ</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trợ</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7533993-7F87-6A11-C10A-A69F7D711DFD}"/>
              </a:ext>
            </a:extLst>
          </p:cNvPr>
          <p:cNvSpPr txBox="1"/>
          <p:nvPr/>
        </p:nvSpPr>
        <p:spPr>
          <a:xfrm>
            <a:off x="1632397" y="2180813"/>
            <a:ext cx="15023205" cy="7444730"/>
          </a:xfrm>
          <a:prstGeom prst="rect">
            <a:avLst/>
          </a:prstGeom>
          <a:noFill/>
        </p:spPr>
        <p:txBody>
          <a:bodyPr wrap="square" rtlCol="0">
            <a:spAutoFit/>
          </a:bodyPr>
          <a:lstStyle/>
          <a:p>
            <a:pPr algn="l" fontAlgn="base">
              <a:lnSpc>
                <a:spcPct val="200000"/>
              </a:lnSpc>
            </a:pPr>
            <a:r>
              <a:rPr lang="en-US" dirty="0" err="1">
                <a:solidFill>
                  <a:schemeClr val="bg1"/>
                </a:solidFill>
                <a:latin typeface="Times New Roman" panose="02020603050405020304" pitchFamily="18" charset="0"/>
                <a:cs typeface="Times New Roman" panose="02020603050405020304" pitchFamily="18" charset="0"/>
              </a:rPr>
              <a:t>Trình</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Duyệt</a:t>
            </a:r>
            <a:r>
              <a:rPr lang="en-US" dirty="0">
                <a:solidFill>
                  <a:schemeClr val="bg1"/>
                </a:solidFill>
                <a:latin typeface="Times New Roman" panose="02020603050405020304" pitchFamily="18" charset="0"/>
                <a:cs typeface="Times New Roman" panose="02020603050405020304" pitchFamily="18" charset="0"/>
              </a:rPr>
              <a:t> WEB</a:t>
            </a:r>
          </a:p>
          <a:p>
            <a:pPr marL="457200" indent="-457200" algn="l" fontAlgn="base">
              <a:lnSpc>
                <a:spcPct val="20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Một trang web là một tập tin dưới dạng ngôn ngữ đánh dấu siêu văn bản có thể là HTML, XML. Người dùng rất khó đọc hoặc không thể đọc loại ngôn ngữ này</a:t>
            </a:r>
            <a:r>
              <a:rPr lang="en-US" dirty="0">
                <a:solidFill>
                  <a:schemeClr val="bg1"/>
                </a:solidFill>
                <a:latin typeface="Times New Roman" panose="02020603050405020304" pitchFamily="18" charset="0"/>
                <a:cs typeface="Times New Roman" panose="02020603050405020304" pitchFamily="18" charset="0"/>
              </a:rPr>
              <a:t>.</a:t>
            </a:r>
            <a:endParaRPr lang="vi-VN" dirty="0">
              <a:solidFill>
                <a:schemeClr val="bg1"/>
              </a:solidFill>
              <a:latin typeface="Times New Roman" panose="02020603050405020304" pitchFamily="18" charset="0"/>
              <a:cs typeface="Times New Roman" panose="02020603050405020304" pitchFamily="18" charset="0"/>
            </a:endParaRPr>
          </a:p>
          <a:p>
            <a:pPr marL="457200" indent="-457200" algn="l" fontAlgn="base">
              <a:lnSpc>
                <a:spcPct val="20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Tập tin HTML sẽ chứa nhiều phần tử khác nhau và các phần tử này được sắp xếp, định dạng theo chương trình có trong file CSS;</a:t>
            </a:r>
          </a:p>
          <a:p>
            <a:pPr marL="457200" indent="-457200" algn="l" fontAlgn="base">
              <a:lnSpc>
                <a:spcPct val="20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Nhiệm vụ của trình duyệt web là làm cho nội dung trong các file HTML, XML hiển thị theo bố cục định sẵn trong file CSS.</a:t>
            </a:r>
          </a:p>
          <a:p>
            <a:pPr marL="457200" indent="-457200" algn="l" fontAlgn="base">
              <a:lnSpc>
                <a:spcPct val="20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Tóm lại: trình duyệt  là phần mềm, mà thông qua nó, người dùng có thể đọc/xem và tương tác với website.</a:t>
            </a:r>
          </a:p>
        </p:txBody>
      </p:sp>
    </p:spTree>
    <p:extLst>
      <p:ext uri="{BB962C8B-B14F-4D97-AF65-F5344CB8AC3E}">
        <p14:creationId xmlns:p14="http://schemas.microsoft.com/office/powerpoint/2010/main" val="20031632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769">
        <p15:prstTrans prst="drape"/>
      </p:transition>
    </mc:Choice>
    <mc:Fallback xmlns="">
      <p:transition spd="slow" advTm="476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25B3AC25-C0B8-84F7-AD2B-7F9CF75E0805}"/>
              </a:ext>
            </a:extLst>
          </p:cNvPr>
          <p:cNvSpPr txBox="1">
            <a:spLocks/>
          </p:cNvSpPr>
          <p:nvPr/>
        </p:nvSpPr>
        <p:spPr>
          <a:xfrm>
            <a:off x="645613" y="500743"/>
            <a:ext cx="17336022" cy="1280040"/>
          </a:xfrm>
          <a:prstGeom prst="rect">
            <a:avLst/>
          </a:prstGeom>
        </p:spPr>
        <p:txBody>
          <a:bodyPr vert="horz" lIns="91440" tIns="45720" rIns="91440" bIns="45720" rtlCol="0" anchor="ctr">
            <a:normAutofit/>
          </a:bodyPr>
          <a:lst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a:lstStyle>
          <a:p>
            <a:r>
              <a:rPr lang="en-US" sz="5400" b="1" dirty="0">
                <a:latin typeface="Times New Roman" panose="02020603050405020304" pitchFamily="18" charset="0"/>
                <a:cs typeface="Times New Roman" panose="02020603050405020304" pitchFamily="18" charset="0"/>
              </a:rPr>
              <a:t>3: </a:t>
            </a:r>
            <a:r>
              <a:rPr lang="en-US" sz="5400" b="1" dirty="0" err="1">
                <a:latin typeface="Times New Roman" panose="02020603050405020304" pitchFamily="18" charset="0"/>
                <a:cs typeface="Times New Roman" panose="02020603050405020304" pitchFamily="18" charset="0"/>
              </a:rPr>
              <a:t>Mạng</a:t>
            </a:r>
            <a:r>
              <a:rPr lang="en-US" sz="5400" b="1" dirty="0">
                <a:latin typeface="Times New Roman" panose="02020603050405020304" pitchFamily="18" charset="0"/>
                <a:cs typeface="Times New Roman" panose="02020603050405020304" pitchFamily="18" charset="0"/>
              </a:rPr>
              <a:t> internet</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7533993-7F87-6A11-C10A-A69F7D711DFD}"/>
              </a:ext>
            </a:extLst>
          </p:cNvPr>
          <p:cNvSpPr txBox="1"/>
          <p:nvPr/>
        </p:nvSpPr>
        <p:spPr>
          <a:xfrm>
            <a:off x="1802021" y="2451269"/>
            <a:ext cx="15023205" cy="4951740"/>
          </a:xfrm>
          <a:prstGeom prst="rect">
            <a:avLst/>
          </a:prstGeom>
          <a:noFill/>
        </p:spPr>
        <p:txBody>
          <a:bodyPr wrap="square" rtlCol="0">
            <a:spAutoFit/>
          </a:bodyPr>
          <a:lstStyle/>
          <a:p>
            <a:pPr marL="457200" indent="-457200" algn="l" fontAlgn="base">
              <a:lnSpc>
                <a:spcPct val="200000"/>
              </a:lnSpc>
              <a:buFont typeface="Arial" panose="020B0604020202020204" pitchFamily="34" charset="0"/>
              <a:buChar char="•"/>
            </a:pPr>
            <a:r>
              <a:rPr lang="vi-V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Mạng Internet: là mạng kết nối thông tin toàn cầu, máy chủ web được kết nối với Internet, nhờ đó ta có thể truy cập website từ bất kỳ nơi nào có Internet</a:t>
            </a:r>
            <a:r>
              <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a:t>
            </a:r>
            <a:endParaRPr lang="vi-VN"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a:p>
            <a:pPr marL="457200" indent="-457200" algn="l" fontAlgn="base">
              <a:lnSpc>
                <a:spcPct val="200000"/>
              </a:lnSpc>
              <a:buFont typeface="Arial" panose="020B0604020202020204" pitchFamily="34" charset="0"/>
              <a:buChar char="•"/>
            </a:pPr>
            <a:r>
              <a:rPr lang="vi-V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Mạng cục bộ LAN: đây là mạng máy tính được hình thành bởi một nhóm các máy tính kết nối lại với nhau, website có thể cài đặt trên máy chủ web nội bộ và các máy khách có thể truy cập trong phạm vi nội bộ này. Cái này rất ít sử dụng nên ở đây chúng ta cũng không cần tìm hiểu sâu.</a:t>
            </a:r>
          </a:p>
          <a:p>
            <a:pPr marL="457200" indent="-457200" algn="l" fontAlgn="base">
              <a:lnSpc>
                <a:spcPct val="200000"/>
              </a:lnSpc>
              <a:buFont typeface="Arial" panose="020B0604020202020204" pitchFamily="34" charset="0"/>
              <a:buChar char="•"/>
            </a:pPr>
            <a:r>
              <a:rPr lang="vi-V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Và khi nói đến website và mạng máy tính thì cứ mặc định mạng đó là mạng Internet.</a:t>
            </a:r>
          </a:p>
        </p:txBody>
      </p:sp>
    </p:spTree>
    <p:extLst>
      <p:ext uri="{BB962C8B-B14F-4D97-AF65-F5344CB8AC3E}">
        <p14:creationId xmlns:p14="http://schemas.microsoft.com/office/powerpoint/2010/main" val="29785034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769">
        <p15:prstTrans prst="drape"/>
      </p:transition>
    </mc:Choice>
    <mc:Fallback xmlns="">
      <p:transition spd="slow" advTm="476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latin typeface="Times New Roman" panose="02020603050405020304" pitchFamily="18" charset="0"/>
                <a:cs typeface="Times New Roman" panose="02020603050405020304" pitchFamily="18" charset="0"/>
              </a:rPr>
              <a:pPr/>
              <a:t>9</a:t>
            </a:fld>
            <a:endParaRPr lang="en-US" dirty="0">
              <a:latin typeface="Times New Roman" panose="02020603050405020304" pitchFamily="18" charset="0"/>
              <a:cs typeface="Times New Roman" panose="02020603050405020304" pitchFamily="18" charset="0"/>
            </a:endParaRPr>
          </a:p>
        </p:txBody>
      </p:sp>
      <p:sp>
        <p:nvSpPr>
          <p:cNvPr id="5" name="タイトル 1">
            <a:extLst>
              <a:ext uri="{FF2B5EF4-FFF2-40B4-BE49-F238E27FC236}">
                <a16:creationId xmlns:a16="http://schemas.microsoft.com/office/drawing/2014/main" id="{25B3AC25-C0B8-84F7-AD2B-7F9CF75E0805}"/>
              </a:ext>
            </a:extLst>
          </p:cNvPr>
          <p:cNvSpPr txBox="1">
            <a:spLocks/>
          </p:cNvSpPr>
          <p:nvPr/>
        </p:nvSpPr>
        <p:spPr>
          <a:xfrm>
            <a:off x="581218" y="196322"/>
            <a:ext cx="17336022" cy="1280040"/>
          </a:xfrm>
          <a:prstGeom prst="rect">
            <a:avLst/>
          </a:prstGeom>
        </p:spPr>
        <p:txBody>
          <a:bodyPr vert="horz" lIns="91440" tIns="45720" rIns="91440" bIns="45720" rtlCol="0" anchor="ctr">
            <a:normAutofit/>
          </a:bodyPr>
          <a:lst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a:lstStyle>
          <a:p>
            <a:r>
              <a:rPr kumimoji="1" lang="en-US" altLang="ja-JP" sz="4800" b="1" dirty="0">
                <a:latin typeface="Times New Roman" panose="02020603050405020304" pitchFamily="18" charset="0"/>
                <a:cs typeface="Times New Roman" panose="02020603050405020304" pitchFamily="18" charset="0"/>
              </a:rPr>
              <a:t>4: </a:t>
            </a:r>
            <a:r>
              <a:rPr kumimoji="1" lang="en-US" altLang="ja-JP" sz="4800" b="1" dirty="0" err="1">
                <a:latin typeface="Times New Roman" panose="02020603050405020304" pitchFamily="18" charset="0"/>
                <a:cs typeface="Times New Roman" panose="02020603050405020304" pitchFamily="18" charset="0"/>
              </a:rPr>
              <a:t>Các</a:t>
            </a:r>
            <a:r>
              <a:rPr kumimoji="1" lang="en-US" altLang="ja-JP" sz="4800" b="1" dirty="0">
                <a:latin typeface="Times New Roman" panose="02020603050405020304" pitchFamily="18" charset="0"/>
                <a:cs typeface="Times New Roman" panose="02020603050405020304" pitchFamily="18" charset="0"/>
              </a:rPr>
              <a:t> </a:t>
            </a:r>
            <a:r>
              <a:rPr kumimoji="1" lang="en-US" altLang="ja-JP" sz="4800" b="1" dirty="0" err="1">
                <a:latin typeface="Times New Roman" panose="02020603050405020304" pitchFamily="18" charset="0"/>
                <a:cs typeface="Times New Roman" panose="02020603050405020304" pitchFamily="18" charset="0"/>
              </a:rPr>
              <a:t>một</a:t>
            </a:r>
            <a:r>
              <a:rPr kumimoji="1" lang="en-US" altLang="ja-JP" sz="4800" b="1" dirty="0">
                <a:latin typeface="Times New Roman" panose="02020603050405020304" pitchFamily="18" charset="0"/>
                <a:cs typeface="Times New Roman" panose="02020603050405020304" pitchFamily="18" charset="0"/>
              </a:rPr>
              <a:t> website </a:t>
            </a:r>
            <a:r>
              <a:rPr kumimoji="1" lang="en-US" altLang="ja-JP" sz="4800" b="1" dirty="0" err="1">
                <a:latin typeface="Times New Roman" panose="02020603050405020304" pitchFamily="18" charset="0"/>
                <a:cs typeface="Times New Roman" panose="02020603050405020304" pitchFamily="18" charset="0"/>
              </a:rPr>
              <a:t>kết</a:t>
            </a:r>
            <a:r>
              <a:rPr kumimoji="1" lang="en-US" altLang="ja-JP" sz="4800" b="1" dirty="0">
                <a:latin typeface="Times New Roman" panose="02020603050405020304" pitchFamily="18" charset="0"/>
                <a:cs typeface="Times New Roman" panose="02020603050405020304" pitchFamily="18" charset="0"/>
              </a:rPr>
              <a:t> </a:t>
            </a:r>
            <a:r>
              <a:rPr kumimoji="1" lang="en-US" altLang="ja-JP" sz="4800" b="1" dirty="0" err="1">
                <a:latin typeface="Times New Roman" panose="02020603050405020304" pitchFamily="18" charset="0"/>
                <a:cs typeface="Times New Roman" panose="02020603050405020304" pitchFamily="18" charset="0"/>
              </a:rPr>
              <a:t>nối</a:t>
            </a:r>
            <a:r>
              <a:rPr kumimoji="1" lang="en-US" altLang="ja-JP" sz="4800" b="1" dirty="0">
                <a:latin typeface="Times New Roman" panose="02020603050405020304" pitchFamily="18" charset="0"/>
                <a:cs typeface="Times New Roman" panose="02020603050405020304" pitchFamily="18" charset="0"/>
              </a:rPr>
              <a:t> </a:t>
            </a:r>
            <a:r>
              <a:rPr kumimoji="1" lang="en-US" altLang="ja-JP" sz="4800" b="1" dirty="0" err="1">
                <a:latin typeface="Times New Roman" panose="02020603050405020304" pitchFamily="18" charset="0"/>
                <a:cs typeface="Times New Roman" panose="02020603050405020304" pitchFamily="18" charset="0"/>
              </a:rPr>
              <a:t>với</a:t>
            </a:r>
            <a:r>
              <a:rPr kumimoji="1" lang="en-US" altLang="ja-JP" sz="4800" b="1" dirty="0">
                <a:latin typeface="Times New Roman" panose="02020603050405020304" pitchFamily="18" charset="0"/>
                <a:cs typeface="Times New Roman" panose="02020603050405020304" pitchFamily="18" charset="0"/>
              </a:rPr>
              <a:t> database </a:t>
            </a:r>
            <a:r>
              <a:rPr kumimoji="1" lang="en-US" altLang="ja-JP" sz="4800" b="1" dirty="0" err="1">
                <a:latin typeface="Times New Roman" panose="02020603050405020304" pitchFamily="18" charset="0"/>
                <a:cs typeface="Times New Roman" panose="02020603050405020304" pitchFamily="18" charset="0"/>
              </a:rPr>
              <a:t>hoạt</a:t>
            </a:r>
            <a:r>
              <a:rPr kumimoji="1" lang="en-US" altLang="ja-JP" sz="4800" b="1" dirty="0">
                <a:latin typeface="Times New Roman" panose="02020603050405020304" pitchFamily="18" charset="0"/>
                <a:cs typeface="Times New Roman" panose="02020603050405020304" pitchFamily="18" charset="0"/>
              </a:rPr>
              <a:t> </a:t>
            </a:r>
            <a:r>
              <a:rPr kumimoji="1" lang="en-US" altLang="ja-JP" sz="4800" b="1" dirty="0" err="1">
                <a:latin typeface="Times New Roman" panose="02020603050405020304" pitchFamily="18" charset="0"/>
                <a:cs typeface="Times New Roman" panose="02020603050405020304" pitchFamily="18" charset="0"/>
              </a:rPr>
              <a:t>động</a:t>
            </a:r>
            <a:r>
              <a:rPr kumimoji="1" lang="en-US" altLang="ja-JP" sz="4800" b="1" dirty="0">
                <a:latin typeface="Times New Roman" panose="02020603050405020304" pitchFamily="18" charset="0"/>
                <a:cs typeface="Times New Roman" panose="02020603050405020304" pitchFamily="18" charset="0"/>
              </a:rPr>
              <a:t> </a:t>
            </a:r>
            <a:r>
              <a:rPr kumimoji="1" lang="en-US" altLang="ja-JP" sz="4800" b="1" dirty="0" err="1">
                <a:latin typeface="Times New Roman" panose="02020603050405020304" pitchFamily="18" charset="0"/>
                <a:cs typeface="Times New Roman" panose="02020603050405020304" pitchFamily="18" charset="0"/>
              </a:rPr>
              <a:t>trên</a:t>
            </a:r>
            <a:r>
              <a:rPr kumimoji="1" lang="en-US" altLang="ja-JP" sz="4800" b="1" dirty="0">
                <a:latin typeface="Times New Roman" panose="02020603050405020304" pitchFamily="18" charset="0"/>
                <a:cs typeface="Times New Roman" panose="02020603050405020304" pitchFamily="18" charset="0"/>
              </a:rPr>
              <a:t> server</a:t>
            </a:r>
            <a:endParaRPr kumimoji="1" lang="ja-JP" altLang="en-US" sz="48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01A7A13C-6C66-39F5-B551-93B3C7BE3D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1218" y="3382345"/>
            <a:ext cx="7735407" cy="4311727"/>
          </a:xfrm>
          <a:prstGeom prst="rect">
            <a:avLst/>
          </a:prstGeom>
        </p:spPr>
      </p:pic>
      <p:sp>
        <p:nvSpPr>
          <p:cNvPr id="14" name="TextBox 13">
            <a:extLst>
              <a:ext uri="{FF2B5EF4-FFF2-40B4-BE49-F238E27FC236}">
                <a16:creationId xmlns:a16="http://schemas.microsoft.com/office/drawing/2014/main" id="{9704138C-D02A-36BE-71F8-A420E58BD087}"/>
              </a:ext>
            </a:extLst>
          </p:cNvPr>
          <p:cNvSpPr txBox="1"/>
          <p:nvPr/>
        </p:nvSpPr>
        <p:spPr>
          <a:xfrm>
            <a:off x="8641465" y="2395470"/>
            <a:ext cx="9065317" cy="510986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200" dirty="0">
                <a:solidFill>
                  <a:schemeClr val="bg1"/>
                </a:solidFill>
                <a:latin typeface="Times New Roman" panose="02020603050405020304" pitchFamily="18" charset="0"/>
                <a:cs typeface="Times New Roman" panose="02020603050405020304" pitchFamily="18" charset="0"/>
                <a:hlinkClick r:id="rId3"/>
              </a:rPr>
              <a:t>https://webextrasite.com/p/details/249/tu-code-thuan-php-hay-su-dung-php-framework</a:t>
            </a:r>
            <a:endParaRPr lang="en-US" sz="2200" dirty="0">
              <a:solidFill>
                <a:schemeClr val="bg1"/>
              </a:solidFill>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200" dirty="0">
                <a:solidFill>
                  <a:schemeClr val="bg1"/>
                </a:solidFill>
                <a:latin typeface="Times New Roman" panose="02020603050405020304" pitchFamily="18" charset="0"/>
                <a:cs typeface="Times New Roman" panose="02020603050405020304" pitchFamily="18" charset="0"/>
                <a:hlinkClick r:id="rId4"/>
              </a:rPr>
              <a:t>https://niithanoi.edu.vn/su-khac-nhau-giua-laravel-vs-cakephp.html#uu-diem-va-nhuoc-diem-cua-laravel-vs-cakephp</a:t>
            </a:r>
            <a:endParaRPr lang="en-US" sz="2200" dirty="0">
              <a:solidFill>
                <a:schemeClr val="bg1"/>
              </a:solidFill>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200">
                <a:solidFill>
                  <a:schemeClr val="bg1"/>
                </a:solidFill>
                <a:latin typeface="Times New Roman" panose="02020603050405020304" pitchFamily="18" charset="0"/>
                <a:cs typeface="Times New Roman" panose="02020603050405020304" pitchFamily="18" charset="0"/>
              </a:rPr>
              <a:t>https://sudo.vn/blog/cac-framework-php-pho-bien-nhat-duoc-su-dung-vao-nam-2021.html#:~:text=%C6%AFu%20%C4%91i%E1%BB%83m%20c%E1%BB%A7a%20CakePHP&amp;text=Sau%20khi%20thi%E1%BA%BFt%20l%E1%BA%ADp%20c%C6%A1,m%E1%BA%ABu%20v%C3%A0%20b%E1%BA%A3o%20v%E1%BB%87%20CSRF.</a:t>
            </a:r>
            <a:endParaRPr lang="en-US"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7628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769">
        <p15:prstTrans prst="wind"/>
      </p:transition>
    </mc:Choice>
    <mc:Fallback xmlns="">
      <p:transition spd="slow" advTm="476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heel(1)">
                                      <p:cBhvr>
                                        <p:cTn id="1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Arcturus - Content">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cturus - Content - No Header">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cturus - Free Layout">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rcturus - Colored Background">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rcturus - Content - Right Title">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5451</TotalTime>
  <Words>1047</Words>
  <Application>Microsoft Office PowerPoint</Application>
  <PresentationFormat>Custom</PresentationFormat>
  <Paragraphs>53</Paragraphs>
  <Slides>11</Slides>
  <Notes>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11</vt:i4>
      </vt:variant>
    </vt:vector>
  </HeadingPairs>
  <TitlesOfParts>
    <vt:vector size="23" baseType="lpstr">
      <vt:lpstr>Arial</vt:lpstr>
      <vt:lpstr>Calibri</vt:lpstr>
      <vt:lpstr>Times New Roman</vt:lpstr>
      <vt:lpstr>Ubuntu</vt:lpstr>
      <vt:lpstr>Ubuntu Bold</vt:lpstr>
      <vt:lpstr>Ubuntu Medium</vt:lpstr>
      <vt:lpstr>Wingdings</vt:lpstr>
      <vt:lpstr>Arcturus - Content</vt:lpstr>
      <vt:lpstr>Arcturus - Content - No Header</vt:lpstr>
      <vt:lpstr>Arcturus - Free Layout</vt:lpstr>
      <vt:lpstr>Arcturus - Colored Background</vt:lpstr>
      <vt:lpstr>Arcturus - Content - Right 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creator>Jun Akizaki</dc:creator>
  <cp:lastModifiedBy>Le Sy Hung</cp:lastModifiedBy>
  <cp:revision>392</cp:revision>
  <dcterms:created xsi:type="dcterms:W3CDTF">2015-08-02T15:43:04Z</dcterms:created>
  <dcterms:modified xsi:type="dcterms:W3CDTF">2022-07-07T10:47:55Z</dcterms:modified>
</cp:coreProperties>
</file>