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8592-0786-4762-9943-566A35C905B6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25FC3E9-876B-4E9E-A20D-CC78A3CAB2F3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61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8592-0786-4762-9943-566A35C905B6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3E9-876B-4E9E-A20D-CC78A3CAB2F3}" type="slidenum">
              <a:rPr lang="en-AU" smtClean="0"/>
              <a:t>‹#›</a:t>
            </a:fld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92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8592-0786-4762-9943-566A35C905B6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3E9-876B-4E9E-A20D-CC78A3CAB2F3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0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8592-0786-4762-9943-566A35C905B6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3E9-876B-4E9E-A20D-CC78A3CAB2F3}" type="slidenum">
              <a:rPr lang="en-AU" smtClean="0"/>
              <a:t>‹#›</a:t>
            </a:fld>
            <a:endParaRPr lang="en-A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87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8592-0786-4762-9943-566A35C905B6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3E9-876B-4E9E-A20D-CC78A3CAB2F3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8592-0786-4762-9943-566A35C905B6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3E9-876B-4E9E-A20D-CC78A3CAB2F3}" type="slidenum">
              <a:rPr lang="en-AU" smtClean="0"/>
              <a:t>‹#›</a:t>
            </a:fld>
            <a:endParaRPr lang="en-A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9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8592-0786-4762-9943-566A35C905B6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3E9-876B-4E9E-A20D-CC78A3CAB2F3}" type="slidenum">
              <a:rPr lang="en-AU" smtClean="0"/>
              <a:t>‹#›</a:t>
            </a:fld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60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8592-0786-4762-9943-566A35C905B6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3E9-876B-4E9E-A20D-CC78A3CAB2F3}" type="slidenum">
              <a:rPr lang="en-AU" smtClean="0"/>
              <a:t>‹#›</a:t>
            </a:fld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8592-0786-4762-9943-566A35C905B6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3E9-876B-4E9E-A20D-CC78A3CAB2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559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8592-0786-4762-9943-566A35C905B6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3E9-876B-4E9E-A20D-CC78A3CAB2F3}" type="slidenum">
              <a:rPr lang="en-AU" smtClean="0"/>
              <a:t>‹#›</a:t>
            </a:fld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64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FFF8592-0786-4762-9943-566A35C905B6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C3E9-876B-4E9E-A20D-CC78A3CAB2F3}" type="slidenum">
              <a:rPr lang="en-AU" smtClean="0"/>
              <a:t>‹#›</a:t>
            </a:fld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7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8592-0786-4762-9943-566A35C905B6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25FC3E9-876B-4E9E-A20D-CC78A3CAB2F3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25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46FE-B778-C120-3E85-A08CD8683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Reader App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A9917-F3A9-ACF4-6E8C-BF03C94BD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Nicole </a:t>
            </a:r>
            <a:r>
              <a:rPr lang="en-US" dirty="0" err="1"/>
              <a:t>hulett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375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D23B-82EF-5B12-FD46-50D6ADCA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app was made for teachers and parents to communicate a student’s home reading.</a:t>
            </a:r>
            <a:endParaRPr lang="en-AU" sz="2000" dirty="0"/>
          </a:p>
        </p:txBody>
      </p:sp>
      <p:pic>
        <p:nvPicPr>
          <p:cNvPr id="5" name="Content Placeholder 4" descr="A screenshot of a login&#10;&#10;Description automatically generated">
            <a:extLst>
              <a:ext uri="{FF2B5EF4-FFF2-40B4-BE49-F238E27FC236}">
                <a16:creationId xmlns:a16="http://schemas.microsoft.com/office/drawing/2014/main" id="{97C44A59-CCC7-B360-10A3-843B35080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38" y="2026658"/>
            <a:ext cx="7619048" cy="3428571"/>
          </a:xfrm>
        </p:spPr>
      </p:pic>
    </p:spTree>
    <p:extLst>
      <p:ext uri="{BB962C8B-B14F-4D97-AF65-F5344CB8AC3E}">
        <p14:creationId xmlns:p14="http://schemas.microsoft.com/office/powerpoint/2010/main" val="215216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4D07-5BEA-CF7F-E847-CE4B7BC8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simple designs – desktop version</a:t>
            </a:r>
            <a:endParaRPr lang="en-AU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9D06F1-84C3-2542-B936-117A595D4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20" y="2016125"/>
            <a:ext cx="6135684" cy="3449638"/>
          </a:xfrm>
        </p:spPr>
      </p:pic>
    </p:spTree>
    <p:extLst>
      <p:ext uri="{BB962C8B-B14F-4D97-AF65-F5344CB8AC3E}">
        <p14:creationId xmlns:p14="http://schemas.microsoft.com/office/powerpoint/2010/main" val="258388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8694-AB97-65E5-EF57-F3E52345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main </a:t>
            </a:r>
            <a:r>
              <a:rPr lang="en-US" dirty="0" err="1"/>
              <a:t>homescreen</a:t>
            </a:r>
            <a:r>
              <a:rPr lang="en-US" dirty="0"/>
              <a:t> for teachers. Here they can access all the information they need</a:t>
            </a:r>
            <a:endParaRPr lang="en-AU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3D5589B-8D75-A7B9-199B-2636B2737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20" y="2016125"/>
            <a:ext cx="6135684" cy="3449638"/>
          </a:xfrm>
        </p:spPr>
      </p:pic>
    </p:spTree>
    <p:extLst>
      <p:ext uri="{BB962C8B-B14F-4D97-AF65-F5344CB8AC3E}">
        <p14:creationId xmlns:p14="http://schemas.microsoft.com/office/powerpoint/2010/main" val="203528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C374-ED1E-9E67-25DE-7018D8F8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logo was designed in </a:t>
            </a:r>
            <a:r>
              <a:rPr lang="en-US" dirty="0" err="1"/>
              <a:t>canva</a:t>
            </a:r>
            <a:r>
              <a:rPr lang="en-US" dirty="0"/>
              <a:t> and is a link back to the teacher portal</a:t>
            </a:r>
            <a:endParaRPr lang="en-AU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8C524D-FC96-9472-A3BF-1EC8806F3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20" y="2016125"/>
            <a:ext cx="6135684" cy="3449638"/>
          </a:xfrm>
        </p:spPr>
      </p:pic>
    </p:spTree>
    <p:extLst>
      <p:ext uri="{BB962C8B-B14F-4D97-AF65-F5344CB8AC3E}">
        <p14:creationId xmlns:p14="http://schemas.microsoft.com/office/powerpoint/2010/main" val="285160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7BF2-A1D1-B2E7-2F1C-F17F9DD8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1C09-9348-F0CB-E00F-4EB16720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styling of the header and logo that was responsive and sat half on half off the header</a:t>
            </a:r>
          </a:p>
          <a:p>
            <a:r>
              <a:rPr lang="en-US" dirty="0"/>
              <a:t>Creating appropriate tests</a:t>
            </a:r>
          </a:p>
          <a:p>
            <a:r>
              <a:rPr lang="en-US" dirty="0"/>
              <a:t>Completing the project in the time frame</a:t>
            </a:r>
          </a:p>
          <a:p>
            <a:r>
              <a:rPr lang="en-US" dirty="0"/>
              <a:t>React, this was one of my weaknesses. Unfortunately, I did not use context providers or global reducers.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806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47FE-1CF2-14DC-0FF4-98A22DC3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C3C60-D955-B04F-CCBE-388FCEE9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responsive styling</a:t>
            </a:r>
          </a:p>
          <a:p>
            <a:r>
              <a:rPr lang="en-US" dirty="0"/>
              <a:t>Many more unit tests in both front end and back end</a:t>
            </a:r>
          </a:p>
          <a:p>
            <a:r>
              <a:rPr lang="en-US" dirty="0"/>
              <a:t>A teacher password reset feature</a:t>
            </a:r>
          </a:p>
          <a:p>
            <a:r>
              <a:rPr lang="en-US" dirty="0"/>
              <a:t>A picture header to create a more professional and sleek feel for the app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06018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143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Home Reader App</vt:lpstr>
      <vt:lpstr>This app was made for teachers and parents to communicate a student’s home reading.</vt:lpstr>
      <vt:lpstr>Clear simple designs – desktop version</vt:lpstr>
      <vt:lpstr>The main homescreen for teachers. Here they can access all the information they need</vt:lpstr>
      <vt:lpstr>The logo was designed in canva and is a link back to the teacher portal</vt:lpstr>
      <vt:lpstr>difficulties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Reader App</dc:title>
  <dc:creator>Nicole Hulett</dc:creator>
  <cp:lastModifiedBy>Nicole Hulett</cp:lastModifiedBy>
  <cp:revision>1</cp:revision>
  <dcterms:created xsi:type="dcterms:W3CDTF">2023-08-06T06:05:49Z</dcterms:created>
  <dcterms:modified xsi:type="dcterms:W3CDTF">2023-08-06T06:31:28Z</dcterms:modified>
</cp:coreProperties>
</file>