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Book Antiqu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ookAntiqua-regular.fntdata"/><Relationship Id="rId21" Type="http://schemas.openxmlformats.org/officeDocument/2006/relationships/slide" Target="slides/slide16.xml"/><Relationship Id="rId24" Type="http://schemas.openxmlformats.org/officeDocument/2006/relationships/font" Target="fonts/BookAntiqua-italic.fntdata"/><Relationship Id="rId23" Type="http://schemas.openxmlformats.org/officeDocument/2006/relationships/font" Target="fonts/BookAntiqu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f8aaea88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f8aaea88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9f8aaea88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f8aaea88d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f8aaea88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9f8aaea88d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f8aaea8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f8aaea8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9f8aaea88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f8aaea88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f8aaea88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9f8aaea88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ef1a850a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ef1a850a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cef1a850a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Google Shape;38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" name="Google Shape;40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41" name="Google Shape;41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44" name="Google Shape;44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45" name="Google Shape;45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46" name="Google Shape;46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hat.openai.com/" TargetMode="External"/><Relationship Id="rId4" Type="http://schemas.openxmlformats.org/officeDocument/2006/relationships/hyperlink" Target="https://www.youtube.com/" TargetMode="External"/><Relationship Id="rId5" Type="http://schemas.openxmlformats.org/officeDocument/2006/relationships/hyperlink" Target="https://chatbotexamples.com/" TargetMode="External"/><Relationship Id="rId6" Type="http://schemas.openxmlformats.org/officeDocument/2006/relationships/hyperlink" Target="https://devdocs.io/c/" TargetMode="External"/><Relationship Id="rId7" Type="http://schemas.openxmlformats.org/officeDocument/2006/relationships/hyperlink" Target="https://www.geeksforgeeks.org/bank-account-system-in-c-using-file-handling/" TargetMode="External"/><Relationship Id="rId8" Type="http://schemas.openxmlformats.org/officeDocument/2006/relationships/hyperlink" Target="https://www.youtube.com/@WotNot-io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Bank Management System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677334" y="1348882"/>
            <a:ext cx="8596800" cy="489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"/>
              <a:buNone/>
            </a:pPr>
            <a:r>
              <a:rPr lang="en-IN" sz="7200">
                <a:latin typeface="Times New Roman"/>
                <a:ea typeface="Times New Roman"/>
                <a:cs typeface="Times New Roman"/>
                <a:sym typeface="Times New Roman"/>
              </a:rPr>
              <a:t> (Major Project Presentation)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"/>
              <a:buNone/>
            </a:pPr>
            <a:r>
              <a:rPr lang="en-IN" sz="72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7200"/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rPr b="1" lang="en-IN" sz="7200">
                <a:latin typeface="Times New Roman"/>
                <a:ea typeface="Times New Roman"/>
                <a:cs typeface="Times New Roman"/>
                <a:sym typeface="Times New Roman"/>
              </a:rPr>
              <a:t>Priyanshu Raj SBU200091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Arial"/>
              <a:buNone/>
            </a:pPr>
            <a:r>
              <a:rPr b="1" lang="en-IN" sz="7200">
                <a:latin typeface="Times New Roman"/>
                <a:ea typeface="Times New Roman"/>
                <a:cs typeface="Times New Roman"/>
                <a:sym typeface="Times New Roman"/>
              </a:rPr>
              <a:t>    Mayank Raj SBU200159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rPr lang="en-IN" sz="7200">
                <a:latin typeface="Times New Roman"/>
                <a:ea typeface="Times New Roman"/>
                <a:cs typeface="Times New Roman"/>
                <a:sym typeface="Times New Roman"/>
              </a:rPr>
              <a:t>Programme:B.Tech(CSE)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rPr lang="en-IN" sz="7200">
                <a:latin typeface="Times New Roman"/>
                <a:ea typeface="Times New Roman"/>
                <a:cs typeface="Times New Roman"/>
                <a:sym typeface="Times New Roman"/>
              </a:rPr>
              <a:t>Semester: 8</a:t>
            </a:r>
            <a:r>
              <a:rPr baseline="30000" lang="en-IN" sz="72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baseline="30000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rPr lang="en-IN" sz="7200">
                <a:latin typeface="Times New Roman"/>
                <a:ea typeface="Times New Roman"/>
                <a:cs typeface="Times New Roman"/>
                <a:sym typeface="Times New Roman"/>
              </a:rPr>
              <a:t>Under   the Guidance of   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rPr lang="en-IN" sz="7200">
                <a:latin typeface="Times New Roman"/>
                <a:ea typeface="Times New Roman"/>
                <a:cs typeface="Times New Roman"/>
                <a:sym typeface="Times New Roman"/>
              </a:rPr>
              <a:t>Prof.  Vivek Kumar  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rPr lang="en-IN" sz="7200">
                <a:latin typeface="Times New Roman"/>
                <a:ea typeface="Times New Roman"/>
                <a:cs typeface="Times New Roman"/>
                <a:sym typeface="Times New Roman"/>
              </a:rPr>
              <a:t>Sarala Birla University, Ranchi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baseline="30000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baseline="30000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baseline="30000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baseline="30000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baseline="30000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sz="7200"/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b="1" lang="en-IN" sz="3040"/>
              <a:t>Benefits of Bank Management System:</a:t>
            </a:r>
            <a:endParaRPr b="1" sz="3040"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Efficiency: Streamlines operations, leading to faster transaction processing.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Accuracy: Reduces manual errors in account management and transactions.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Customer Service: Provides convenient access to services, enhancing customer satisfaction.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Security: Implements robust measures to safeguard sensitive financial data.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Transaction Monitoring: Enables tracking for fraud detection and security.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b="1" lang="en-IN" sz="3040"/>
              <a:t>Benefits of Bank Management System: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Record Keeping: Maintains organized records for efficient auditing and compliance.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Resource Optimization: Optimizes human and technological resources.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Data Management: Facilitates effective reporting and analytics for decision-making.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Adaptability: Integrates with new technologies, ensuring competitiveness.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Cost Savings: Reduces operational costs through automation and efficiency.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IN" sz="3000"/>
              <a:t>Application of Bank Management system</a:t>
            </a:r>
            <a:endParaRPr b="1" sz="3000"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677325" y="1636776"/>
            <a:ext cx="85968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-IN"/>
              <a:t>Account Management: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Creation, modification, and deletion of customer accounts.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Management of account details, including personal information and account balances.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-IN"/>
              <a:t>Transaction Processing: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Facilitation of various transactions, such as deposits, withdrawals, fund transfers, and payments.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-IN"/>
              <a:t>Customer Relationship Management (CRM):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Organization and management of customer data, enhancing customer service and relationship building.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-IN"/>
              <a:t>Security and Fraud Detection: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Implementation of security measures to protect sensitive data.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Detection and prevention of fraudulent activities through transaction monitoring.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-IN"/>
              <a:t>Record Keeping: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Maintenance of a detailed record of all transactions for auditing and compliance purposes.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IN" sz="3000"/>
              <a:t>Future scope of Bank Management System</a:t>
            </a:r>
            <a:endParaRPr b="1" sz="3000"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IN"/>
              <a:t>Advanced Technology Integration:</a:t>
            </a:r>
            <a:endParaRPr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Implementing artificial intelligence, machine learning, and blockchain for enhanced security and efficiency.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IN"/>
              <a:t>Biometric Authentication:</a:t>
            </a:r>
            <a:endParaRPr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Increasing use of fingerprint and facial recognition for secure and user-friendly access.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IN"/>
              <a:t>Mobile and Contactless Payments:</a:t>
            </a:r>
            <a:endParaRPr/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Continued growth in mobile banking and contactless payment options.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IN"/>
              <a:t>Open Banking:</a:t>
            </a:r>
            <a:endParaRPr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Encouraging collaboration and innovation by allowing third-party developers to create new financial services.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IN" sz="3000"/>
              <a:t>Conclusion</a:t>
            </a:r>
            <a:endParaRPr b="1" sz="3000"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project had three main goals: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1.Create an algorithm for Bank management system.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2.Build a database to store relevant information.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3.Develop a user-friendly interface for regular users.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In conclusion, </a:t>
            </a:r>
            <a:endParaRPr/>
          </a:p>
          <a:p>
            <a:pPr indent="-342900" lvl="0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A Bank Management System stands as a pivotal tool in the dynamic</a:t>
            </a:r>
            <a:endParaRPr/>
          </a:p>
          <a:p>
            <a:pPr indent="-342900" lvl="0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landscape of the financial industry. It serves as the technological backbone</a:t>
            </a:r>
            <a:endParaRPr/>
          </a:p>
          <a:p>
            <a:pPr indent="-342900" lvl="0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that not only streamlines and automates intricate banking processes but also</a:t>
            </a:r>
            <a:endParaRPr/>
          </a:p>
          <a:p>
            <a:pPr indent="-342900" lvl="0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ensures a secure, efficient, and customer-centric environment. 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000"/>
              <a:buFont typeface="Times New Roman"/>
              <a:buNone/>
            </a:pPr>
            <a:r>
              <a:rPr b="1" lang="en-IN" sz="3000">
                <a:solidFill>
                  <a:srgbClr val="92D050"/>
                </a:solidFill>
              </a:rPr>
              <a:t>References :</a:t>
            </a:r>
            <a:endParaRPr b="1" sz="3000">
              <a:solidFill>
                <a:srgbClr val="92D050"/>
              </a:solidFill>
            </a:endParaRPr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677334" y="2160589"/>
            <a:ext cx="85968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ChatGPT 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https://chat.openai.com/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YouTube 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https://www.youtube.com/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Examples 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https://botexamples.com/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Mdn Docs 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https://devdocs.io/c/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Gfg 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https://www.geeksforgeeks.org/bank-account-system-in-c-using-file-handling/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WotNot 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https://www.youtube.com/@WotNot-io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idx="4294967295" type="body"/>
          </p:nvPr>
        </p:nvSpPr>
        <p:spPr>
          <a:xfrm>
            <a:off x="426009" y="19000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80"/>
              <a:buNone/>
            </a:pPr>
            <a:r>
              <a:rPr lang="en-IN" sz="11100">
                <a:latin typeface="Book Antiqua"/>
                <a:ea typeface="Book Antiqua"/>
                <a:cs typeface="Book Antiqua"/>
                <a:sym typeface="Book Antiqua"/>
              </a:rPr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000"/>
              <a:buFont typeface="Times New Roman"/>
              <a:buNone/>
            </a:pPr>
            <a:r>
              <a:rPr b="1" lang="en-IN" sz="30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Outlines</a:t>
            </a:r>
            <a:endParaRPr b="1" sz="30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Chapter   1    Introduction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CCDCE0"/>
              </a:buClr>
              <a:buSzPts val="1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Chapter   2   Importance of Bank Management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CCDCE0"/>
              </a:buClr>
              <a:buSzPts val="1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Chapter  3   How Bank management system works?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CCDCE0"/>
              </a:buClr>
              <a:buSzPts val="1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Chapter  4   Benefits of Bank Management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CCDCE0"/>
              </a:buClr>
              <a:buSzPts val="1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Chapter  5  Conclusion and Future Scope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DCE0"/>
              </a:buClr>
              <a:buSzPts val="900"/>
              <a:buFont typeface="Noto Sans Symbols"/>
              <a:buNone/>
            </a:pPr>
            <a:r>
              <a:t/>
            </a:r>
            <a:endParaRPr sz="1425"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DCE0"/>
              </a:buClr>
              <a:buSzPts val="900"/>
              <a:buFont typeface="Noto Sans Symbols"/>
              <a:buNone/>
            </a:pPr>
            <a:r>
              <a:t/>
            </a:r>
            <a:endParaRPr sz="14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DCE0"/>
              </a:buClr>
              <a:buSzPts val="900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IN" sz="3000"/>
              <a:t>Introduction To Bank Management System</a:t>
            </a:r>
            <a:endParaRPr b="1" sz="3000"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 Bank Management System is a computerized system designed to streamline and automate various operations within a bank.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It serves as a comprehensive software solution that facilitates the efficient management of banking processes, customer accounts, transactions, and related operations.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primary goals of a Bank Management System include accuracy, security, and improved customer service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IN" sz="3000"/>
              <a:t>Why are Bank Management system important?</a:t>
            </a:r>
            <a:endParaRPr b="1" sz="3000"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Bank management system </a:t>
            </a:r>
            <a:r>
              <a:rPr lang="en-IN"/>
              <a:t>can provide instant and personalized customer support, reducing the need for human visiting physically.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They are available 24/7, allowing users to access information or services at any time.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Bank management system can handle multiple user simultaneously, providing fast and efficient assistance.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IN" sz="3000"/>
              <a:t>How do Bank Management System work?</a:t>
            </a:r>
            <a:endParaRPr b="1" sz="3000"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77324" y="2160600"/>
            <a:ext cx="7037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User Authentication: 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Users, including bank staff and customers, need to authenticate themselves through secure login credentials.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Authentication ensures that only authorized individuals have access to the system.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Account Management: 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Customers can create new accounts, update account information, or close accounts as needed.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The system maintains a database of customer details, including personal information and account balances.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IN" sz="3000"/>
              <a:t>How do Bank Management System work?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➔"/>
            </a:pPr>
            <a:r>
              <a:rPr lang="en-IN"/>
              <a:t>Transaction Processing: 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Customers can perform various transactions such as deposits, withdrawals, fund transfers, and payments.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Each transaction is recorded in the system, updating account balances accordingly.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➔"/>
            </a:pPr>
            <a:r>
              <a:rPr lang="en-IN"/>
              <a:t>Record Keeping: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The system maintains a detailed record of all transactions, including date, time, and transaction type.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This record serves as an audit trail for tracking and monitoring activities.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537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