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72" r:id="rId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233" autoAdjust="0"/>
  </p:normalViewPr>
  <p:slideViewPr>
    <p:cSldViewPr>
      <p:cViewPr varScale="1">
        <p:scale>
          <a:sx n="109" d="100"/>
          <a:sy n="109" d="100"/>
        </p:scale>
        <p:origin x="63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78CFF-F1FC-4E8D-9C0D-9FCFCF239370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49FFE-5A44-40D1-8EEA-4FC61FBFF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28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Server</a:t>
            </a:r>
            <a:r>
              <a:rPr lang="en-US" b="1" baseline="0" dirty="0" smtClean="0"/>
              <a:t> Manager properties:</a:t>
            </a:r>
          </a:p>
          <a:p>
            <a:r>
              <a:rPr lang="en-US" b="0" dirty="0" smtClean="0"/>
              <a:t>  - Go to Manage and select Server Manager properties</a:t>
            </a:r>
          </a:p>
          <a:p>
            <a:r>
              <a:rPr lang="en-US" b="0" dirty="0" smtClean="0"/>
              <a:t>  - Check the ‘Do not</a:t>
            </a:r>
            <a:r>
              <a:rPr lang="en-US" b="0" baseline="0" dirty="0" smtClean="0"/>
              <a:t> start Server Manager automatically at logon</a:t>
            </a:r>
            <a:r>
              <a:rPr lang="en-US" b="0" dirty="0" smtClean="0"/>
              <a:t>’ box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49FFE-5A44-40D1-8EEA-4FC61FBFF1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204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Task Scheduler:</a:t>
            </a:r>
            <a:endParaRPr lang="en-US" b="0" dirty="0"/>
          </a:p>
          <a:p>
            <a:r>
              <a:rPr lang="en-US" b="0" dirty="0" smtClean="0"/>
              <a:t>  - Open the Task Scheduler MMC console</a:t>
            </a:r>
          </a:p>
          <a:p>
            <a:r>
              <a:rPr lang="en-US" b="0" dirty="0" smtClean="0"/>
              <a:t>  - Navigate to: Task Scheduler Library\Microsoft\Windows\Server Manager</a:t>
            </a:r>
          </a:p>
          <a:p>
            <a:r>
              <a:rPr lang="en-US" b="0" dirty="0" smtClean="0"/>
              <a:t>  - Right click on the </a:t>
            </a:r>
            <a:r>
              <a:rPr lang="en-US" b="0" dirty="0" err="1" smtClean="0"/>
              <a:t>ServerManager</a:t>
            </a:r>
            <a:r>
              <a:rPr lang="en-US" b="0" dirty="0" smtClean="0"/>
              <a:t> task and disable</a:t>
            </a:r>
            <a:r>
              <a:rPr lang="en-US" b="0" baseline="0" dirty="0" smtClean="0"/>
              <a:t> it</a:t>
            </a:r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49FFE-5A44-40D1-8EEA-4FC61FBFF1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73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/>
              <a:t>Powershell</a:t>
            </a:r>
            <a:r>
              <a:rPr lang="en-US" b="1" dirty="0" smtClean="0"/>
              <a:t>:</a:t>
            </a:r>
          </a:p>
          <a:p>
            <a:r>
              <a:rPr lang="en-US" b="0" dirty="0" smtClean="0"/>
              <a:t>  - Just run the command above and the scheduled task will be disabled (you can use </a:t>
            </a:r>
            <a:r>
              <a:rPr lang="en-US" b="0" dirty="0" err="1" smtClean="0"/>
              <a:t>Powershell</a:t>
            </a:r>
            <a:r>
              <a:rPr lang="en-US" b="0" dirty="0" smtClean="0"/>
              <a:t> remoting to execute the command on more servers)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49FFE-5A44-40D1-8EEA-4FC61FBFF1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6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Group Policy:</a:t>
            </a:r>
          </a:p>
          <a:p>
            <a:r>
              <a:rPr lang="en-US" b="0" dirty="0" smtClean="0"/>
              <a:t>  - Open the Group Policy Management tool and select a GPO to edit</a:t>
            </a:r>
          </a:p>
          <a:p>
            <a:r>
              <a:rPr lang="en-US" b="0" dirty="0" smtClean="0"/>
              <a:t>  - Navigate to: Computer Configuration\Policies\Administrative Templates\System\Server Manager</a:t>
            </a:r>
          </a:p>
          <a:p>
            <a:r>
              <a:rPr lang="en-US" b="0" dirty="0" smtClean="0"/>
              <a:t>  - Open Do not display Server Manager automatically at logon</a:t>
            </a:r>
          </a:p>
          <a:p>
            <a:r>
              <a:rPr lang="en-US" b="0" dirty="0" smtClean="0"/>
              <a:t>  - Select Enabled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49FFE-5A44-40D1-8EEA-4FC61FBFF1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91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60" name="Group 24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39938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9942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grpSp>
          <p:nvGrpSpPr>
            <p:cNvPr id="39958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39943" name="Rectangle 7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4" name="Rectangle 8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5" name="Rectangle 9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6" name="Rectangle 10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7" name="Rectangle 11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8" name="Rectangle 12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9" name="Rectangle 13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50" name="Rectangle 14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51" name="Rectangle 15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52" name="Rectangle 16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39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825FB5A-774D-4051-8C5E-7A6CF54AA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0EC37B-1928-4181-A4B6-AEFF4BE56D9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385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28AD18-5E14-41F9-ACB5-75D1E06D991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252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F1471B-2F4C-4F1A-BCB2-8E8CC6101D9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034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7347F17-3660-4412-9AF1-CCA5DA32EC0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9266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DC9F83-C329-4FCD-A406-5A60D65B3B4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45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BE6687A-5420-4D50-9816-2C27351F443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250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A00C8F3-E35F-4F69-B107-F82601C15D0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124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325EF93-7967-4442-A93B-EC4E271564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211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40B90F2-3CAE-43BA-A459-8D8B79650CB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132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C3F1F3-5E6F-47B4-A71B-F98B445061E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983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fld id="{D5F8DDCB-EDBC-4A5B-8D8B-4EF903D38899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38947" name="Group 35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3891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891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891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3892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3892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3892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3892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892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3892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3892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89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knowledge4" TargetMode="External"/><Relationship Id="rId2" Type="http://schemas.openxmlformats.org/officeDocument/2006/relationships/hyperlink" Target="https://www.youtube.com/channel/UCcZ-jLbPwNr8E_v9-65n8I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Disable Server Manager auto start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QuickTip</a:t>
            </a:r>
            <a:endParaRPr lang="en-US" dirty="0"/>
          </a:p>
        </p:txBody>
      </p:sp>
      <p:pic>
        <p:nvPicPr>
          <p:cNvPr id="1026" name="Picture 2" descr="E:\HatchfulExport-All\logo_transpar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800600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68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the Server Manager properties (manual)</a:t>
            </a:r>
          </a:p>
          <a:p>
            <a:r>
              <a:rPr lang="en-US" dirty="0" smtClean="0"/>
              <a:t>From the Task Scheduler console (manual)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Powershell</a:t>
            </a:r>
            <a:r>
              <a:rPr lang="en-US" dirty="0" smtClean="0"/>
              <a:t> (automated)</a:t>
            </a:r>
          </a:p>
          <a:p>
            <a:r>
              <a:rPr lang="en-US" dirty="0" smtClean="0"/>
              <a:t>Using Group Policy (automated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Work on </a:t>
            </a:r>
            <a:r>
              <a:rPr lang="en-US" smtClean="0"/>
              <a:t>Windows Server 2012/2012 R2/2016/2019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791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Manager properties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817776"/>
            <a:ext cx="3276600" cy="22130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2530993"/>
            <a:ext cx="6034088" cy="278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76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Scheduler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001914"/>
            <a:ext cx="7077075" cy="387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183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Powershell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81200"/>
            <a:ext cx="10972800" cy="20574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Disable-</a:t>
            </a:r>
            <a:r>
              <a:rPr lang="en-US" dirty="0" err="1">
                <a:latin typeface="Consolas" panose="020B0609020204030204" pitchFamily="49" charset="0"/>
              </a:rPr>
              <a:t>ScheduledTask</a:t>
            </a:r>
            <a:r>
              <a:rPr lang="en-US" dirty="0">
                <a:latin typeface="Consolas" panose="020B0609020204030204" pitchFamily="49" charset="0"/>
              </a:rPr>
              <a:t> -</a:t>
            </a:r>
            <a:r>
              <a:rPr lang="en-US" dirty="0" err="1">
                <a:latin typeface="Consolas" panose="020B0609020204030204" pitchFamily="49" charset="0"/>
              </a:rPr>
              <a:t>TaskName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ServerManager</a:t>
            </a:r>
            <a:r>
              <a:rPr lang="en-US" dirty="0">
                <a:latin typeface="Consolas" panose="020B0609020204030204" pitchFamily="49" charset="0"/>
              </a:rPr>
              <a:t> -</a:t>
            </a:r>
            <a:r>
              <a:rPr lang="en-US" dirty="0" err="1">
                <a:latin typeface="Consolas" panose="020B0609020204030204" pitchFamily="49" charset="0"/>
              </a:rPr>
              <a:t>TaskPath</a:t>
            </a:r>
            <a:r>
              <a:rPr lang="en-US" dirty="0">
                <a:latin typeface="Consolas" panose="020B0609020204030204" pitchFamily="49" charset="0"/>
              </a:rPr>
              <a:t> 'Microsoft\Windows\Server </a:t>
            </a:r>
            <a:r>
              <a:rPr lang="en-US" dirty="0" smtClean="0">
                <a:latin typeface="Consolas" panose="020B0609020204030204" pitchFamily="49" charset="0"/>
              </a:rPr>
              <a:t>Manager’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062" y="4038600"/>
            <a:ext cx="11569876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65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Policy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981200"/>
            <a:ext cx="11544300" cy="37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81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5800"/>
            <a:ext cx="10972800" cy="2057400"/>
          </a:xfrm>
        </p:spPr>
        <p:txBody>
          <a:bodyPr/>
          <a:lstStyle/>
          <a:p>
            <a:pPr algn="ctr"/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www.youtube.com/channel/UCcZ-jLbPwNr8E_v9-65n8Iw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github.com/itknowledge4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2" descr="E:\HatchfulExport-All\logo_transparent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4572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14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 design template">
  <a:themeElements>
    <a:clrScheme name="Office Theme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 design template</Template>
  <TotalTime>104</TotalTime>
  <Words>196</Words>
  <Application>Microsoft Office PowerPoint</Application>
  <PresentationFormat>Widescreen</PresentationFormat>
  <Paragraphs>34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Calibri</vt:lpstr>
      <vt:lpstr>Consolas</vt:lpstr>
      <vt:lpstr>Times New Roman</vt:lpstr>
      <vt:lpstr>Wingdings</vt:lpstr>
      <vt:lpstr>Pixel design template</vt:lpstr>
      <vt:lpstr>Disable Server Manager auto start</vt:lpstr>
      <vt:lpstr>Possible methods</vt:lpstr>
      <vt:lpstr>Server Manager properties</vt:lpstr>
      <vt:lpstr>Task Scheduler</vt:lpstr>
      <vt:lpstr>Powershell</vt:lpstr>
      <vt:lpstr>Group Policy</vt:lpstr>
      <vt:lpstr>https://www.youtube.com/channel/UCcZ-jLbPwNr8E_v9-65n8Iw  https://github.com/itknowledge4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dumitras</dc:creator>
  <cp:lastModifiedBy>adi dumitras</cp:lastModifiedBy>
  <cp:revision>31</cp:revision>
  <cp:lastPrinted>1601-01-01T00:00:00Z</cp:lastPrinted>
  <dcterms:created xsi:type="dcterms:W3CDTF">2019-03-09T11:22:51Z</dcterms:created>
  <dcterms:modified xsi:type="dcterms:W3CDTF">2019-05-12T10:20:22Z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TC102037841033</vt:lpwstr>
  </property>
</Properties>
</file>