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sldIdLst>
    <p:sldId id="256" r:id="rId2"/>
    <p:sldId id="257" r:id="rId3"/>
    <p:sldId id="273" r:id="rId4"/>
    <p:sldId id="274" r:id="rId5"/>
    <p:sldId id="275" r:id="rId6"/>
    <p:sldId id="272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3" autoAdjust="0"/>
  </p:normalViewPr>
  <p:slideViewPr>
    <p:cSldViewPr>
      <p:cViewPr varScale="1">
        <p:scale>
          <a:sx n="67" d="100"/>
          <a:sy n="67" d="100"/>
        </p:scale>
        <p:origin x="6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78CFF-F1FC-4E8D-9C0D-9FCFCF239370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49FFE-5A44-40D1-8EEA-4FC61FBFF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041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461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owerShell/releases/tag/v7.0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install </a:t>
            </a:r>
            <a:r>
              <a:rPr lang="en-US" dirty="0" err="1" smtClean="0"/>
              <a:t>Powershell</a:t>
            </a:r>
            <a:r>
              <a:rPr lang="en-US" dirty="0" smtClean="0"/>
              <a:t> 7 on Windows Server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QuickTip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the Universal C Runtime from </a:t>
            </a:r>
            <a:r>
              <a:rPr lang="en-US" dirty="0" smtClean="0">
                <a:hlinkClick r:id="rId2"/>
              </a:rPr>
              <a:t>here</a:t>
            </a:r>
            <a:r>
              <a:rPr lang="en-US" dirty="0" smtClean="0"/>
              <a:t> (for Windows Server 2012 you </a:t>
            </a:r>
            <a:r>
              <a:rPr lang="en-US" dirty="0"/>
              <a:t>need this file: Windows8-RT-KB3118401-x64.msu </a:t>
            </a:r>
            <a:r>
              <a:rPr lang="en-US" dirty="0" smtClean="0"/>
              <a:t>and for Windows Server 2012 R2 you </a:t>
            </a:r>
            <a:r>
              <a:rPr lang="en-US" dirty="0"/>
              <a:t>need this file: </a:t>
            </a:r>
            <a:r>
              <a:rPr lang="en-US" dirty="0" smtClean="0"/>
              <a:t>Windows8.1-KB3118401-x64.msu</a:t>
            </a:r>
          </a:p>
        </p:txBody>
      </p:sp>
    </p:spTree>
    <p:extLst>
      <p:ext uri="{BB962C8B-B14F-4D97-AF65-F5344CB8AC3E}">
        <p14:creationId xmlns:p14="http://schemas.microsoft.com/office/powerpoint/2010/main" val="16479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will use PS Remoting with </a:t>
            </a:r>
            <a:r>
              <a:rPr lang="en-US" dirty="0" err="1" smtClean="0"/>
              <a:t>Powershell</a:t>
            </a:r>
            <a:r>
              <a:rPr lang="en-US" dirty="0" smtClean="0"/>
              <a:t> 7 you need to have at least WMF 4.0 on your machine (Windows Server 2012 has 3.0, Windows Server 2012 R2 has 4.0 and Windows Server 2016/2019 have 5.1)</a:t>
            </a:r>
          </a:p>
          <a:p>
            <a:r>
              <a:rPr lang="en-US" dirty="0" smtClean="0"/>
              <a:t>I recommend going directly to 5.1 on 2012/2012 R2</a:t>
            </a:r>
          </a:p>
          <a:p>
            <a:r>
              <a:rPr lang="en-US" dirty="0" smtClean="0"/>
              <a:t>Get it from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2012 needs W2K12-KB3191565-x64.msu and 2012 R2 needs </a:t>
            </a:r>
            <a:r>
              <a:rPr lang="en-US" dirty="0"/>
              <a:t>Win8.1AndW2K12R2-KB3191564-x64.msu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690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Powershell</a:t>
            </a:r>
            <a:r>
              <a:rPr lang="en-US" dirty="0" smtClean="0"/>
              <a:t> 7 from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r>
              <a:rPr lang="en-US" dirty="0" smtClean="0"/>
              <a:t>You can get either the </a:t>
            </a:r>
            <a:r>
              <a:rPr lang="en-US" dirty="0" err="1" smtClean="0"/>
              <a:t>msi</a:t>
            </a:r>
            <a:r>
              <a:rPr lang="en-US" dirty="0" smtClean="0"/>
              <a:t> version or the zip (I will use </a:t>
            </a:r>
            <a:r>
              <a:rPr lang="en-US" dirty="0" err="1" smtClean="0"/>
              <a:t>msi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Installation can be done silently or using the GUI (I will do it silently)</a:t>
            </a:r>
          </a:p>
          <a:p>
            <a:r>
              <a:rPr lang="en-US" dirty="0" smtClean="0"/>
              <a:t>During install you can also set some settings like enable remoting</a:t>
            </a:r>
          </a:p>
        </p:txBody>
      </p:sp>
    </p:spTree>
    <p:extLst>
      <p:ext uri="{BB962C8B-B14F-4D97-AF65-F5344CB8AC3E}">
        <p14:creationId xmlns:p14="http://schemas.microsoft.com/office/powerpoint/2010/main" val="114463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Powershell</a:t>
            </a:r>
            <a:r>
              <a:rPr lang="en-US" dirty="0" smtClean="0"/>
              <a:t> 7 checks online for newer versions once a day</a:t>
            </a:r>
          </a:p>
          <a:p>
            <a:r>
              <a:rPr lang="en-US" dirty="0" smtClean="0"/>
              <a:t>This can be disabled by setting an </a:t>
            </a:r>
            <a:r>
              <a:rPr lang="en-US" smtClean="0"/>
              <a:t>environment variable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77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118</TotalTime>
  <Words>180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Wingdings</vt:lpstr>
      <vt:lpstr>Pixel design template</vt:lpstr>
      <vt:lpstr>How to install Powershell 7 on Windows Server</vt:lpstr>
      <vt:lpstr>Prerequisites</vt:lpstr>
      <vt:lpstr>Prerequisites</vt:lpstr>
      <vt:lpstr>Install</vt:lpstr>
      <vt:lpstr>Post-Install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36</cp:revision>
  <cp:lastPrinted>1601-01-01T00:00:00Z</cp:lastPrinted>
  <dcterms:created xsi:type="dcterms:W3CDTF">2019-03-09T11:22:51Z</dcterms:created>
  <dcterms:modified xsi:type="dcterms:W3CDTF">2020-03-05T16:59:34Z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