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295591/credssp-encryption-oracle-remediation-error-when-to-rdp-to-azure-v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CredSSP</a:t>
            </a:r>
            <a:r>
              <a:rPr lang="en-US" dirty="0" smtClean="0"/>
              <a:t> encryption oracle remediation 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QuickTip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fix applies to the scenario in which you want to make a RDP connection to another computer and get the following: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657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2018 a vulnerability was discovered in </a:t>
            </a:r>
            <a:r>
              <a:rPr lang="en-US" dirty="0" err="1" smtClean="0"/>
              <a:t>CredSSP</a:t>
            </a:r>
            <a:r>
              <a:rPr lang="en-US" dirty="0" smtClean="0"/>
              <a:t> that could allow remote code execution</a:t>
            </a:r>
          </a:p>
          <a:p>
            <a:r>
              <a:rPr lang="en-US" dirty="0" smtClean="0"/>
              <a:t>Since RDP was one of the affected items by this vulnerability, Microsoft issued a security update for it</a:t>
            </a:r>
          </a:p>
          <a:p>
            <a:r>
              <a:rPr lang="en-US" dirty="0" smtClean="0"/>
              <a:t>In order for RDP to continue working the update has to be installed on both clients and servers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9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Affected OS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client/server has one of the following OS versions you will need the appropriate patch for your OS:</a:t>
            </a:r>
          </a:p>
          <a:p>
            <a:pPr lvl="1"/>
            <a:r>
              <a:rPr lang="en-US" dirty="0" smtClean="0"/>
              <a:t>Windows 7/Windows Server 2008 R2</a:t>
            </a:r>
          </a:p>
          <a:p>
            <a:pPr lvl="1"/>
            <a:r>
              <a:rPr lang="en-US" dirty="0" smtClean="0"/>
              <a:t>Windows 8/Windows Server 2012</a:t>
            </a:r>
          </a:p>
          <a:p>
            <a:pPr lvl="1"/>
            <a:r>
              <a:rPr lang="en-US" dirty="0" smtClean="0"/>
              <a:t>Windows 8.1/Windows Server 2012 R2</a:t>
            </a:r>
          </a:p>
          <a:p>
            <a:pPr lvl="1"/>
            <a:r>
              <a:rPr lang="en-US" dirty="0" smtClean="0"/>
              <a:t>Windows Server 2016</a:t>
            </a:r>
          </a:p>
          <a:p>
            <a:pPr lvl="1"/>
            <a:r>
              <a:rPr lang="en-US" dirty="0" smtClean="0"/>
              <a:t>Windows 10 1709 and older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41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this site to get the update for your version of Operating System: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support.microsoft.com/en-us/help/4295591/credssp-encryption-oracle-remediation-error-when-to-rdp-to-azure-vm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8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135</TotalTime>
  <Words>156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CredSSP encryption oracle remediation fix</vt:lpstr>
      <vt:lpstr>Intro</vt:lpstr>
      <vt:lpstr>Context</vt:lpstr>
      <vt:lpstr>Affected OS versions</vt:lpstr>
      <vt:lpstr>Get the update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39</cp:revision>
  <cp:lastPrinted>1601-01-01T00:00:00Z</cp:lastPrinted>
  <dcterms:created xsi:type="dcterms:W3CDTF">2019-03-09T11:22:51Z</dcterms:created>
  <dcterms:modified xsi:type="dcterms:W3CDTF">2020-03-27T14:46:25Z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