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sldIdLst>
    <p:sldId id="256" r:id="rId2"/>
    <p:sldId id="257" r:id="rId3"/>
    <p:sldId id="273" r:id="rId4"/>
    <p:sldId id="272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3" autoAdjust="0"/>
  </p:normalViewPr>
  <p:slideViewPr>
    <p:cSldViewPr>
      <p:cViewPr varScale="1">
        <p:scale>
          <a:sx n="67" d="100"/>
          <a:sy n="67" d="100"/>
        </p:scale>
        <p:origin x="6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an Active Directory IFM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QuickTip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IFM stands for Install from Media</a:t>
            </a:r>
          </a:p>
          <a:p>
            <a:r>
              <a:rPr lang="en-US" smtClean="0"/>
              <a:t>It </a:t>
            </a:r>
            <a:r>
              <a:rPr lang="en-US" smtClean="0"/>
              <a:t>creates </a:t>
            </a:r>
            <a:r>
              <a:rPr lang="en-US" dirty="0" smtClean="0"/>
              <a:t>a snapshot of the AD database and the SYSVOL folder to be used for a domain controller promotion with minimum replication traffic</a:t>
            </a:r>
          </a:p>
          <a:p>
            <a:r>
              <a:rPr lang="en-US" dirty="0" smtClean="0"/>
              <a:t>The resultant folder is copied to the server that will be the new domain controller and then it will replicate only the differences between the IFM and the online AD </a:t>
            </a:r>
            <a:r>
              <a:rPr lang="en-US" dirty="0" err="1" smtClean="0"/>
              <a:t>databse</a:t>
            </a:r>
            <a:r>
              <a:rPr lang="en-US" dirty="0" smtClean="0"/>
              <a:t> + SYSVOL folder</a:t>
            </a:r>
          </a:p>
        </p:txBody>
      </p:sp>
    </p:spTree>
    <p:extLst>
      <p:ext uri="{BB962C8B-B14F-4D97-AF65-F5344CB8AC3E}">
        <p14:creationId xmlns:p14="http://schemas.microsoft.com/office/powerpoint/2010/main" val="16479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done using the </a:t>
            </a:r>
            <a:r>
              <a:rPr lang="en-US" dirty="0" err="1" smtClean="0"/>
              <a:t>ntdsutil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Can be done in interactive mode (like the </a:t>
            </a:r>
            <a:r>
              <a:rPr lang="en-US" dirty="0" err="1" smtClean="0"/>
              <a:t>netsh</a:t>
            </a:r>
            <a:r>
              <a:rPr lang="en-US" dirty="0" smtClean="0"/>
              <a:t> command) or in one line</a:t>
            </a:r>
          </a:p>
          <a:p>
            <a:r>
              <a:rPr lang="en-US" dirty="0" smtClean="0"/>
              <a:t>The AD database can be defragmented or not before IFM creation (can save time with no defragmentation but wastes space and traffic)</a:t>
            </a:r>
          </a:p>
          <a:p>
            <a:r>
              <a:rPr lang="en-US" dirty="0" smtClean="0"/>
              <a:t>SYSVOL can be excluded from </a:t>
            </a:r>
            <a:r>
              <a:rPr lang="en-US" smtClean="0"/>
              <a:t>the export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898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108</TotalTime>
  <Words>134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Times New Roman</vt:lpstr>
      <vt:lpstr>Wingdings</vt:lpstr>
      <vt:lpstr>Pixel design template</vt:lpstr>
      <vt:lpstr>Create an Active Directory IFM</vt:lpstr>
      <vt:lpstr>Intro</vt:lpstr>
      <vt:lpstr>Creation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34</cp:revision>
  <cp:lastPrinted>1601-01-01T00:00:00Z</cp:lastPrinted>
  <dcterms:created xsi:type="dcterms:W3CDTF">2019-03-09T11:22:51Z</dcterms:created>
  <dcterms:modified xsi:type="dcterms:W3CDTF">2020-03-26T12:16:20Z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