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1" r:id="rId6"/>
    <p:sldId id="266" r:id="rId7"/>
    <p:sldId id="262" r:id="rId8"/>
    <p:sldId id="267" r:id="rId9"/>
    <p:sldId id="263" r:id="rId10"/>
    <p:sldId id="264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9976C-69FB-4C84-A864-4B31347248D9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32E7E-E3DB-4EC0-B5F8-3E0B765908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FC13-C995-47A4-8D90-29C2B8D3515E}" type="datetime1">
              <a:rPr lang="en-US" smtClean="0"/>
              <a:t>1/5/2016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2337-AC6C-4BC6-B615-1D4796B167F4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1BC-6D26-479A-A918-71AC5732C3DA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6B98-2869-4D9A-A075-3FBA1165B640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64CA-D999-4A6A-B37F-A1556E981F8B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733E-0C14-45F8-882B-3C83B942982F}" type="datetime1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84A7-5609-4A18-9301-A5B194C33413}" type="datetime1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E41-1F2F-4C4C-9CD3-039A5AEB4741}" type="datetime1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5AC8-495D-431D-B05D-452F06F347F0}" type="datetime1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BB54-9BE9-4DB1-9851-1255A80DCEEB}" type="datetime1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CD72-9099-4E1E-9501-9673ABFF204A}" type="datetime1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BFE43F-0270-42BB-A011-9DA6326204D6}" type="datetime1">
              <a:rPr lang="en-US" smtClean="0"/>
              <a:t>1/5/2016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CARE@ABES-EC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Level Technical Festival,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Designed and Hosted by ABES-EC (Nodal Center)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Objective: </a:t>
            </a:r>
            <a:r>
              <a:rPr lang="en-US" b="1" dirty="0" smtClean="0"/>
              <a:t>Solve </a:t>
            </a:r>
            <a:r>
              <a:rPr lang="en-US" b="1" dirty="0" smtClean="0"/>
              <a:t>few real life coding problems by making use of computer programming (C/C</a:t>
            </a:r>
            <a:r>
              <a:rPr lang="en-US" b="1" dirty="0" smtClean="0"/>
              <a:t>++).</a:t>
            </a:r>
          </a:p>
          <a:p>
            <a:r>
              <a:rPr lang="en-US" dirty="0" smtClean="0"/>
              <a:t>7</a:t>
            </a:r>
            <a:r>
              <a:rPr lang="en-US" dirty="0" smtClean="0"/>
              <a:t> problems of varying difficulty level to be solved within 3 hours.</a:t>
            </a:r>
          </a:p>
          <a:p>
            <a:r>
              <a:rPr lang="en-US" dirty="0" smtClean="0"/>
              <a:t>Problem design and administration and answer evaluation will be outsourced.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consult the circulated document.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Summary of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077200" cy="404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4419600"/>
                <a:gridCol w="114300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Event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Concerned </a:t>
                      </a: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Branches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Students per team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Line follower and maze solving (Maze Solver)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Mechanical, Computer Science,  Electronics and Electrical related branches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Manual robotics (Road Rash)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Mechanical, Computer Science,  Electronics and Electrical related branches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Designing using AutoCAD (Mechanical Design)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Mechanical and Civil related branches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Circuit Design (</a:t>
                      </a:r>
                      <a:r>
                        <a:rPr lang="en-US" sz="1800" dirty="0" err="1">
                          <a:latin typeface="+mn-lt"/>
                          <a:ea typeface="Times New Roman"/>
                          <a:cs typeface="Times New Roman"/>
                        </a:rPr>
                        <a:t>Logitronix</a:t>
                      </a: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Electronics and Electrical related branches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Algorithm design and coding (Code Rush)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Computer Science,  Electronics and Electrical related branches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Runner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pic>
        <p:nvPicPr>
          <p:cNvPr id="1026" name="Picture 2" descr="D:\ABES\uptu-technical-festival\maze-runn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019800" cy="4380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Runner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Objective: </a:t>
            </a:r>
            <a:r>
              <a:rPr lang="en-US" dirty="0" smtClean="0"/>
              <a:t>Build </a:t>
            </a:r>
            <a:r>
              <a:rPr lang="en-US" dirty="0" smtClean="0"/>
              <a:t>a robot that should traverse a maze consisting of black lines printed on white flex sheet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Game Play:</a:t>
            </a:r>
            <a:r>
              <a:rPr lang="en-US" dirty="0" smtClean="0"/>
              <a:t> Maze Mapping and Maze </a:t>
            </a:r>
            <a:r>
              <a:rPr lang="en-US" dirty="0" smtClean="0"/>
              <a:t>T</a:t>
            </a:r>
            <a:r>
              <a:rPr lang="en-US" dirty="0" smtClean="0"/>
              <a:t>raversal.</a:t>
            </a:r>
          </a:p>
          <a:p>
            <a:r>
              <a:rPr lang="en-US" dirty="0" smtClean="0"/>
              <a:t>Marking scheme.</a:t>
            </a:r>
          </a:p>
          <a:p>
            <a:r>
              <a:rPr lang="en-US" dirty="0" smtClean="0"/>
              <a:t>Actual arena to be disclosed on the day of the event. But it is guaranteed to be devoid of loops.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Road Raze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pic>
        <p:nvPicPr>
          <p:cNvPr id="2050" name="Picture 2" descr="D:\ABES\uptu-technical-festival\manual-bo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199"/>
            <a:ext cx="7391400" cy="42836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Road </a:t>
            </a:r>
            <a:r>
              <a:rPr lang="en-US" dirty="0" smtClean="0"/>
              <a:t>Raze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Objective: </a:t>
            </a:r>
            <a:r>
              <a:rPr lang="en-US" dirty="0" smtClean="0"/>
              <a:t>Two manual robots will be racing against each other in a circular race track having some minor obstacles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Game Play.</a:t>
            </a:r>
          </a:p>
          <a:p>
            <a:r>
              <a:rPr lang="en-US" dirty="0" smtClean="0"/>
              <a:t>Marking Scheme.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Designing using AutoCAD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 l="66528" t="48295" b="10061"/>
          <a:stretch>
            <a:fillRect/>
          </a:stretch>
        </p:blipFill>
        <p:spPr bwMode="auto">
          <a:xfrm>
            <a:off x="1295400" y="4114800"/>
            <a:ext cx="2024259" cy="189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 cstate="print"/>
          <a:srcRect t="44271" r="54432"/>
          <a:stretch>
            <a:fillRect/>
          </a:stretch>
        </p:blipFill>
        <p:spPr bwMode="auto">
          <a:xfrm>
            <a:off x="5181600" y="1600200"/>
            <a:ext cx="2099896" cy="203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2" cstate="print"/>
          <a:srcRect r="43848" b="56344"/>
          <a:stretch>
            <a:fillRect/>
          </a:stretch>
        </p:blipFill>
        <p:spPr bwMode="auto">
          <a:xfrm>
            <a:off x="1066800" y="1752600"/>
            <a:ext cx="316376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810000"/>
            <a:ext cx="2706566" cy="242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using </a:t>
            </a:r>
            <a:r>
              <a:rPr lang="en-US" dirty="0" smtClean="0"/>
              <a:t>AutoCAD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Objective:</a:t>
            </a:r>
            <a:r>
              <a:rPr lang="en-US" dirty="0" smtClean="0"/>
              <a:t> Make 3D </a:t>
            </a:r>
            <a:r>
              <a:rPr lang="en-US" dirty="0" smtClean="0"/>
              <a:t>model of an object with the help of three standard views </a:t>
            </a:r>
            <a:r>
              <a:rPr lang="en-US" dirty="0" smtClean="0"/>
              <a:t>using AutoCAD.</a:t>
            </a:r>
          </a:p>
          <a:p>
            <a:r>
              <a:rPr lang="en-US" dirty="0" smtClean="0"/>
              <a:t>Winning criteria: accuracy and least time.</a:t>
            </a:r>
          </a:p>
          <a:p>
            <a:r>
              <a:rPr lang="en-US" dirty="0" smtClean="0"/>
              <a:t>Desktop computers with AutoCAD installed will be provided.</a:t>
            </a:r>
          </a:p>
          <a:p>
            <a:r>
              <a:rPr lang="en-US" dirty="0" smtClean="0"/>
              <a:t>The actual problem will be disclosed at the time of the event.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Logitronix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Objective: Design and implement a 4 bit input 4 bit output digital logic circuit on breadboards.</a:t>
            </a:r>
          </a:p>
          <a:p>
            <a:pPr lvl="0"/>
            <a:r>
              <a:rPr lang="en-US" dirty="0" smtClean="0"/>
              <a:t>Components allowed: 7400, 7402, 7404, 7421, 7432, BC547, BC557.</a:t>
            </a:r>
          </a:p>
          <a:p>
            <a:r>
              <a:rPr lang="en-US" dirty="0" smtClean="0"/>
              <a:t>Winning </a:t>
            </a:r>
            <a:r>
              <a:rPr lang="en-US" dirty="0" smtClean="0"/>
              <a:t>criteria: Accuracy</a:t>
            </a:r>
            <a:r>
              <a:rPr lang="en-US" dirty="0" smtClean="0"/>
              <a:t>, minimal use of logic ICs and </a:t>
            </a:r>
            <a:r>
              <a:rPr lang="en-US" dirty="0" smtClean="0"/>
              <a:t>least time.</a:t>
            </a:r>
            <a:endParaRPr lang="en-US" b="1" dirty="0" smtClean="0"/>
          </a:p>
          <a:p>
            <a:r>
              <a:rPr lang="en-US" dirty="0" smtClean="0"/>
              <a:t>Truth table will be </a:t>
            </a:r>
            <a:r>
              <a:rPr lang="en-US" dirty="0" smtClean="0"/>
              <a:t>given on </a:t>
            </a:r>
            <a:r>
              <a:rPr lang="en-US" dirty="0" smtClean="0"/>
              <a:t>the spot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Organizers will only provide working space and easy access to AC mains power </a:t>
            </a:r>
            <a:r>
              <a:rPr lang="en-US" dirty="0" smtClean="0"/>
              <a:t>socket.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CARE@ABES-EC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390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State Level Technical Festival, 2016</vt:lpstr>
      <vt:lpstr>Summary of Events</vt:lpstr>
      <vt:lpstr>Maze Runner</vt:lpstr>
      <vt:lpstr>Maze Runner (contd…)</vt:lpstr>
      <vt:lpstr>Road Raze</vt:lpstr>
      <vt:lpstr>Road Raze (contd…)</vt:lpstr>
      <vt:lpstr>Designing using AutoCAD</vt:lpstr>
      <vt:lpstr>Designing using AutoCAD (contd…)</vt:lpstr>
      <vt:lpstr>Logitronix</vt:lpstr>
      <vt:lpstr>Code Rush</vt:lpstr>
      <vt:lpstr>Queries!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Level Technical Festival, 2016</dc:title>
  <dc:creator>phoenix</dc:creator>
  <cp:lastModifiedBy>phoenix</cp:lastModifiedBy>
  <cp:revision>153</cp:revision>
  <dcterms:created xsi:type="dcterms:W3CDTF">2006-08-16T00:00:00Z</dcterms:created>
  <dcterms:modified xsi:type="dcterms:W3CDTF">2016-01-05T12:36:28Z</dcterms:modified>
</cp:coreProperties>
</file>