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C332BB-E6C9-4277-88A6-33971BDC94BC}" v="63" dt="2022-05-02T09:16:22.9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rabh" userId="67990707da6f6bd1" providerId="LiveId" clId="{52C332BB-E6C9-4277-88A6-33971BDC94BC}"/>
    <pc:docChg chg="undo redo custSel addSld delSld modSld">
      <pc:chgData name="Sourabh" userId="67990707da6f6bd1" providerId="LiveId" clId="{52C332BB-E6C9-4277-88A6-33971BDC94BC}" dt="2022-05-02T09:24:14.464" v="843" actId="27636"/>
      <pc:docMkLst>
        <pc:docMk/>
      </pc:docMkLst>
      <pc:sldChg chg="modSp new mod">
        <pc:chgData name="Sourabh" userId="67990707da6f6bd1" providerId="LiveId" clId="{52C332BB-E6C9-4277-88A6-33971BDC94BC}" dt="2022-05-02T07:24:53.742" v="45"/>
        <pc:sldMkLst>
          <pc:docMk/>
          <pc:sldMk cId="1252412742" sldId="256"/>
        </pc:sldMkLst>
        <pc:spChg chg="mod">
          <ac:chgData name="Sourabh" userId="67990707da6f6bd1" providerId="LiveId" clId="{52C332BB-E6C9-4277-88A6-33971BDC94BC}" dt="2022-05-02T07:23:52.733" v="39" actId="14100"/>
          <ac:spMkLst>
            <pc:docMk/>
            <pc:sldMk cId="1252412742" sldId="256"/>
            <ac:spMk id="2" creationId="{09B807E5-D217-C864-3D59-94DE0156AA25}"/>
          </ac:spMkLst>
        </pc:spChg>
        <pc:spChg chg="mod">
          <ac:chgData name="Sourabh" userId="67990707da6f6bd1" providerId="LiveId" clId="{52C332BB-E6C9-4277-88A6-33971BDC94BC}" dt="2022-05-02T07:24:53.742" v="45"/>
          <ac:spMkLst>
            <pc:docMk/>
            <pc:sldMk cId="1252412742" sldId="256"/>
            <ac:spMk id="3" creationId="{922AC10F-482A-1257-0653-F664DE015408}"/>
          </ac:spMkLst>
        </pc:spChg>
      </pc:sldChg>
      <pc:sldChg chg="addSp delSp modSp new mod">
        <pc:chgData name="Sourabh" userId="67990707da6f6bd1" providerId="LiveId" clId="{52C332BB-E6C9-4277-88A6-33971BDC94BC}" dt="2022-05-02T07:27:22.825" v="96" actId="14100"/>
        <pc:sldMkLst>
          <pc:docMk/>
          <pc:sldMk cId="2682476170" sldId="257"/>
        </pc:sldMkLst>
        <pc:spChg chg="mod">
          <ac:chgData name="Sourabh" userId="67990707da6f6bd1" providerId="LiveId" clId="{52C332BB-E6C9-4277-88A6-33971BDC94BC}" dt="2022-05-02T07:27:22.825" v="96" actId="14100"/>
          <ac:spMkLst>
            <pc:docMk/>
            <pc:sldMk cId="2682476170" sldId="257"/>
            <ac:spMk id="2" creationId="{150D9748-27DC-962E-A702-85857DD0087E}"/>
          </ac:spMkLst>
        </pc:spChg>
        <pc:spChg chg="mod">
          <ac:chgData name="Sourabh" userId="67990707da6f6bd1" providerId="LiveId" clId="{52C332BB-E6C9-4277-88A6-33971BDC94BC}" dt="2022-05-02T07:27:04.155" v="87" actId="21"/>
          <ac:spMkLst>
            <pc:docMk/>
            <pc:sldMk cId="2682476170" sldId="257"/>
            <ac:spMk id="3" creationId="{755E672B-68BB-7DBC-9CE6-7C29785EEA3C}"/>
          </ac:spMkLst>
        </pc:spChg>
        <pc:spChg chg="add del mod">
          <ac:chgData name="Sourabh" userId="67990707da6f6bd1" providerId="LiveId" clId="{52C332BB-E6C9-4277-88A6-33971BDC94BC}" dt="2022-05-02T07:25:05.289" v="47" actId="478"/>
          <ac:spMkLst>
            <pc:docMk/>
            <pc:sldMk cId="2682476170" sldId="257"/>
            <ac:spMk id="5" creationId="{3E5C7603-4621-0BD6-1ED3-5CD0E4F5D072}"/>
          </ac:spMkLst>
        </pc:spChg>
      </pc:sldChg>
      <pc:sldChg chg="modSp new mod">
        <pc:chgData name="Sourabh" userId="67990707da6f6bd1" providerId="LiveId" clId="{52C332BB-E6C9-4277-88A6-33971BDC94BC}" dt="2022-05-02T07:51:12.421" v="513" actId="20577"/>
        <pc:sldMkLst>
          <pc:docMk/>
          <pc:sldMk cId="3891783377" sldId="258"/>
        </pc:sldMkLst>
        <pc:spChg chg="mod">
          <ac:chgData name="Sourabh" userId="67990707da6f6bd1" providerId="LiveId" clId="{52C332BB-E6C9-4277-88A6-33971BDC94BC}" dt="2022-05-02T07:51:12.421" v="513" actId="20577"/>
          <ac:spMkLst>
            <pc:docMk/>
            <pc:sldMk cId="3891783377" sldId="258"/>
            <ac:spMk id="2" creationId="{50F007D2-67A9-4DC5-B5C7-F0B40B8672D3}"/>
          </ac:spMkLst>
        </pc:spChg>
        <pc:spChg chg="mod">
          <ac:chgData name="Sourabh" userId="67990707da6f6bd1" providerId="LiveId" clId="{52C332BB-E6C9-4277-88A6-33971BDC94BC}" dt="2022-05-02T07:50:56.135" v="509" actId="20577"/>
          <ac:spMkLst>
            <pc:docMk/>
            <pc:sldMk cId="3891783377" sldId="258"/>
            <ac:spMk id="3" creationId="{E9E3E734-E574-5567-36F0-2C164C2402D4}"/>
          </ac:spMkLst>
        </pc:spChg>
      </pc:sldChg>
      <pc:sldChg chg="addSp delSp modSp new mod">
        <pc:chgData name="Sourabh" userId="67990707da6f6bd1" providerId="LiveId" clId="{52C332BB-E6C9-4277-88A6-33971BDC94BC}" dt="2022-05-02T07:51:52.233" v="521" actId="1076"/>
        <pc:sldMkLst>
          <pc:docMk/>
          <pc:sldMk cId="3441096004" sldId="259"/>
        </pc:sldMkLst>
        <pc:spChg chg="mod">
          <ac:chgData name="Sourabh" userId="67990707da6f6bd1" providerId="LiveId" clId="{52C332BB-E6C9-4277-88A6-33971BDC94BC}" dt="2022-05-02T07:51:21.125" v="519" actId="20577"/>
          <ac:spMkLst>
            <pc:docMk/>
            <pc:sldMk cId="3441096004" sldId="259"/>
            <ac:spMk id="2" creationId="{04D493A6-05E4-3A07-69BB-466FEDE1613C}"/>
          </ac:spMkLst>
        </pc:spChg>
        <pc:spChg chg="del mod">
          <ac:chgData name="Sourabh" userId="67990707da6f6bd1" providerId="LiveId" clId="{52C332BB-E6C9-4277-88A6-33971BDC94BC}" dt="2022-05-02T07:36:23.473" v="104" actId="3680"/>
          <ac:spMkLst>
            <pc:docMk/>
            <pc:sldMk cId="3441096004" sldId="259"/>
            <ac:spMk id="3" creationId="{E1ECF77A-591A-FF91-F0DD-C7EF2FC495F1}"/>
          </ac:spMkLst>
        </pc:spChg>
        <pc:spChg chg="add del mod">
          <ac:chgData name="Sourabh" userId="67990707da6f6bd1" providerId="LiveId" clId="{52C332BB-E6C9-4277-88A6-33971BDC94BC}" dt="2022-05-02T07:38:28.455" v="139" actId="478"/>
          <ac:spMkLst>
            <pc:docMk/>
            <pc:sldMk cId="3441096004" sldId="259"/>
            <ac:spMk id="6" creationId="{7F5CD66B-86D2-E617-A1ED-1526E84C5A18}"/>
          </ac:spMkLst>
        </pc:spChg>
        <pc:spChg chg="add mod">
          <ac:chgData name="Sourabh" userId="67990707da6f6bd1" providerId="LiveId" clId="{52C332BB-E6C9-4277-88A6-33971BDC94BC}" dt="2022-05-02T07:43:14.118" v="375" actId="1037"/>
          <ac:spMkLst>
            <pc:docMk/>
            <pc:sldMk cId="3441096004" sldId="259"/>
            <ac:spMk id="9" creationId="{3537BA07-709F-C4C8-5319-2744AC4CE6FD}"/>
          </ac:spMkLst>
        </pc:spChg>
        <pc:spChg chg="add mod">
          <ac:chgData name="Sourabh" userId="67990707da6f6bd1" providerId="LiveId" clId="{52C332BB-E6C9-4277-88A6-33971BDC94BC}" dt="2022-05-02T07:43:19.333" v="376" actId="1076"/>
          <ac:spMkLst>
            <pc:docMk/>
            <pc:sldMk cId="3441096004" sldId="259"/>
            <ac:spMk id="11" creationId="{5C583FF0-5FA3-EF9E-0809-CC7F09C132E7}"/>
          </ac:spMkLst>
        </pc:spChg>
        <pc:spChg chg="add mod">
          <ac:chgData name="Sourabh" userId="67990707da6f6bd1" providerId="LiveId" clId="{52C332BB-E6C9-4277-88A6-33971BDC94BC}" dt="2022-05-02T07:51:52.233" v="521" actId="1076"/>
          <ac:spMkLst>
            <pc:docMk/>
            <pc:sldMk cId="3441096004" sldId="259"/>
            <ac:spMk id="14" creationId="{2CEC2BCF-49A0-42C9-68F5-57CF9023E0CE}"/>
          </ac:spMkLst>
        </pc:spChg>
        <pc:graphicFrameChg chg="add mod ord modGraphic">
          <ac:chgData name="Sourabh" userId="67990707da6f6bd1" providerId="LiveId" clId="{52C332BB-E6C9-4277-88A6-33971BDC94BC}" dt="2022-05-02T07:43:29.848" v="377" actId="1076"/>
          <ac:graphicFrameMkLst>
            <pc:docMk/>
            <pc:sldMk cId="3441096004" sldId="259"/>
            <ac:graphicFrameMk id="4" creationId="{C1F7BDA0-6644-5D20-2F24-81B2B8B10976}"/>
          </ac:graphicFrameMkLst>
        </pc:graphicFrameChg>
        <pc:graphicFrameChg chg="add del mod">
          <ac:chgData name="Sourabh" userId="67990707da6f6bd1" providerId="LiveId" clId="{52C332BB-E6C9-4277-88A6-33971BDC94BC}" dt="2022-05-02T07:37:28.709" v="123"/>
          <ac:graphicFrameMkLst>
            <pc:docMk/>
            <pc:sldMk cId="3441096004" sldId="259"/>
            <ac:graphicFrameMk id="7" creationId="{37A66385-ED93-5A44-E63F-4D3CF2AADA44}"/>
          </ac:graphicFrameMkLst>
        </pc:graphicFrameChg>
        <pc:graphicFrameChg chg="add mod modGraphic">
          <ac:chgData name="Sourabh" userId="67990707da6f6bd1" providerId="LiveId" clId="{52C332BB-E6C9-4277-88A6-33971BDC94BC}" dt="2022-05-02T07:44:27.435" v="407" actId="14100"/>
          <ac:graphicFrameMkLst>
            <pc:docMk/>
            <pc:sldMk cId="3441096004" sldId="259"/>
            <ac:graphicFrameMk id="12" creationId="{6CF88C27-1000-A966-686D-6CFACB950232}"/>
          </ac:graphicFrameMkLst>
        </pc:graphicFrameChg>
      </pc:sldChg>
      <pc:sldChg chg="addSp modSp new mod">
        <pc:chgData name="Sourabh" userId="67990707da6f6bd1" providerId="LiveId" clId="{52C332BB-E6C9-4277-88A6-33971BDC94BC}" dt="2022-05-02T07:50:43.715" v="508" actId="27636"/>
        <pc:sldMkLst>
          <pc:docMk/>
          <pc:sldMk cId="3711913619" sldId="260"/>
        </pc:sldMkLst>
        <pc:spChg chg="mod">
          <ac:chgData name="Sourabh" userId="67990707da6f6bd1" providerId="LiveId" clId="{52C332BB-E6C9-4277-88A6-33971BDC94BC}" dt="2022-05-02T07:48:07.880" v="453" actId="21"/>
          <ac:spMkLst>
            <pc:docMk/>
            <pc:sldMk cId="3711913619" sldId="260"/>
            <ac:spMk id="2" creationId="{699588B5-60B1-B383-6A94-3B1E3B304472}"/>
          </ac:spMkLst>
        </pc:spChg>
        <pc:spChg chg="mod">
          <ac:chgData name="Sourabh" userId="67990707da6f6bd1" providerId="LiveId" clId="{52C332BB-E6C9-4277-88A6-33971BDC94BC}" dt="2022-05-02T07:50:43.715" v="508" actId="27636"/>
          <ac:spMkLst>
            <pc:docMk/>
            <pc:sldMk cId="3711913619" sldId="260"/>
            <ac:spMk id="3" creationId="{EC40A311-9043-FEDD-B0FD-DC24D3F4240F}"/>
          </ac:spMkLst>
        </pc:spChg>
        <pc:spChg chg="add mod">
          <ac:chgData name="Sourabh" userId="67990707da6f6bd1" providerId="LiveId" clId="{52C332BB-E6C9-4277-88A6-33971BDC94BC}" dt="2022-05-02T07:50:13.764" v="492" actId="1076"/>
          <ac:spMkLst>
            <pc:docMk/>
            <pc:sldMk cId="3711913619" sldId="260"/>
            <ac:spMk id="5" creationId="{AB3243D8-E43D-6E5A-B673-AB832B0090C1}"/>
          </ac:spMkLst>
        </pc:spChg>
        <pc:spChg chg="add mod">
          <ac:chgData name="Sourabh" userId="67990707da6f6bd1" providerId="LiveId" clId="{52C332BB-E6C9-4277-88A6-33971BDC94BC}" dt="2022-05-02T07:50:19.195" v="493" actId="14100"/>
          <ac:spMkLst>
            <pc:docMk/>
            <pc:sldMk cId="3711913619" sldId="260"/>
            <ac:spMk id="7" creationId="{70B2A728-043B-B7D8-543C-DE5C5C767A5C}"/>
          </ac:spMkLst>
        </pc:spChg>
      </pc:sldChg>
      <pc:sldChg chg="modSp new mod">
        <pc:chgData name="Sourabh" userId="67990707da6f6bd1" providerId="LiveId" clId="{52C332BB-E6C9-4277-88A6-33971BDC94BC}" dt="2022-05-02T07:56:53.042" v="662" actId="20577"/>
        <pc:sldMkLst>
          <pc:docMk/>
          <pc:sldMk cId="31452603" sldId="261"/>
        </pc:sldMkLst>
        <pc:spChg chg="mod">
          <ac:chgData name="Sourabh" userId="67990707da6f6bd1" providerId="LiveId" clId="{52C332BB-E6C9-4277-88A6-33971BDC94BC}" dt="2022-05-02T07:56:53.042" v="662" actId="20577"/>
          <ac:spMkLst>
            <pc:docMk/>
            <pc:sldMk cId="31452603" sldId="261"/>
            <ac:spMk id="3" creationId="{0708B053-75CA-2E45-5000-0E7184321D18}"/>
          </ac:spMkLst>
        </pc:spChg>
      </pc:sldChg>
      <pc:sldChg chg="modSp new mod">
        <pc:chgData name="Sourabh" userId="67990707da6f6bd1" providerId="LiveId" clId="{52C332BB-E6C9-4277-88A6-33971BDC94BC}" dt="2022-05-02T07:59:37.413" v="673"/>
        <pc:sldMkLst>
          <pc:docMk/>
          <pc:sldMk cId="2877916986" sldId="262"/>
        </pc:sldMkLst>
        <pc:spChg chg="mod">
          <ac:chgData name="Sourabh" userId="67990707da6f6bd1" providerId="LiveId" clId="{52C332BB-E6C9-4277-88A6-33971BDC94BC}" dt="2022-05-02T07:59:37.413" v="673"/>
          <ac:spMkLst>
            <pc:docMk/>
            <pc:sldMk cId="2877916986" sldId="262"/>
            <ac:spMk id="3" creationId="{569B0BDD-09FD-D512-6CA9-AFE2DD027F02}"/>
          </ac:spMkLst>
        </pc:spChg>
      </pc:sldChg>
      <pc:sldChg chg="modSp new mod">
        <pc:chgData name="Sourabh" userId="67990707da6f6bd1" providerId="LiveId" clId="{52C332BB-E6C9-4277-88A6-33971BDC94BC}" dt="2022-05-02T08:01:46.206" v="678"/>
        <pc:sldMkLst>
          <pc:docMk/>
          <pc:sldMk cId="2764295346" sldId="263"/>
        </pc:sldMkLst>
        <pc:spChg chg="mod">
          <ac:chgData name="Sourabh" userId="67990707da6f6bd1" providerId="LiveId" clId="{52C332BB-E6C9-4277-88A6-33971BDC94BC}" dt="2022-05-02T08:01:46.206" v="678"/>
          <ac:spMkLst>
            <pc:docMk/>
            <pc:sldMk cId="2764295346" sldId="263"/>
            <ac:spMk id="3" creationId="{8337E633-7EF3-84D1-EE15-68BE05A349CF}"/>
          </ac:spMkLst>
        </pc:spChg>
      </pc:sldChg>
      <pc:sldChg chg="modSp new mod">
        <pc:chgData name="Sourabh" userId="67990707da6f6bd1" providerId="LiveId" clId="{52C332BB-E6C9-4277-88A6-33971BDC94BC}" dt="2022-05-02T08:04:48.159" v="686"/>
        <pc:sldMkLst>
          <pc:docMk/>
          <pc:sldMk cId="2039495891" sldId="264"/>
        </pc:sldMkLst>
        <pc:spChg chg="mod">
          <ac:chgData name="Sourabh" userId="67990707da6f6bd1" providerId="LiveId" clId="{52C332BB-E6C9-4277-88A6-33971BDC94BC}" dt="2022-05-02T08:04:48.159" v="686"/>
          <ac:spMkLst>
            <pc:docMk/>
            <pc:sldMk cId="2039495891" sldId="264"/>
            <ac:spMk id="3" creationId="{317F7E00-797D-4C82-5905-E0EF203A5D00}"/>
          </ac:spMkLst>
        </pc:spChg>
      </pc:sldChg>
      <pc:sldChg chg="modSp new mod">
        <pc:chgData name="Sourabh" userId="67990707da6f6bd1" providerId="LiveId" clId="{52C332BB-E6C9-4277-88A6-33971BDC94BC}" dt="2022-05-02T08:05:08.631" v="690"/>
        <pc:sldMkLst>
          <pc:docMk/>
          <pc:sldMk cId="2937882322" sldId="265"/>
        </pc:sldMkLst>
        <pc:spChg chg="mod">
          <ac:chgData name="Sourabh" userId="67990707da6f6bd1" providerId="LiveId" clId="{52C332BB-E6C9-4277-88A6-33971BDC94BC}" dt="2022-05-02T08:05:08.631" v="690"/>
          <ac:spMkLst>
            <pc:docMk/>
            <pc:sldMk cId="2937882322" sldId="265"/>
            <ac:spMk id="3" creationId="{76753F41-AF15-D2A5-BB2C-0DFDF45CEB28}"/>
          </ac:spMkLst>
        </pc:spChg>
      </pc:sldChg>
      <pc:sldChg chg="modSp new mod">
        <pc:chgData name="Sourabh" userId="67990707da6f6bd1" providerId="LiveId" clId="{52C332BB-E6C9-4277-88A6-33971BDC94BC}" dt="2022-05-02T08:06:50.287" v="702"/>
        <pc:sldMkLst>
          <pc:docMk/>
          <pc:sldMk cId="1395151737" sldId="266"/>
        </pc:sldMkLst>
        <pc:spChg chg="mod">
          <ac:chgData name="Sourabh" userId="67990707da6f6bd1" providerId="LiveId" clId="{52C332BB-E6C9-4277-88A6-33971BDC94BC}" dt="2022-05-02T08:06:50.287" v="702"/>
          <ac:spMkLst>
            <pc:docMk/>
            <pc:sldMk cId="1395151737" sldId="266"/>
            <ac:spMk id="3" creationId="{3853DD34-B51E-F9B2-FF24-6B181B77B031}"/>
          </ac:spMkLst>
        </pc:spChg>
      </pc:sldChg>
      <pc:sldChg chg="modSp new mod">
        <pc:chgData name="Sourabh" userId="67990707da6f6bd1" providerId="LiveId" clId="{52C332BB-E6C9-4277-88A6-33971BDC94BC}" dt="2022-05-02T08:07:40.920" v="706"/>
        <pc:sldMkLst>
          <pc:docMk/>
          <pc:sldMk cId="1054086667" sldId="267"/>
        </pc:sldMkLst>
        <pc:spChg chg="mod">
          <ac:chgData name="Sourabh" userId="67990707da6f6bd1" providerId="LiveId" clId="{52C332BB-E6C9-4277-88A6-33971BDC94BC}" dt="2022-05-02T08:07:40.920" v="706"/>
          <ac:spMkLst>
            <pc:docMk/>
            <pc:sldMk cId="1054086667" sldId="267"/>
            <ac:spMk id="3" creationId="{A89E45E6-FADC-25E4-4676-D67CED813E2A}"/>
          </ac:spMkLst>
        </pc:spChg>
      </pc:sldChg>
      <pc:sldChg chg="modSp new mod">
        <pc:chgData name="Sourabh" userId="67990707da6f6bd1" providerId="LiveId" clId="{52C332BB-E6C9-4277-88A6-33971BDC94BC}" dt="2022-05-02T08:09:19.880" v="737" actId="113"/>
        <pc:sldMkLst>
          <pc:docMk/>
          <pc:sldMk cId="3576381011" sldId="268"/>
        </pc:sldMkLst>
        <pc:spChg chg="mod">
          <ac:chgData name="Sourabh" userId="67990707da6f6bd1" providerId="LiveId" clId="{52C332BB-E6C9-4277-88A6-33971BDC94BC}" dt="2022-05-02T08:09:19.880" v="737" actId="113"/>
          <ac:spMkLst>
            <pc:docMk/>
            <pc:sldMk cId="3576381011" sldId="268"/>
            <ac:spMk id="3" creationId="{6EFC8747-D878-6334-4376-588B1E9FD55C}"/>
          </ac:spMkLst>
        </pc:spChg>
      </pc:sldChg>
      <pc:sldChg chg="modSp new mod">
        <pc:chgData name="Sourabh" userId="67990707da6f6bd1" providerId="LiveId" clId="{52C332BB-E6C9-4277-88A6-33971BDC94BC}" dt="2022-05-02T08:19:15.404" v="757"/>
        <pc:sldMkLst>
          <pc:docMk/>
          <pc:sldMk cId="1161393822" sldId="269"/>
        </pc:sldMkLst>
        <pc:spChg chg="mod">
          <ac:chgData name="Sourabh" userId="67990707da6f6bd1" providerId="LiveId" clId="{52C332BB-E6C9-4277-88A6-33971BDC94BC}" dt="2022-05-02T08:09:45.406" v="744"/>
          <ac:spMkLst>
            <pc:docMk/>
            <pc:sldMk cId="1161393822" sldId="269"/>
            <ac:spMk id="2" creationId="{2297A479-2273-0A30-8EEB-2C15C3C7C52E}"/>
          </ac:spMkLst>
        </pc:spChg>
        <pc:spChg chg="mod">
          <ac:chgData name="Sourabh" userId="67990707da6f6bd1" providerId="LiveId" clId="{52C332BB-E6C9-4277-88A6-33971BDC94BC}" dt="2022-05-02T08:19:15.404" v="757"/>
          <ac:spMkLst>
            <pc:docMk/>
            <pc:sldMk cId="1161393822" sldId="269"/>
            <ac:spMk id="3" creationId="{F9EEDD85-1AE6-A227-6724-44213D0DD0FC}"/>
          </ac:spMkLst>
        </pc:spChg>
      </pc:sldChg>
      <pc:sldChg chg="new del">
        <pc:chgData name="Sourabh" userId="67990707da6f6bd1" providerId="LiveId" clId="{52C332BB-E6C9-4277-88A6-33971BDC94BC}" dt="2022-05-02T08:22:56.200" v="773" actId="47"/>
        <pc:sldMkLst>
          <pc:docMk/>
          <pc:sldMk cId="93024783" sldId="270"/>
        </pc:sldMkLst>
      </pc:sldChg>
      <pc:sldChg chg="modSp new mod">
        <pc:chgData name="Sourabh" userId="67990707da6f6bd1" providerId="LiveId" clId="{52C332BB-E6C9-4277-88A6-33971BDC94BC}" dt="2022-05-02T08:22:37.477" v="770"/>
        <pc:sldMkLst>
          <pc:docMk/>
          <pc:sldMk cId="3779931635" sldId="271"/>
        </pc:sldMkLst>
        <pc:spChg chg="mod">
          <ac:chgData name="Sourabh" userId="67990707da6f6bd1" providerId="LiveId" clId="{52C332BB-E6C9-4277-88A6-33971BDC94BC}" dt="2022-05-02T08:22:37.477" v="770"/>
          <ac:spMkLst>
            <pc:docMk/>
            <pc:sldMk cId="3779931635" sldId="271"/>
            <ac:spMk id="3" creationId="{39B1EAAC-C00B-CB18-CFC7-26BFC32CFB3D}"/>
          </ac:spMkLst>
        </pc:spChg>
      </pc:sldChg>
      <pc:sldChg chg="modSp new mod">
        <pc:chgData name="Sourabh" userId="67990707da6f6bd1" providerId="LiveId" clId="{52C332BB-E6C9-4277-88A6-33971BDC94BC}" dt="2022-05-02T08:30:01.472" v="777" actId="27636"/>
        <pc:sldMkLst>
          <pc:docMk/>
          <pc:sldMk cId="3256684665" sldId="272"/>
        </pc:sldMkLst>
        <pc:spChg chg="mod">
          <ac:chgData name="Sourabh" userId="67990707da6f6bd1" providerId="LiveId" clId="{52C332BB-E6C9-4277-88A6-33971BDC94BC}" dt="2022-05-02T08:30:01.472" v="777" actId="27636"/>
          <ac:spMkLst>
            <pc:docMk/>
            <pc:sldMk cId="3256684665" sldId="272"/>
            <ac:spMk id="3" creationId="{4EF7EE98-F6FE-7256-78E1-D8E67052577C}"/>
          </ac:spMkLst>
        </pc:spChg>
      </pc:sldChg>
      <pc:sldChg chg="modSp new mod">
        <pc:chgData name="Sourabh" userId="67990707da6f6bd1" providerId="LiveId" clId="{52C332BB-E6C9-4277-88A6-33971BDC94BC}" dt="2022-05-02T08:40:11.035" v="784"/>
        <pc:sldMkLst>
          <pc:docMk/>
          <pc:sldMk cId="2912989866" sldId="273"/>
        </pc:sldMkLst>
        <pc:spChg chg="mod">
          <ac:chgData name="Sourabh" userId="67990707da6f6bd1" providerId="LiveId" clId="{52C332BB-E6C9-4277-88A6-33971BDC94BC}" dt="2022-05-02T08:40:11.035" v="784"/>
          <ac:spMkLst>
            <pc:docMk/>
            <pc:sldMk cId="2912989866" sldId="273"/>
            <ac:spMk id="3" creationId="{A8A68FA9-45C5-7857-9F77-353C8BC48F0A}"/>
          </ac:spMkLst>
        </pc:spChg>
      </pc:sldChg>
      <pc:sldChg chg="addSp delSp modSp new mod">
        <pc:chgData name="Sourabh" userId="67990707da6f6bd1" providerId="LiveId" clId="{52C332BB-E6C9-4277-88A6-33971BDC94BC}" dt="2022-05-02T08:46:53.938" v="806" actId="27636"/>
        <pc:sldMkLst>
          <pc:docMk/>
          <pc:sldMk cId="875243733" sldId="274"/>
        </pc:sldMkLst>
        <pc:spChg chg="mod">
          <ac:chgData name="Sourabh" userId="67990707da6f6bd1" providerId="LiveId" clId="{52C332BB-E6C9-4277-88A6-33971BDC94BC}" dt="2022-05-02T08:46:53.938" v="806" actId="27636"/>
          <ac:spMkLst>
            <pc:docMk/>
            <pc:sldMk cId="875243733" sldId="274"/>
            <ac:spMk id="2" creationId="{92742ADB-0A24-8015-3714-30F0481A38FD}"/>
          </ac:spMkLst>
        </pc:spChg>
        <pc:spChg chg="mod">
          <ac:chgData name="Sourabh" userId="67990707da6f6bd1" providerId="LiveId" clId="{52C332BB-E6C9-4277-88A6-33971BDC94BC}" dt="2022-05-02T08:46:11.253" v="793" actId="27636"/>
          <ac:spMkLst>
            <pc:docMk/>
            <pc:sldMk cId="875243733" sldId="274"/>
            <ac:spMk id="3" creationId="{FC895FA6-7252-2812-AC01-4C5FE2706FC1}"/>
          </ac:spMkLst>
        </pc:spChg>
        <pc:graphicFrameChg chg="add del mod modGraphic">
          <ac:chgData name="Sourabh" userId="67990707da6f6bd1" providerId="LiveId" clId="{52C332BB-E6C9-4277-88A6-33971BDC94BC}" dt="2022-05-02T08:46:32.700" v="799" actId="478"/>
          <ac:graphicFrameMkLst>
            <pc:docMk/>
            <pc:sldMk cId="875243733" sldId="274"/>
            <ac:graphicFrameMk id="4" creationId="{87B2080C-16C6-0C2F-B6A6-F1BE120498FD}"/>
          </ac:graphicFrameMkLst>
        </pc:graphicFrameChg>
        <pc:graphicFrameChg chg="add del mod">
          <ac:chgData name="Sourabh" userId="67990707da6f6bd1" providerId="LiveId" clId="{52C332BB-E6C9-4277-88A6-33971BDC94BC}" dt="2022-05-02T08:46:28.489" v="798" actId="478"/>
          <ac:graphicFrameMkLst>
            <pc:docMk/>
            <pc:sldMk cId="875243733" sldId="274"/>
            <ac:graphicFrameMk id="5" creationId="{AC105A1B-94F0-9188-F2B4-54297C390E24}"/>
          </ac:graphicFrameMkLst>
        </pc:graphicFrameChg>
        <pc:graphicFrameChg chg="add del mod">
          <ac:chgData name="Sourabh" userId="67990707da6f6bd1" providerId="LiveId" clId="{52C332BB-E6C9-4277-88A6-33971BDC94BC}" dt="2022-05-02T08:46:40.158" v="801"/>
          <ac:graphicFrameMkLst>
            <pc:docMk/>
            <pc:sldMk cId="875243733" sldId="274"/>
            <ac:graphicFrameMk id="6" creationId="{D45F3C4B-21D1-3450-84B2-0471B7650973}"/>
          </ac:graphicFrameMkLst>
        </pc:graphicFrameChg>
      </pc:sldChg>
      <pc:sldChg chg="modSp new mod">
        <pc:chgData name="Sourabh" userId="67990707da6f6bd1" providerId="LiveId" clId="{52C332BB-E6C9-4277-88A6-33971BDC94BC}" dt="2022-05-02T08:54:08.558" v="810" actId="27636"/>
        <pc:sldMkLst>
          <pc:docMk/>
          <pc:sldMk cId="3515461276" sldId="275"/>
        </pc:sldMkLst>
        <pc:spChg chg="mod">
          <ac:chgData name="Sourabh" userId="67990707da6f6bd1" providerId="LiveId" clId="{52C332BB-E6C9-4277-88A6-33971BDC94BC}" dt="2022-05-02T08:48:08.188" v="808" actId="27636"/>
          <ac:spMkLst>
            <pc:docMk/>
            <pc:sldMk cId="3515461276" sldId="275"/>
            <ac:spMk id="2" creationId="{BEE4988A-A6E5-B9A7-3592-4025E34DFF53}"/>
          </ac:spMkLst>
        </pc:spChg>
        <pc:spChg chg="mod">
          <ac:chgData name="Sourabh" userId="67990707da6f6bd1" providerId="LiveId" clId="{52C332BB-E6C9-4277-88A6-33971BDC94BC}" dt="2022-05-02T08:54:08.558" v="810" actId="27636"/>
          <ac:spMkLst>
            <pc:docMk/>
            <pc:sldMk cId="3515461276" sldId="275"/>
            <ac:spMk id="3" creationId="{4D6FA682-C08D-C8AE-67BE-28F78DFEE89D}"/>
          </ac:spMkLst>
        </pc:spChg>
      </pc:sldChg>
      <pc:sldChg chg="modSp new mod">
        <pc:chgData name="Sourabh" userId="67990707da6f6bd1" providerId="LiveId" clId="{52C332BB-E6C9-4277-88A6-33971BDC94BC}" dt="2022-05-02T09:03:28.390" v="814" actId="27636"/>
        <pc:sldMkLst>
          <pc:docMk/>
          <pc:sldMk cId="2575364650" sldId="276"/>
        </pc:sldMkLst>
        <pc:spChg chg="mod">
          <ac:chgData name="Sourabh" userId="67990707da6f6bd1" providerId="LiveId" clId="{52C332BB-E6C9-4277-88A6-33971BDC94BC}" dt="2022-05-02T08:54:22.653" v="812" actId="27636"/>
          <ac:spMkLst>
            <pc:docMk/>
            <pc:sldMk cId="2575364650" sldId="276"/>
            <ac:spMk id="2" creationId="{B1020D7D-33DA-98BE-1749-4BF1B2531BB9}"/>
          </ac:spMkLst>
        </pc:spChg>
        <pc:spChg chg="mod">
          <ac:chgData name="Sourabh" userId="67990707da6f6bd1" providerId="LiveId" clId="{52C332BB-E6C9-4277-88A6-33971BDC94BC}" dt="2022-05-02T09:03:28.390" v="814" actId="27636"/>
          <ac:spMkLst>
            <pc:docMk/>
            <pc:sldMk cId="2575364650" sldId="276"/>
            <ac:spMk id="3" creationId="{0CE379DF-4ED3-FA6B-02F7-A3A6F6474E1F}"/>
          </ac:spMkLst>
        </pc:spChg>
      </pc:sldChg>
      <pc:sldChg chg="addSp delSp modSp new mod">
        <pc:chgData name="Sourabh" userId="67990707da6f6bd1" providerId="LiveId" clId="{52C332BB-E6C9-4277-88A6-33971BDC94BC}" dt="2022-05-02T09:07:58.935" v="833"/>
        <pc:sldMkLst>
          <pc:docMk/>
          <pc:sldMk cId="745713060" sldId="277"/>
        </pc:sldMkLst>
        <pc:spChg chg="mod">
          <ac:chgData name="Sourabh" userId="67990707da6f6bd1" providerId="LiveId" clId="{52C332BB-E6C9-4277-88A6-33971BDC94BC}" dt="2022-05-02T09:03:54.935" v="822" actId="20577"/>
          <ac:spMkLst>
            <pc:docMk/>
            <pc:sldMk cId="745713060" sldId="277"/>
            <ac:spMk id="2" creationId="{5D6DD95B-6BB9-B1D6-6771-FF4D97B605C9}"/>
          </ac:spMkLst>
        </pc:spChg>
        <pc:spChg chg="mod">
          <ac:chgData name="Sourabh" userId="67990707da6f6bd1" providerId="LiveId" clId="{52C332BB-E6C9-4277-88A6-33971BDC94BC}" dt="2022-05-02T09:07:58.935" v="833"/>
          <ac:spMkLst>
            <pc:docMk/>
            <pc:sldMk cId="745713060" sldId="277"/>
            <ac:spMk id="3" creationId="{2ABDC9C0-65E6-437B-562E-A7854096A9D7}"/>
          </ac:spMkLst>
        </pc:spChg>
        <pc:spChg chg="add del mod">
          <ac:chgData name="Sourabh" userId="67990707da6f6bd1" providerId="LiveId" clId="{52C332BB-E6C9-4277-88A6-33971BDC94BC}" dt="2022-05-02T09:07:56.725" v="831"/>
          <ac:spMkLst>
            <pc:docMk/>
            <pc:sldMk cId="745713060" sldId="277"/>
            <ac:spMk id="5" creationId="{CEFC30D9-C0AB-FBA1-368D-F009462427E9}"/>
          </ac:spMkLst>
        </pc:spChg>
        <pc:graphicFrameChg chg="add del mod">
          <ac:chgData name="Sourabh" userId="67990707da6f6bd1" providerId="LiveId" clId="{52C332BB-E6C9-4277-88A6-33971BDC94BC}" dt="2022-05-02T09:07:56.725" v="831"/>
          <ac:graphicFrameMkLst>
            <pc:docMk/>
            <pc:sldMk cId="745713060" sldId="277"/>
            <ac:graphicFrameMk id="4" creationId="{24723EF3-CE97-1489-D583-8A8F3E0EBEBF}"/>
          </ac:graphicFrameMkLst>
        </pc:graphicFrameChg>
      </pc:sldChg>
      <pc:sldChg chg="modSp new mod">
        <pc:chgData name="Sourabh" userId="67990707da6f6bd1" providerId="LiveId" clId="{52C332BB-E6C9-4277-88A6-33971BDC94BC}" dt="2022-05-02T09:16:40.801" v="841"/>
        <pc:sldMkLst>
          <pc:docMk/>
          <pc:sldMk cId="2810104218" sldId="278"/>
        </pc:sldMkLst>
        <pc:spChg chg="mod">
          <ac:chgData name="Sourabh" userId="67990707da6f6bd1" providerId="LiveId" clId="{52C332BB-E6C9-4277-88A6-33971BDC94BC}" dt="2022-05-02T09:08:13.547" v="835" actId="27636"/>
          <ac:spMkLst>
            <pc:docMk/>
            <pc:sldMk cId="2810104218" sldId="278"/>
            <ac:spMk id="2" creationId="{53DF9624-E554-09D6-5324-537CA3DA22C6}"/>
          </ac:spMkLst>
        </pc:spChg>
        <pc:spChg chg="mod">
          <ac:chgData name="Sourabh" userId="67990707da6f6bd1" providerId="LiveId" clId="{52C332BB-E6C9-4277-88A6-33971BDC94BC}" dt="2022-05-02T09:16:40.801" v="841"/>
          <ac:spMkLst>
            <pc:docMk/>
            <pc:sldMk cId="2810104218" sldId="278"/>
            <ac:spMk id="3" creationId="{CF7E098B-F0D1-C44C-1FAC-43096CB2706E}"/>
          </ac:spMkLst>
        </pc:spChg>
      </pc:sldChg>
      <pc:sldChg chg="addSp delSp modSp new mod">
        <pc:chgData name="Sourabh" userId="67990707da6f6bd1" providerId="LiveId" clId="{52C332BB-E6C9-4277-88A6-33971BDC94BC}" dt="2022-05-02T09:24:14.464" v="843" actId="27636"/>
        <pc:sldMkLst>
          <pc:docMk/>
          <pc:sldMk cId="3402875600" sldId="279"/>
        </pc:sldMkLst>
        <pc:spChg chg="mod">
          <ac:chgData name="Sourabh" userId="67990707da6f6bd1" providerId="LiveId" clId="{52C332BB-E6C9-4277-88A6-33971BDC94BC}" dt="2022-05-02T09:16:23.087" v="840" actId="27636"/>
          <ac:spMkLst>
            <pc:docMk/>
            <pc:sldMk cId="3402875600" sldId="279"/>
            <ac:spMk id="2" creationId="{E315B655-60D4-9869-6D2C-9B117C20B61D}"/>
          </ac:spMkLst>
        </pc:spChg>
        <pc:spChg chg="add del mod">
          <ac:chgData name="Sourabh" userId="67990707da6f6bd1" providerId="LiveId" clId="{52C332BB-E6C9-4277-88A6-33971BDC94BC}" dt="2022-05-02T09:24:14.464" v="843" actId="27636"/>
          <ac:spMkLst>
            <pc:docMk/>
            <pc:sldMk cId="3402875600" sldId="279"/>
            <ac:spMk id="3" creationId="{D28E086B-1417-77B1-B984-3517F763D807}"/>
          </ac:spMkLst>
        </pc:spChg>
        <pc:graphicFrameChg chg="add del mod">
          <ac:chgData name="Sourabh" userId="67990707da6f6bd1" providerId="LiveId" clId="{52C332BB-E6C9-4277-88A6-33971BDC94BC}" dt="2022-05-02T09:16:20.531" v="837"/>
          <ac:graphicFrameMkLst>
            <pc:docMk/>
            <pc:sldMk cId="3402875600" sldId="279"/>
            <ac:graphicFrameMk id="4" creationId="{CEB28D63-EAA3-85DB-308D-10DF97561826}"/>
          </ac:graphicFrameMkLst>
        </pc:graphicFrameChg>
      </pc:sldChg>
      <pc:sldChg chg="new">
        <pc:chgData name="Sourabh" userId="67990707da6f6bd1" providerId="LiveId" clId="{52C332BB-E6C9-4277-88A6-33971BDC94BC}" dt="2022-05-02T09:03:48.304" v="817" actId="680"/>
        <pc:sldMkLst>
          <pc:docMk/>
          <pc:sldMk cId="957628752" sldId="28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5395D6-42DE-4D08-B53F-C213820CEB4C}"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2F859-E801-4BC1-8ED3-686520AD05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680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395D6-42DE-4D08-B53F-C213820CEB4C}"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2F859-E801-4BC1-8ED3-686520AD058B}" type="slidenum">
              <a:rPr lang="en-US" smtClean="0"/>
              <a:t>‹#›</a:t>
            </a:fld>
            <a:endParaRPr lang="en-US"/>
          </a:p>
        </p:txBody>
      </p:sp>
    </p:spTree>
    <p:extLst>
      <p:ext uri="{BB962C8B-B14F-4D97-AF65-F5344CB8AC3E}">
        <p14:creationId xmlns:p14="http://schemas.microsoft.com/office/powerpoint/2010/main" val="3809314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395D6-42DE-4D08-B53F-C213820CEB4C}"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2F859-E801-4BC1-8ED3-686520AD058B}" type="slidenum">
              <a:rPr lang="en-US" smtClean="0"/>
              <a:t>‹#›</a:t>
            </a:fld>
            <a:endParaRPr lang="en-US"/>
          </a:p>
        </p:txBody>
      </p:sp>
    </p:spTree>
    <p:extLst>
      <p:ext uri="{BB962C8B-B14F-4D97-AF65-F5344CB8AC3E}">
        <p14:creationId xmlns:p14="http://schemas.microsoft.com/office/powerpoint/2010/main" val="2578695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395D6-42DE-4D08-B53F-C213820CEB4C}"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2F859-E801-4BC1-8ED3-686520AD058B}" type="slidenum">
              <a:rPr lang="en-US" smtClean="0"/>
              <a:t>‹#›</a:t>
            </a:fld>
            <a:endParaRPr lang="en-US"/>
          </a:p>
        </p:txBody>
      </p:sp>
    </p:spTree>
    <p:extLst>
      <p:ext uri="{BB962C8B-B14F-4D97-AF65-F5344CB8AC3E}">
        <p14:creationId xmlns:p14="http://schemas.microsoft.com/office/powerpoint/2010/main" val="3552891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5395D6-42DE-4D08-B53F-C213820CEB4C}"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2F859-E801-4BC1-8ED3-686520AD05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59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5395D6-42DE-4D08-B53F-C213820CEB4C}"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2F859-E801-4BC1-8ED3-686520AD058B}" type="slidenum">
              <a:rPr lang="en-US" smtClean="0"/>
              <a:t>‹#›</a:t>
            </a:fld>
            <a:endParaRPr lang="en-US"/>
          </a:p>
        </p:txBody>
      </p:sp>
    </p:spTree>
    <p:extLst>
      <p:ext uri="{BB962C8B-B14F-4D97-AF65-F5344CB8AC3E}">
        <p14:creationId xmlns:p14="http://schemas.microsoft.com/office/powerpoint/2010/main" val="1362728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5395D6-42DE-4D08-B53F-C213820CEB4C}"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32F859-E801-4BC1-8ED3-686520AD058B}" type="slidenum">
              <a:rPr lang="en-US" smtClean="0"/>
              <a:t>‹#›</a:t>
            </a:fld>
            <a:endParaRPr lang="en-US"/>
          </a:p>
        </p:txBody>
      </p:sp>
    </p:spTree>
    <p:extLst>
      <p:ext uri="{BB962C8B-B14F-4D97-AF65-F5344CB8AC3E}">
        <p14:creationId xmlns:p14="http://schemas.microsoft.com/office/powerpoint/2010/main" val="67554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5395D6-42DE-4D08-B53F-C213820CEB4C}" type="datetimeFigureOut">
              <a:rPr lang="en-US" smtClean="0"/>
              <a:t>5/2/2022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32F859-E801-4BC1-8ED3-686520AD058B}" type="slidenum">
              <a:rPr lang="en-US" smtClean="0"/>
              <a:t>‹#›</a:t>
            </a:fld>
            <a:endParaRPr lang="en-US"/>
          </a:p>
        </p:txBody>
      </p:sp>
    </p:spTree>
    <p:extLst>
      <p:ext uri="{BB962C8B-B14F-4D97-AF65-F5344CB8AC3E}">
        <p14:creationId xmlns:p14="http://schemas.microsoft.com/office/powerpoint/2010/main" val="2169348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E5395D6-42DE-4D08-B53F-C213820CEB4C}" type="datetimeFigureOut">
              <a:rPr lang="en-US" smtClean="0"/>
              <a:t>5/2/2022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132F859-E801-4BC1-8ED3-686520AD058B}" type="slidenum">
              <a:rPr lang="en-US" smtClean="0"/>
              <a:t>‹#›</a:t>
            </a:fld>
            <a:endParaRPr lang="en-US"/>
          </a:p>
        </p:txBody>
      </p:sp>
    </p:spTree>
    <p:extLst>
      <p:ext uri="{BB962C8B-B14F-4D97-AF65-F5344CB8AC3E}">
        <p14:creationId xmlns:p14="http://schemas.microsoft.com/office/powerpoint/2010/main" val="186406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5395D6-42DE-4D08-B53F-C213820CEB4C}" type="datetimeFigureOut">
              <a:rPr lang="en-US" smtClean="0"/>
              <a:t>5/2/2022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132F859-E801-4BC1-8ED3-686520AD058B}" type="slidenum">
              <a:rPr lang="en-US" smtClean="0"/>
              <a:t>‹#›</a:t>
            </a:fld>
            <a:endParaRPr lang="en-US"/>
          </a:p>
        </p:txBody>
      </p:sp>
    </p:spTree>
    <p:extLst>
      <p:ext uri="{BB962C8B-B14F-4D97-AF65-F5344CB8AC3E}">
        <p14:creationId xmlns:p14="http://schemas.microsoft.com/office/powerpoint/2010/main" val="3423665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5395D6-42DE-4D08-B53F-C213820CEB4C}"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2F859-E801-4BC1-8ED3-686520AD058B}" type="slidenum">
              <a:rPr lang="en-US" smtClean="0"/>
              <a:t>‹#›</a:t>
            </a:fld>
            <a:endParaRPr lang="en-US"/>
          </a:p>
        </p:txBody>
      </p:sp>
    </p:spTree>
    <p:extLst>
      <p:ext uri="{BB962C8B-B14F-4D97-AF65-F5344CB8AC3E}">
        <p14:creationId xmlns:p14="http://schemas.microsoft.com/office/powerpoint/2010/main" val="509863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E5395D6-42DE-4D08-B53F-C213820CEB4C}" type="datetimeFigureOut">
              <a:rPr lang="en-US" smtClean="0"/>
              <a:t>5/2/2022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132F859-E801-4BC1-8ED3-686520AD058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5872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07E5-D217-C864-3D59-94DE0156AA25}"/>
              </a:ext>
            </a:extLst>
          </p:cNvPr>
          <p:cNvSpPr>
            <a:spLocks noGrp="1"/>
          </p:cNvSpPr>
          <p:nvPr>
            <p:ph type="ctrTitle"/>
          </p:nvPr>
        </p:nvSpPr>
        <p:spPr>
          <a:xfrm>
            <a:off x="0" y="0"/>
            <a:ext cx="12192000" cy="3509963"/>
          </a:xfrm>
        </p:spPr>
        <p:txBody>
          <a:bodyPr>
            <a:normAutofit/>
          </a:bodyPr>
          <a:lstStyle/>
          <a:p>
            <a:br>
              <a:rPr lang="en-US" sz="1800" b="0" i="0" u="none" strike="noStrike" baseline="0" dirty="0">
                <a:solidFill>
                  <a:srgbClr val="000000"/>
                </a:solidFill>
                <a:latin typeface="Calibri" panose="020F0502020204030204" pitchFamily="34" charset="0"/>
              </a:rPr>
            </a:br>
            <a:r>
              <a:rPr lang="en-IN" sz="1800" b="0" i="0" u="none" strike="noStrike" baseline="0" dirty="0">
                <a:solidFill>
                  <a:srgbClr val="000000"/>
                </a:solidFill>
                <a:latin typeface="Calibri" panose="020F0502020204030204" pitchFamily="34" charset="0"/>
              </a:rPr>
              <a:t> </a:t>
            </a:r>
            <a:r>
              <a:rPr lang="en-IN" sz="2700" b="1" i="1" u="none" strike="noStrike" baseline="0" dirty="0">
                <a:solidFill>
                  <a:srgbClr val="252525"/>
                </a:solidFill>
                <a:latin typeface="Calibri" panose="020F0502020204030204" pitchFamily="34" charset="0"/>
              </a:rPr>
              <a:t>Final Submission  of </a:t>
            </a:r>
            <a:br>
              <a:rPr lang="en-IN" sz="4000" b="1" i="1" u="none" strike="noStrike" baseline="0" dirty="0">
                <a:solidFill>
                  <a:srgbClr val="252525"/>
                </a:solidFill>
                <a:latin typeface="Calibri" panose="020F0502020204030204" pitchFamily="34" charset="0"/>
              </a:rPr>
            </a:br>
            <a:r>
              <a:rPr lang="en-IN" sz="4000" b="1" i="1" u="none" strike="noStrike" baseline="0" dirty="0">
                <a:solidFill>
                  <a:srgbClr val="000000"/>
                </a:solidFill>
                <a:latin typeface="Calibri" panose="020F0502020204030204" pitchFamily="34" charset="0"/>
              </a:rPr>
              <a:t>:</a:t>
            </a:r>
            <a:r>
              <a:rPr lang="en-US" sz="4400" b="1" i="1" dirty="0">
                <a:effectLst/>
                <a:latin typeface="circular"/>
              </a:rPr>
              <a:t>RSVP Movies</a:t>
            </a:r>
            <a:r>
              <a:rPr lang="en-IN" sz="4000" b="1" i="1" u="none" strike="noStrike" baseline="0" dirty="0">
                <a:solidFill>
                  <a:srgbClr val="000000"/>
                </a:solidFill>
                <a:latin typeface="Calibri" panose="020F0502020204030204" pitchFamily="34" charset="0"/>
              </a:rPr>
              <a:t>:</a:t>
            </a:r>
            <a:br>
              <a:rPr lang="en-IN" sz="4000" b="1" i="1" u="none" strike="noStrike" baseline="0" dirty="0">
                <a:solidFill>
                  <a:srgbClr val="000000"/>
                </a:solidFill>
                <a:latin typeface="Calibri" panose="020F0502020204030204" pitchFamily="34" charset="0"/>
              </a:rPr>
            </a:br>
            <a:r>
              <a:rPr lang="en-IN" sz="4000" b="1" i="1" u="none" strike="noStrike" baseline="0" dirty="0">
                <a:solidFill>
                  <a:srgbClr val="000000"/>
                </a:solidFill>
                <a:latin typeface="Calibri" panose="020F0502020204030204" pitchFamily="34" charset="0"/>
              </a:rPr>
              <a:t> </a:t>
            </a:r>
            <a:r>
              <a:rPr lang="en-IN" sz="3200" b="1" i="1" u="none" strike="noStrike" baseline="0" dirty="0">
                <a:solidFill>
                  <a:srgbClr val="000000"/>
                </a:solidFill>
                <a:latin typeface="Calibri" panose="020F0502020204030204" pitchFamily="34" charset="0"/>
              </a:rPr>
              <a:t>Case Study – Assignment May-2022</a:t>
            </a:r>
            <a:br>
              <a:rPr lang="en-IN" sz="1400" b="0" i="0" u="none" strike="noStrike" baseline="0" dirty="0">
                <a:solidFill>
                  <a:srgbClr val="000000"/>
                </a:solidFill>
                <a:latin typeface="Calibri" panose="020F0502020204030204" pitchFamily="34" charset="0"/>
              </a:rPr>
            </a:br>
            <a:br>
              <a:rPr lang="en-US" sz="1800" b="0" i="0" u="none" strike="noStrike" baseline="0" dirty="0">
                <a:latin typeface="Calibri" panose="020F0502020204030204" pitchFamily="34" charset="0"/>
              </a:rPr>
            </a:br>
            <a:r>
              <a:rPr lang="en-US" sz="1800" b="0" i="0" u="none" strike="noStrike" baseline="0" dirty="0">
                <a:latin typeface="Calibri" panose="020F0502020204030204" pitchFamily="34" charset="0"/>
              </a:rPr>
              <a:t> </a:t>
            </a:r>
            <a:r>
              <a:rPr lang="en-US" sz="1800" b="0" i="0" u="none" strike="noStrike" baseline="0" dirty="0">
                <a:solidFill>
                  <a:srgbClr val="FFFFFF"/>
                </a:solidFill>
                <a:latin typeface="Calibri" panose="020F0502020204030204" pitchFamily="34" charset="0"/>
              </a:rPr>
              <a:t>1 </a:t>
            </a:r>
            <a:endParaRPr lang="en-US" dirty="0"/>
          </a:p>
        </p:txBody>
      </p:sp>
      <p:sp>
        <p:nvSpPr>
          <p:cNvPr id="3" name="Subtitle 2">
            <a:extLst>
              <a:ext uri="{FF2B5EF4-FFF2-40B4-BE49-F238E27FC236}">
                <a16:creationId xmlns:a16="http://schemas.microsoft.com/office/drawing/2014/main" id="{922AC10F-482A-1257-0653-F664DE01540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5241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BF3D-DC1F-F02D-7FB8-40C379FD49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753F41-AF15-D2A5-BB2C-0DFDF45CEB28}"/>
              </a:ext>
            </a:extLst>
          </p:cNvPr>
          <p:cNvSpPr>
            <a:spLocks noGrp="1"/>
          </p:cNvSpPr>
          <p:nvPr>
            <p:ph idx="1"/>
          </p:nvPr>
        </p:nvSpPr>
        <p:spPr/>
        <p:txBody>
          <a:bodyPr/>
          <a:lstStyle/>
          <a:p>
            <a:r>
              <a:rPr lang="en-IN" dirty="0"/>
              <a:t>Q13. Which production house has produced the most number of hit movies (average rating &gt; 8)??</a:t>
            </a:r>
          </a:p>
          <a:p>
            <a:endParaRPr lang="en-IN" dirty="0"/>
          </a:p>
          <a:p>
            <a:r>
              <a:rPr lang="en-IN" dirty="0" err="1"/>
              <a:t>production_company</a:t>
            </a:r>
            <a:r>
              <a:rPr lang="en-IN" dirty="0"/>
              <a:t>,  	MOVIE_COUNT, 	PROD_COMPANY_RANK			Dream Warrior Pictures,		 3,				 1			National Theatre Live, 		 3, 			 1</a:t>
            </a:r>
            <a:endParaRPr lang="en-US" dirty="0"/>
          </a:p>
        </p:txBody>
      </p:sp>
    </p:spTree>
    <p:extLst>
      <p:ext uri="{BB962C8B-B14F-4D97-AF65-F5344CB8AC3E}">
        <p14:creationId xmlns:p14="http://schemas.microsoft.com/office/powerpoint/2010/main" val="2937882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EE664-3A8A-16CA-3B62-A94D2A4056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53DD34-B51E-F9B2-FF24-6B181B77B031}"/>
              </a:ext>
            </a:extLst>
          </p:cNvPr>
          <p:cNvSpPr>
            <a:spLocks noGrp="1"/>
          </p:cNvSpPr>
          <p:nvPr>
            <p:ph idx="1"/>
          </p:nvPr>
        </p:nvSpPr>
        <p:spPr/>
        <p:txBody>
          <a:bodyPr/>
          <a:lstStyle/>
          <a:p>
            <a:r>
              <a:rPr lang="en-IN" dirty="0"/>
              <a:t>Q14. How many movies released in each genre during March 2017 in the USA had more than 1,000 votes?</a:t>
            </a:r>
          </a:p>
          <a:p>
            <a:endParaRPr lang="en-IN" dirty="0"/>
          </a:p>
          <a:p>
            <a:r>
              <a:rPr lang="en-IN" dirty="0"/>
              <a:t>genre, 		MOVIE_COUNT				Drama, 			24			Comedy, 		9			Action, 		8			Thriller, 		8			Sci-Fi, 		7			Crime, 			6			Horror,			6			Mystery, 		4			Romance,		4			Fantasy, 		3			Adventure, 		3			Family, 		1        24 Drama movies were released during March 2017 in the USA and had more than 1,000 votes		Top 3 genres are drama, comedy and action during March 2017 in the USA and had more than 1,000 votes </a:t>
            </a:r>
            <a:endParaRPr lang="en-US" dirty="0"/>
          </a:p>
        </p:txBody>
      </p:sp>
    </p:spTree>
    <p:extLst>
      <p:ext uri="{BB962C8B-B14F-4D97-AF65-F5344CB8AC3E}">
        <p14:creationId xmlns:p14="http://schemas.microsoft.com/office/powerpoint/2010/main" val="1395151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6D56-C2FB-371B-7818-4DA65C5231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9E45E6-FADC-25E4-4676-D67CED813E2A}"/>
              </a:ext>
            </a:extLst>
          </p:cNvPr>
          <p:cNvSpPr>
            <a:spLocks noGrp="1"/>
          </p:cNvSpPr>
          <p:nvPr>
            <p:ph idx="1"/>
          </p:nvPr>
        </p:nvSpPr>
        <p:spPr/>
        <p:txBody>
          <a:bodyPr/>
          <a:lstStyle/>
          <a:p>
            <a:r>
              <a:rPr lang="en-IN" dirty="0"/>
              <a:t>Q15. Find movies of each genre that start with the word ‘The’ and which have an average rating &gt; 8?</a:t>
            </a:r>
          </a:p>
          <a:p>
            <a:endParaRPr lang="en-IN" dirty="0"/>
          </a:p>
          <a:p>
            <a:r>
              <a:rPr lang="en-IN" dirty="0"/>
              <a:t>title, 			 </a:t>
            </a:r>
            <a:r>
              <a:rPr lang="en-IN" dirty="0" err="1"/>
              <a:t>avg_rating</a:t>
            </a:r>
            <a:r>
              <a:rPr lang="en-IN" dirty="0"/>
              <a:t>, 	genre    The Brighton Miracle, 		9.5, 		Drama	The Colour of Darkness,		9.1,		Drama	The Blue Elephant 2, 		8.8, 		Drama	The Irishman, 				8.7,		Crime	The Mystery of Godliness:    The Sequel, 				8.5, 		Drama	The </a:t>
            </a:r>
            <a:r>
              <a:rPr lang="en-IN" dirty="0" err="1"/>
              <a:t>Gambinos</a:t>
            </a:r>
            <a:r>
              <a:rPr lang="en-IN" dirty="0"/>
              <a:t>,				8.4,		Crime	</a:t>
            </a:r>
            <a:r>
              <a:rPr lang="en-IN" dirty="0" err="1"/>
              <a:t>Theeran</a:t>
            </a:r>
            <a:r>
              <a:rPr lang="en-IN" dirty="0"/>
              <a:t> </a:t>
            </a:r>
            <a:r>
              <a:rPr lang="en-IN" dirty="0" err="1"/>
              <a:t>Adhigaaram</a:t>
            </a:r>
            <a:r>
              <a:rPr lang="en-IN" dirty="0"/>
              <a:t> </a:t>
            </a:r>
            <a:r>
              <a:rPr lang="en-IN" dirty="0" err="1"/>
              <a:t>Ondru</a:t>
            </a:r>
            <a:r>
              <a:rPr lang="en-IN" dirty="0"/>
              <a:t>, 	8.3, 		Action	The King and I, 			8.2,		Drama        There are 8 movies which begin with "The" in their title.	The Brighton Miracle has highest average rating of 9.5. 	All the movies belong to the top 3 genres</a:t>
            </a:r>
            <a:endParaRPr lang="en-US" dirty="0"/>
          </a:p>
        </p:txBody>
      </p:sp>
    </p:spTree>
    <p:extLst>
      <p:ext uri="{BB962C8B-B14F-4D97-AF65-F5344CB8AC3E}">
        <p14:creationId xmlns:p14="http://schemas.microsoft.com/office/powerpoint/2010/main" val="1054086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55FED-3854-1360-6998-A531FD8579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FC8747-D878-6334-4376-588B1E9FD55C}"/>
              </a:ext>
            </a:extLst>
          </p:cNvPr>
          <p:cNvSpPr>
            <a:spLocks noGrp="1"/>
          </p:cNvSpPr>
          <p:nvPr>
            <p:ph idx="1"/>
          </p:nvPr>
        </p:nvSpPr>
        <p:spPr/>
        <p:txBody>
          <a:bodyPr>
            <a:normAutofit fontScale="85000" lnSpcReduction="20000"/>
          </a:bodyPr>
          <a:lstStyle/>
          <a:p>
            <a:r>
              <a:rPr lang="en-IN" dirty="0"/>
              <a:t>Q16. Of the movies released between 1 April 2018 and 1 April 2019, how many were given a median rating of 8?</a:t>
            </a:r>
          </a:p>
          <a:p>
            <a:r>
              <a:rPr lang="en-IN" dirty="0" err="1"/>
              <a:t>median_rating</a:t>
            </a:r>
            <a:r>
              <a:rPr lang="en-IN" dirty="0"/>
              <a:t>, 		</a:t>
            </a:r>
            <a:r>
              <a:rPr lang="en-IN" dirty="0" err="1"/>
              <a:t>movie_count</a:t>
            </a:r>
            <a:r>
              <a:rPr lang="en-IN" dirty="0"/>
              <a:t>			  8 				361		361 movies have released between 1 April 2018 and 1 April 2019 with a median rating of 8</a:t>
            </a:r>
          </a:p>
          <a:p>
            <a:endParaRPr lang="en-IN" dirty="0"/>
          </a:p>
          <a:p>
            <a:r>
              <a:rPr lang="en-IN" dirty="0"/>
              <a:t>Q17. Do German movies get more votes than Italian movies?</a:t>
            </a:r>
          </a:p>
          <a:p>
            <a:r>
              <a:rPr lang="en-US" dirty="0"/>
              <a:t>languages,		 VOTES                 German, 		4421525				 Italian,		2559540</a:t>
            </a:r>
          </a:p>
          <a:p>
            <a:endParaRPr lang="en-US" dirty="0"/>
          </a:p>
          <a:p>
            <a:r>
              <a:rPr lang="en-IN" dirty="0"/>
              <a:t>-- Query to check if German votes &gt; Italian votes using SELECT IF statement-- Answer is YES if German votes &gt; Italian votes-- Answer is NO if German votes &lt;= Italian votes</a:t>
            </a:r>
          </a:p>
          <a:p>
            <a:endParaRPr lang="en-IN" dirty="0"/>
          </a:p>
          <a:p>
            <a:r>
              <a:rPr lang="en-IN" dirty="0"/>
              <a:t>Answer is </a:t>
            </a:r>
            <a:r>
              <a:rPr lang="en-IN" b="1" dirty="0"/>
              <a:t>YES</a:t>
            </a:r>
            <a:endParaRPr lang="en-US" b="1" dirty="0"/>
          </a:p>
        </p:txBody>
      </p:sp>
    </p:spTree>
    <p:extLst>
      <p:ext uri="{BB962C8B-B14F-4D97-AF65-F5344CB8AC3E}">
        <p14:creationId xmlns:p14="http://schemas.microsoft.com/office/powerpoint/2010/main" val="3576381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7A479-2273-0A30-8EEB-2C15C3C7C52E}"/>
              </a:ext>
            </a:extLst>
          </p:cNvPr>
          <p:cNvSpPr>
            <a:spLocks noGrp="1"/>
          </p:cNvSpPr>
          <p:nvPr>
            <p:ph type="title"/>
          </p:nvPr>
        </p:nvSpPr>
        <p:spPr/>
        <p:txBody>
          <a:bodyPr/>
          <a:lstStyle/>
          <a:p>
            <a:r>
              <a:rPr lang="en-IN" dirty="0"/>
              <a:t>Segment 3</a:t>
            </a:r>
            <a:endParaRPr lang="en-US" dirty="0"/>
          </a:p>
        </p:txBody>
      </p:sp>
      <p:sp>
        <p:nvSpPr>
          <p:cNvPr id="3" name="Content Placeholder 2">
            <a:extLst>
              <a:ext uri="{FF2B5EF4-FFF2-40B4-BE49-F238E27FC236}">
                <a16:creationId xmlns:a16="http://schemas.microsoft.com/office/drawing/2014/main" id="{F9EEDD85-1AE6-A227-6724-44213D0DD0FC}"/>
              </a:ext>
            </a:extLst>
          </p:cNvPr>
          <p:cNvSpPr>
            <a:spLocks noGrp="1"/>
          </p:cNvSpPr>
          <p:nvPr>
            <p:ph idx="1"/>
          </p:nvPr>
        </p:nvSpPr>
        <p:spPr/>
        <p:txBody>
          <a:bodyPr/>
          <a:lstStyle/>
          <a:p>
            <a:r>
              <a:rPr lang="en-IN" dirty="0"/>
              <a:t>Q18. Which columns in the names table have null values??</a:t>
            </a:r>
          </a:p>
          <a:p>
            <a:r>
              <a:rPr lang="en-IN" dirty="0" err="1"/>
              <a:t>name_nulls</a:t>
            </a:r>
            <a:r>
              <a:rPr lang="en-IN" dirty="0"/>
              <a:t>, </a:t>
            </a:r>
            <a:r>
              <a:rPr lang="en-IN" dirty="0" err="1"/>
              <a:t>height_nulls</a:t>
            </a:r>
            <a:r>
              <a:rPr lang="en-IN" dirty="0"/>
              <a:t>, </a:t>
            </a:r>
            <a:r>
              <a:rPr lang="en-IN" dirty="0" err="1"/>
              <a:t>date_of_birth_nulls</a:t>
            </a:r>
            <a:r>
              <a:rPr lang="en-IN" dirty="0"/>
              <a:t>, </a:t>
            </a:r>
            <a:r>
              <a:rPr lang="en-IN" dirty="0" err="1"/>
              <a:t>known_for_movies_nulls</a:t>
            </a:r>
            <a:r>
              <a:rPr lang="en-IN" dirty="0"/>
              <a:t>		0, 			17335, 			 13431,					 15226</a:t>
            </a:r>
          </a:p>
          <a:p>
            <a:endParaRPr lang="en-IN" dirty="0"/>
          </a:p>
          <a:p>
            <a:endParaRPr lang="en-IN" dirty="0"/>
          </a:p>
          <a:p>
            <a:r>
              <a:rPr lang="en-IN" dirty="0"/>
              <a:t>Q19. Who are the top three directors in the top three genres whose movies have an average rating &gt; 8</a:t>
            </a:r>
          </a:p>
          <a:p>
            <a:endParaRPr lang="en-IN" dirty="0"/>
          </a:p>
          <a:p>
            <a:r>
              <a:rPr lang="en-IN" dirty="0" err="1"/>
              <a:t>director_name</a:t>
            </a:r>
            <a:r>
              <a:rPr lang="en-IN" dirty="0"/>
              <a:t>, 		</a:t>
            </a:r>
            <a:r>
              <a:rPr lang="en-IN" dirty="0" err="1"/>
              <a:t>movie_countJames</a:t>
            </a:r>
            <a:r>
              <a:rPr lang="en-IN" dirty="0"/>
              <a:t> Mangold, 			4Anthony Russo, 			3Soubin Shahir, 			3 */</a:t>
            </a:r>
            <a:endParaRPr lang="en-US" dirty="0"/>
          </a:p>
        </p:txBody>
      </p:sp>
    </p:spTree>
    <p:extLst>
      <p:ext uri="{BB962C8B-B14F-4D97-AF65-F5344CB8AC3E}">
        <p14:creationId xmlns:p14="http://schemas.microsoft.com/office/powerpoint/2010/main" val="1161393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24F2-2C09-9629-88BD-94BA6A98A9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B1EAAC-C00B-CB18-CFC7-26BFC32CFB3D}"/>
              </a:ext>
            </a:extLst>
          </p:cNvPr>
          <p:cNvSpPr>
            <a:spLocks noGrp="1"/>
          </p:cNvSpPr>
          <p:nvPr>
            <p:ph idx="1"/>
          </p:nvPr>
        </p:nvSpPr>
        <p:spPr/>
        <p:txBody>
          <a:bodyPr/>
          <a:lstStyle/>
          <a:p>
            <a:r>
              <a:rPr lang="en-IN" b="0" i="0" dirty="0">
                <a:solidFill>
                  <a:srgbClr val="BDC4CC"/>
                </a:solidFill>
                <a:effectLst/>
                <a:latin typeface="ui-monospace"/>
              </a:rPr>
              <a:t>Q20. Who are the top two actors whose movies have a median rating &gt;= 8?</a:t>
            </a:r>
          </a:p>
          <a:p>
            <a:r>
              <a:rPr lang="en-IN" dirty="0"/>
              <a:t>/*		</a:t>
            </a:r>
            <a:r>
              <a:rPr lang="en-IN" dirty="0" err="1"/>
              <a:t>actor_name</a:t>
            </a:r>
            <a:r>
              <a:rPr lang="en-IN" dirty="0"/>
              <a:t>,	 </a:t>
            </a:r>
            <a:r>
              <a:rPr lang="en-IN" dirty="0" err="1"/>
              <a:t>movie_count</a:t>
            </a:r>
            <a:r>
              <a:rPr lang="en-IN" dirty="0"/>
              <a:t>        </a:t>
            </a:r>
            <a:r>
              <a:rPr lang="en-IN" dirty="0" err="1"/>
              <a:t>Mammootty</a:t>
            </a:r>
            <a:r>
              <a:rPr lang="en-IN" dirty="0"/>
              <a:t>, 		8		Mohanlal, 		5*/</a:t>
            </a:r>
          </a:p>
          <a:p>
            <a:endParaRPr lang="en-IN" dirty="0"/>
          </a:p>
          <a:p>
            <a:r>
              <a:rPr lang="en-IN" dirty="0"/>
              <a:t>Q21. Which are the top three production houses based on the number of votes received by their movies?</a:t>
            </a:r>
          </a:p>
          <a:p>
            <a:r>
              <a:rPr lang="en-IN" dirty="0"/>
              <a:t>Sol: </a:t>
            </a:r>
            <a:r>
              <a:rPr lang="en-IN" dirty="0" err="1"/>
              <a:t>production_company</a:t>
            </a:r>
            <a:r>
              <a:rPr lang="en-IN" dirty="0"/>
              <a:t>,	      </a:t>
            </a:r>
            <a:r>
              <a:rPr lang="en-IN" dirty="0" err="1"/>
              <a:t>vote_count</a:t>
            </a:r>
            <a:r>
              <a:rPr lang="en-IN" dirty="0"/>
              <a:t>,  </a:t>
            </a:r>
            <a:r>
              <a:rPr lang="en-IN" dirty="0" err="1"/>
              <a:t>prod_comp_rankMarvel</a:t>
            </a:r>
            <a:r>
              <a:rPr lang="en-IN" dirty="0"/>
              <a:t> Studios, 			2656967, 		1Twentieth Century Fox, 		2411163, 		2Warner Bros.,				2396057,		3Top three production houses based on the number of votes received by their movies are Marvel Studios, Twentieth Century Fox and Warner Bros.</a:t>
            </a:r>
            <a:endParaRPr lang="en-US" dirty="0"/>
          </a:p>
        </p:txBody>
      </p:sp>
    </p:spTree>
    <p:extLst>
      <p:ext uri="{BB962C8B-B14F-4D97-AF65-F5344CB8AC3E}">
        <p14:creationId xmlns:p14="http://schemas.microsoft.com/office/powerpoint/2010/main" val="3779931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B8600-8042-C1D2-6A13-1DA00AC90B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F7EE98-F6FE-7256-78E1-D8E67052577C}"/>
              </a:ext>
            </a:extLst>
          </p:cNvPr>
          <p:cNvSpPr>
            <a:spLocks noGrp="1"/>
          </p:cNvSpPr>
          <p:nvPr>
            <p:ph idx="1"/>
          </p:nvPr>
        </p:nvSpPr>
        <p:spPr/>
        <p:txBody>
          <a:bodyPr>
            <a:normAutofit fontScale="32500" lnSpcReduction="20000"/>
          </a:bodyPr>
          <a:lstStyle/>
          <a:p>
            <a:r>
              <a:rPr lang="en-IN" dirty="0"/>
              <a:t>Q22. Rank actors with movies released in India based on their average ratings. Which actor is at the top of the list?</a:t>
            </a:r>
          </a:p>
          <a:p>
            <a:r>
              <a:rPr lang="en-US" dirty="0" err="1"/>
              <a:t>actor_name</a:t>
            </a:r>
            <a:r>
              <a:rPr lang="en-US" dirty="0"/>
              <a:t>, 			</a:t>
            </a:r>
            <a:r>
              <a:rPr lang="en-US" dirty="0" err="1"/>
              <a:t>total_votes</a:t>
            </a:r>
            <a:r>
              <a:rPr lang="en-US" dirty="0"/>
              <a:t>,	 </a:t>
            </a:r>
            <a:r>
              <a:rPr lang="en-US" dirty="0" err="1"/>
              <a:t>movie_count</a:t>
            </a:r>
            <a:r>
              <a:rPr lang="en-US" dirty="0"/>
              <a:t>,	 </a:t>
            </a:r>
            <a:r>
              <a:rPr lang="en-US" dirty="0" err="1"/>
              <a:t>actor_avg_rating</a:t>
            </a:r>
            <a:r>
              <a:rPr lang="en-US" dirty="0"/>
              <a:t>,	 </a:t>
            </a:r>
            <a:r>
              <a:rPr lang="en-US" dirty="0" err="1"/>
              <a:t>actor_rank</a:t>
            </a:r>
            <a:r>
              <a:rPr lang="en-US" dirty="0"/>
              <a:t>	Vijay </a:t>
            </a:r>
            <a:r>
              <a:rPr lang="en-US" dirty="0" err="1"/>
              <a:t>Sethupathi</a:t>
            </a:r>
            <a:r>
              <a:rPr lang="en-US" dirty="0"/>
              <a:t>		20364			5				8.42		  		1	</a:t>
            </a:r>
            <a:r>
              <a:rPr lang="en-US" dirty="0" err="1"/>
              <a:t>Fahadh</a:t>
            </a:r>
            <a:r>
              <a:rPr lang="en-US" dirty="0"/>
              <a:t> </a:t>
            </a:r>
            <a:r>
              <a:rPr lang="en-US" dirty="0" err="1"/>
              <a:t>Faasil</a:t>
            </a:r>
            <a:r>
              <a:rPr lang="en-US" dirty="0"/>
              <a:t>			3684			5				7.99				2	Yogi Babu				223				11				7.83				3	</a:t>
            </a:r>
            <a:r>
              <a:rPr lang="en-US" dirty="0" err="1"/>
              <a:t>Joju</a:t>
            </a:r>
            <a:r>
              <a:rPr lang="en-US" dirty="0"/>
              <a:t> George				413				5				7.58				4	</a:t>
            </a:r>
            <a:r>
              <a:rPr lang="en-US" dirty="0" err="1"/>
              <a:t>Ammy</a:t>
            </a:r>
            <a:r>
              <a:rPr lang="en-US" dirty="0"/>
              <a:t> Virk				169				6				7.55				5	</a:t>
            </a:r>
            <a:r>
              <a:rPr lang="en-US" dirty="0" err="1"/>
              <a:t>Dileesh</a:t>
            </a:r>
            <a:r>
              <a:rPr lang="en-US" dirty="0"/>
              <a:t> </a:t>
            </a:r>
            <a:r>
              <a:rPr lang="en-US" dirty="0" err="1"/>
              <a:t>Pothan</a:t>
            </a:r>
            <a:r>
              <a:rPr lang="en-US" dirty="0"/>
              <a:t>			1115			5				7.52				6	</a:t>
            </a:r>
            <a:r>
              <a:rPr lang="en-US" dirty="0" err="1"/>
              <a:t>Kunchacko</a:t>
            </a:r>
            <a:r>
              <a:rPr lang="en-US" dirty="0"/>
              <a:t> Boban			3684			6				7.48				7		Pankaj Tripathi			13723			5				7.44				8	</a:t>
            </a:r>
            <a:r>
              <a:rPr lang="en-US" dirty="0" err="1"/>
              <a:t>Rajkummar</a:t>
            </a:r>
            <a:r>
              <a:rPr lang="en-US" dirty="0"/>
              <a:t> Rao			8320			6				7.37				9	Dulquer </a:t>
            </a:r>
            <a:r>
              <a:rPr lang="en-US" dirty="0" err="1"/>
              <a:t>Salmaan</a:t>
            </a:r>
            <a:r>
              <a:rPr lang="en-US" dirty="0"/>
              <a:t>			2432			5				7.30				10	Amit Sadh				476				5				7.21				11	</a:t>
            </a:r>
            <a:r>
              <a:rPr lang="en-US" dirty="0" err="1"/>
              <a:t>Tovino</a:t>
            </a:r>
            <a:r>
              <a:rPr lang="en-US" dirty="0"/>
              <a:t> Thomas			2109			8				7.15				12	</a:t>
            </a:r>
            <a:r>
              <a:rPr lang="en-US" dirty="0" err="1"/>
              <a:t>Mammootty</a:t>
            </a:r>
            <a:r>
              <a:rPr lang="en-US" dirty="0"/>
              <a:t>				1119			8				7.04				13	Nassar					508				5				7.03				14	</a:t>
            </a:r>
            <a:r>
              <a:rPr lang="en-US" dirty="0" err="1"/>
              <a:t>Karamjit</a:t>
            </a:r>
            <a:r>
              <a:rPr lang="en-US" dirty="0"/>
              <a:t> Anmol			712				6				6.91				15	</a:t>
            </a:r>
            <a:r>
              <a:rPr lang="en-US" dirty="0" err="1"/>
              <a:t>Hareesh</a:t>
            </a:r>
            <a:r>
              <a:rPr lang="en-US" dirty="0"/>
              <a:t> </a:t>
            </a:r>
            <a:r>
              <a:rPr lang="en-US" dirty="0" err="1"/>
              <a:t>Kanaran</a:t>
            </a:r>
            <a:r>
              <a:rPr lang="en-US" dirty="0"/>
              <a:t>			817				5				6.58				16	Naseeruddin Shah		3349			5				6.54				17				</a:t>
            </a:r>
            <a:r>
              <a:rPr lang="en-US" dirty="0" err="1"/>
              <a:t>Anandraj</a:t>
            </a:r>
            <a:r>
              <a:rPr lang="en-US" dirty="0"/>
              <a:t>				132				6				6.54				17	Mohanlal				5471			6				6.51				19	Siddique				1750			7				6.43				20	</a:t>
            </a:r>
            <a:r>
              <a:rPr lang="en-US" dirty="0" err="1"/>
              <a:t>Aju</a:t>
            </a:r>
            <a:r>
              <a:rPr lang="en-US" dirty="0"/>
              <a:t> Varghese			243				5				6.43				20	Prakash Raj				242				6				6.37				22	Jimmy </a:t>
            </a:r>
            <a:r>
              <a:rPr lang="en-US" dirty="0" err="1"/>
              <a:t>Sheirgill</a:t>
            </a:r>
            <a:r>
              <a:rPr lang="en-US" dirty="0"/>
              <a:t>			821				6				6.29				23	Mahesh Achanta			168				6				6.21				24	Biju Menon				243				5				6.21				24	Suraj </a:t>
            </a:r>
            <a:r>
              <a:rPr lang="en-US" dirty="0" err="1"/>
              <a:t>Venjaramoodu</a:t>
            </a:r>
            <a:r>
              <a:rPr lang="en-US" dirty="0"/>
              <a:t>		401				6				6.19				26	</a:t>
            </a:r>
            <a:r>
              <a:rPr lang="en-US" dirty="0" err="1"/>
              <a:t>Abir</a:t>
            </a:r>
            <a:r>
              <a:rPr lang="en-US" dirty="0"/>
              <a:t> Chatterjee			162				5				5.80				27	Sunny Deol				465				5				5.71				28	Radha Ravi				153				5				5.70				29	Prabhu Deva				187				5				5.68				30</a:t>
            </a:r>
          </a:p>
        </p:txBody>
      </p:sp>
    </p:spTree>
    <p:extLst>
      <p:ext uri="{BB962C8B-B14F-4D97-AF65-F5344CB8AC3E}">
        <p14:creationId xmlns:p14="http://schemas.microsoft.com/office/powerpoint/2010/main" val="3256684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21EE6-57D6-3F91-C4D7-19CF6DD25D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A68FA9-45C5-7857-9F77-353C8BC48F0A}"/>
              </a:ext>
            </a:extLst>
          </p:cNvPr>
          <p:cNvSpPr>
            <a:spLocks noGrp="1"/>
          </p:cNvSpPr>
          <p:nvPr>
            <p:ph idx="1"/>
          </p:nvPr>
        </p:nvSpPr>
        <p:spPr/>
        <p:txBody>
          <a:bodyPr/>
          <a:lstStyle/>
          <a:p>
            <a:r>
              <a:rPr lang="en-IN" dirty="0"/>
              <a:t>Q23.Find out the top five actresses in Hindi movies released in India based on their average ratings?</a:t>
            </a:r>
          </a:p>
          <a:p>
            <a:r>
              <a:rPr lang="en-US" dirty="0" err="1"/>
              <a:t>actress_name</a:t>
            </a:r>
            <a:r>
              <a:rPr lang="en-US" dirty="0"/>
              <a:t>,			 </a:t>
            </a:r>
            <a:r>
              <a:rPr lang="en-US" dirty="0" err="1"/>
              <a:t>total_votes</a:t>
            </a:r>
            <a:r>
              <a:rPr lang="en-US" dirty="0"/>
              <a:t>,		</a:t>
            </a:r>
            <a:r>
              <a:rPr lang="en-US" dirty="0" err="1"/>
              <a:t>movie_count</a:t>
            </a:r>
            <a:r>
              <a:rPr lang="en-US" dirty="0"/>
              <a:t>,	</a:t>
            </a:r>
            <a:r>
              <a:rPr lang="en-US" dirty="0" err="1"/>
              <a:t>actress_avg_rating</a:t>
            </a:r>
            <a:r>
              <a:rPr lang="en-US" dirty="0"/>
              <a:t>,	      </a:t>
            </a:r>
            <a:r>
              <a:rPr lang="en-US" dirty="0" err="1"/>
              <a:t>actress_rankTaapsee</a:t>
            </a:r>
            <a:r>
              <a:rPr lang="en-US" dirty="0"/>
              <a:t> </a:t>
            </a:r>
            <a:r>
              <a:rPr lang="en-US" dirty="0" err="1"/>
              <a:t>Pannu</a:t>
            </a:r>
            <a:r>
              <a:rPr lang="en-US" dirty="0"/>
              <a:t>				2269				3					7.74					1Kriti </a:t>
            </a:r>
            <a:r>
              <a:rPr lang="en-US" dirty="0" err="1"/>
              <a:t>Sanon</a:t>
            </a:r>
            <a:r>
              <a:rPr lang="en-US" dirty="0"/>
              <a:t>					14978				3					7.05					2Divya Dutta					345					3					6.88					3Shraddha Kapoor				3349				3					6.63					4Kriti Kharbanda				1280				3					4.80					5</a:t>
            </a:r>
          </a:p>
        </p:txBody>
      </p:sp>
    </p:spTree>
    <p:extLst>
      <p:ext uri="{BB962C8B-B14F-4D97-AF65-F5344CB8AC3E}">
        <p14:creationId xmlns:p14="http://schemas.microsoft.com/office/powerpoint/2010/main" val="2912989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2ADB-0A24-8015-3714-30F0481A38FD}"/>
              </a:ext>
            </a:extLst>
          </p:cNvPr>
          <p:cNvSpPr>
            <a:spLocks noGrp="1"/>
          </p:cNvSpPr>
          <p:nvPr>
            <p:ph type="title"/>
          </p:nvPr>
        </p:nvSpPr>
        <p:spPr/>
        <p:txBody>
          <a:bodyPr>
            <a:normAutofit/>
          </a:bodyPr>
          <a:lstStyle/>
          <a:p>
            <a:r>
              <a:rPr lang="en-IN" sz="1800" dirty="0"/>
              <a:t>Q24. Select thriller movies as per </a:t>
            </a:r>
            <a:r>
              <a:rPr lang="en-IN" sz="1800" dirty="0" err="1"/>
              <a:t>avg</a:t>
            </a:r>
            <a:r>
              <a:rPr lang="en-IN" sz="1800" dirty="0"/>
              <a:t> rating and classify them in the following category: </a:t>
            </a:r>
            <a:br>
              <a:rPr lang="en-IN" sz="1800" dirty="0"/>
            </a:br>
            <a:r>
              <a:rPr lang="en-IN" sz="1800" dirty="0"/>
              <a:t>			Rating &gt; 8: Superhit movies</a:t>
            </a:r>
            <a:br>
              <a:rPr lang="en-IN" sz="1800" dirty="0"/>
            </a:br>
            <a:r>
              <a:rPr lang="en-IN" sz="1800" dirty="0"/>
              <a:t>			Rating between 7 and 8: Hit movies</a:t>
            </a:r>
            <a:br>
              <a:rPr lang="en-IN" sz="1800" dirty="0"/>
            </a:br>
            <a:r>
              <a:rPr lang="en-IN" sz="1800" dirty="0"/>
              <a:t>			Rating between 5 and 7: One-time-watch movies</a:t>
            </a:r>
            <a:br>
              <a:rPr lang="en-IN" sz="1800" dirty="0"/>
            </a:br>
            <a:r>
              <a:rPr lang="en-IN" sz="1800" dirty="0"/>
              <a:t>			Rating &lt; 5: Flop movies</a:t>
            </a:r>
            <a:endParaRPr lang="en-US" sz="1800" dirty="0"/>
          </a:p>
        </p:txBody>
      </p:sp>
      <p:sp>
        <p:nvSpPr>
          <p:cNvPr id="3" name="Content Placeholder 2">
            <a:extLst>
              <a:ext uri="{FF2B5EF4-FFF2-40B4-BE49-F238E27FC236}">
                <a16:creationId xmlns:a16="http://schemas.microsoft.com/office/drawing/2014/main" id="{FC895FA6-7252-2812-AC01-4C5FE2706FC1}"/>
              </a:ext>
            </a:extLst>
          </p:cNvPr>
          <p:cNvSpPr>
            <a:spLocks noGrp="1"/>
          </p:cNvSpPr>
          <p:nvPr>
            <p:ph idx="1"/>
          </p:nvPr>
        </p:nvSpPr>
        <p:spPr/>
        <p:txBody>
          <a:bodyPr>
            <a:normAutofit fontScale="85000" lnSpcReduction="20000"/>
          </a:bodyPr>
          <a:lstStyle/>
          <a:p>
            <a:endParaRPr lang="en-US" dirty="0"/>
          </a:p>
          <a:p>
            <a:endParaRPr lang="en-US" dirty="0"/>
          </a:p>
          <a:p>
            <a:endParaRPr lang="en-US" dirty="0"/>
          </a:p>
          <a:p>
            <a:r>
              <a:rPr lang="en-IN" dirty="0"/>
              <a:t>title, </a:t>
            </a:r>
            <a:r>
              <a:rPr lang="en-IN" dirty="0" err="1"/>
              <a:t>avg_rating</a:t>
            </a:r>
            <a:r>
              <a:rPr lang="en-IN" dirty="0"/>
              <a:t>, </a:t>
            </a:r>
            <a:r>
              <a:rPr lang="en-IN" dirty="0" err="1"/>
              <a:t>avg_rating_category</a:t>
            </a:r>
            <a:endParaRPr lang="en-IN" dirty="0"/>
          </a:p>
          <a:p>
            <a:r>
              <a:rPr lang="en-US" dirty="0"/>
              <a:t>title, 				</a:t>
            </a:r>
            <a:r>
              <a:rPr lang="en-US" dirty="0" err="1"/>
              <a:t>avg_rating</a:t>
            </a:r>
            <a:r>
              <a:rPr lang="en-US" dirty="0"/>
              <a:t>,				 </a:t>
            </a:r>
            <a:r>
              <a:rPr lang="en-US" dirty="0" err="1"/>
              <a:t>avg_rating_categoryDer</a:t>
            </a:r>
            <a:r>
              <a:rPr lang="en-US" dirty="0"/>
              <a:t> </a:t>
            </a:r>
            <a:r>
              <a:rPr lang="en-US" dirty="0" err="1"/>
              <a:t>müde</a:t>
            </a:r>
            <a:r>
              <a:rPr lang="en-US" dirty="0"/>
              <a:t> Tod		7.7						      Hit </a:t>
            </a:r>
            <a:r>
              <a:rPr lang="en-US" dirty="0" err="1"/>
              <a:t>moviesFahrenheit</a:t>
            </a:r>
            <a:r>
              <a:rPr lang="en-US" dirty="0"/>
              <a:t> 451		4.9							  Flop </a:t>
            </a:r>
            <a:r>
              <a:rPr lang="en-US" dirty="0" err="1"/>
              <a:t>moviesPet</a:t>
            </a:r>
            <a:r>
              <a:rPr lang="en-US" dirty="0"/>
              <a:t> </a:t>
            </a:r>
            <a:r>
              <a:rPr lang="en-US" dirty="0" err="1"/>
              <a:t>Sematary</a:t>
            </a:r>
            <a:r>
              <a:rPr lang="en-US" dirty="0"/>
              <a:t>		5.8						One-time-watch </a:t>
            </a:r>
            <a:r>
              <a:rPr lang="en-US" dirty="0" err="1"/>
              <a:t>moviesDukun</a:t>
            </a:r>
            <a:r>
              <a:rPr lang="en-US" dirty="0"/>
              <a:t>				6.9						One-time-watch </a:t>
            </a:r>
            <a:r>
              <a:rPr lang="en-US" dirty="0" err="1"/>
              <a:t>moviesBack</a:t>
            </a:r>
            <a:r>
              <a:rPr lang="en-US" dirty="0"/>
              <a:t> Roads			7.0							  Hit </a:t>
            </a:r>
            <a:r>
              <a:rPr lang="en-US" dirty="0" err="1"/>
              <a:t>moviesCountdown</a:t>
            </a:r>
            <a:r>
              <a:rPr lang="en-US" dirty="0"/>
              <a:t>			5.4						One-time-watch </a:t>
            </a:r>
            <a:r>
              <a:rPr lang="en-US" dirty="0" err="1"/>
              <a:t>moviesStaged</a:t>
            </a:r>
            <a:r>
              <a:rPr lang="en-US" dirty="0"/>
              <a:t> Killer		3.3							  Flop </a:t>
            </a:r>
            <a:r>
              <a:rPr lang="en-US" dirty="0" err="1"/>
              <a:t>moviesVellaipookal</a:t>
            </a:r>
            <a:r>
              <a:rPr lang="en-US" dirty="0"/>
              <a:t>		7.3							  Hit </a:t>
            </a:r>
            <a:r>
              <a:rPr lang="en-US" dirty="0" err="1"/>
              <a:t>moviesUriyadi</a:t>
            </a:r>
            <a:r>
              <a:rPr lang="en-US" dirty="0"/>
              <a:t> 2			7.3							  Hit </a:t>
            </a:r>
            <a:r>
              <a:rPr lang="en-US" dirty="0" err="1"/>
              <a:t>moviesIncitement</a:t>
            </a:r>
            <a:r>
              <a:rPr lang="en-US" dirty="0"/>
              <a:t>			7.5							  Hit movies</a:t>
            </a:r>
          </a:p>
        </p:txBody>
      </p:sp>
    </p:spTree>
    <p:extLst>
      <p:ext uri="{BB962C8B-B14F-4D97-AF65-F5344CB8AC3E}">
        <p14:creationId xmlns:p14="http://schemas.microsoft.com/office/powerpoint/2010/main" val="875243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4988A-A6E5-B9A7-3592-4025E34DFF53}"/>
              </a:ext>
            </a:extLst>
          </p:cNvPr>
          <p:cNvSpPr>
            <a:spLocks noGrp="1"/>
          </p:cNvSpPr>
          <p:nvPr>
            <p:ph type="title"/>
          </p:nvPr>
        </p:nvSpPr>
        <p:spPr/>
        <p:txBody>
          <a:bodyPr>
            <a:normAutofit fontScale="90000"/>
          </a:bodyPr>
          <a:lstStyle/>
          <a:p>
            <a:r>
              <a:rPr lang="en-IN" dirty="0"/>
              <a:t>Segment 4:-- Q25. What is the genre-wise running total and moving average of the average movie duration?</a:t>
            </a:r>
            <a:endParaRPr lang="en-US" dirty="0"/>
          </a:p>
        </p:txBody>
      </p:sp>
      <p:sp>
        <p:nvSpPr>
          <p:cNvPr id="3" name="Content Placeholder 2">
            <a:extLst>
              <a:ext uri="{FF2B5EF4-FFF2-40B4-BE49-F238E27FC236}">
                <a16:creationId xmlns:a16="http://schemas.microsoft.com/office/drawing/2014/main" id="{4D6FA682-C08D-C8AE-67BE-28F78DFEE89D}"/>
              </a:ext>
            </a:extLst>
          </p:cNvPr>
          <p:cNvSpPr>
            <a:spLocks noGrp="1"/>
          </p:cNvSpPr>
          <p:nvPr>
            <p:ph idx="1"/>
          </p:nvPr>
        </p:nvSpPr>
        <p:spPr/>
        <p:txBody>
          <a:bodyPr>
            <a:normAutofit fontScale="92500" lnSpcReduction="20000"/>
          </a:bodyPr>
          <a:lstStyle/>
          <a:p>
            <a:r>
              <a:rPr lang="en-US" dirty="0"/>
              <a:t>genre, 			</a:t>
            </a:r>
            <a:r>
              <a:rPr lang="en-US" dirty="0" err="1"/>
              <a:t>avg_duration</a:t>
            </a:r>
            <a:r>
              <a:rPr lang="en-US" dirty="0"/>
              <a:t>, 	</a:t>
            </a:r>
            <a:r>
              <a:rPr lang="en-US" dirty="0" err="1"/>
              <a:t>running_total_duration</a:t>
            </a:r>
            <a:r>
              <a:rPr lang="en-US" dirty="0"/>
              <a:t>, 	</a:t>
            </a:r>
            <a:r>
              <a:rPr lang="en-US" dirty="0" err="1"/>
              <a:t>moving_avg_durationAction</a:t>
            </a:r>
            <a:r>
              <a:rPr lang="en-US" dirty="0"/>
              <a:t>			  112.88			112.88						112.880000Adventure		  101.87			214.75						107.375000Comedy			  102.62			317.37						105.790000Crime			  107.05			424.42						106.105000Drama			  106.77			531.19						106.238000Family			  100.97			632.16						105.360000Fantasy			  105.14			737.30						105.328571Horror			  92.72				830.02						103.752500Mystery			  101.80			931.82						103.535556Others			  100.16			1031.98						103.198000Romance			  109.53			1141.51						103.773636Sci-Fi			  97.94				1239.45						102.415455Thriller		  101.58			1341.03						102.389091</a:t>
            </a:r>
          </a:p>
        </p:txBody>
      </p:sp>
    </p:spTree>
    <p:extLst>
      <p:ext uri="{BB962C8B-B14F-4D97-AF65-F5344CB8AC3E}">
        <p14:creationId xmlns:p14="http://schemas.microsoft.com/office/powerpoint/2010/main" val="351546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D9748-27DC-962E-A702-85857DD0087E}"/>
              </a:ext>
            </a:extLst>
          </p:cNvPr>
          <p:cNvSpPr>
            <a:spLocks noGrp="1"/>
          </p:cNvSpPr>
          <p:nvPr>
            <p:ph type="title"/>
          </p:nvPr>
        </p:nvSpPr>
        <p:spPr>
          <a:xfrm>
            <a:off x="0" y="1"/>
            <a:ext cx="12192000" cy="1737360"/>
          </a:xfrm>
        </p:spPr>
        <p:txBody>
          <a:bodyPr>
            <a:normAutofit fontScale="90000"/>
          </a:bodyPr>
          <a:lstStyle/>
          <a:p>
            <a:r>
              <a:rPr lang="en-US" dirty="0"/>
              <a:t>Segment 1:</a:t>
            </a:r>
            <a:br>
              <a:rPr lang="en-US" dirty="0"/>
            </a:br>
            <a:r>
              <a:rPr lang="en-US" dirty="0"/>
              <a:t> Q 1. Find the total number of rows in each table of the schema?</a:t>
            </a:r>
          </a:p>
        </p:txBody>
      </p:sp>
      <p:sp>
        <p:nvSpPr>
          <p:cNvPr id="3" name="Content Placeholder 2">
            <a:extLst>
              <a:ext uri="{FF2B5EF4-FFF2-40B4-BE49-F238E27FC236}">
                <a16:creationId xmlns:a16="http://schemas.microsoft.com/office/drawing/2014/main" id="{755E672B-68BB-7DBC-9CE6-7C29785EEA3C}"/>
              </a:ext>
            </a:extLst>
          </p:cNvPr>
          <p:cNvSpPr>
            <a:spLocks noGrp="1"/>
          </p:cNvSpPr>
          <p:nvPr>
            <p:ph idx="1"/>
          </p:nvPr>
        </p:nvSpPr>
        <p:spPr/>
        <p:txBody>
          <a:bodyPr/>
          <a:lstStyle/>
          <a:p>
            <a:r>
              <a:rPr lang="en-IN" dirty="0"/>
              <a:t>Below Mentioned are Total number rows in each table of the schema:	</a:t>
            </a:r>
          </a:p>
          <a:p>
            <a:r>
              <a:rPr lang="en-IN" dirty="0"/>
              <a:t>DIRECTOR_MAPPING: 3867		</a:t>
            </a:r>
          </a:p>
          <a:p>
            <a:r>
              <a:rPr lang="en-IN" dirty="0"/>
              <a:t>GENRE: 14662		</a:t>
            </a:r>
          </a:p>
          <a:p>
            <a:r>
              <a:rPr lang="en-IN" dirty="0"/>
              <a:t>MOVIE: 7997</a:t>
            </a:r>
          </a:p>
          <a:p>
            <a:r>
              <a:rPr lang="en-IN" dirty="0"/>
              <a:t>NAMES: 25735	</a:t>
            </a:r>
          </a:p>
          <a:p>
            <a:r>
              <a:rPr lang="en-IN" dirty="0"/>
              <a:t>RATINGS:  7997	</a:t>
            </a:r>
          </a:p>
          <a:p>
            <a:pPr marL="0" indent="0">
              <a:buNone/>
            </a:pPr>
            <a:r>
              <a:rPr lang="en-IN" dirty="0"/>
              <a:t>  ROLE_MAPPING: 15615 </a:t>
            </a:r>
            <a:endParaRPr lang="en-US" dirty="0"/>
          </a:p>
        </p:txBody>
      </p:sp>
    </p:spTree>
    <p:extLst>
      <p:ext uri="{BB962C8B-B14F-4D97-AF65-F5344CB8AC3E}">
        <p14:creationId xmlns:p14="http://schemas.microsoft.com/office/powerpoint/2010/main" val="2682476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20D7D-33DA-98BE-1749-4BF1B2531BB9}"/>
              </a:ext>
            </a:extLst>
          </p:cNvPr>
          <p:cNvSpPr>
            <a:spLocks noGrp="1"/>
          </p:cNvSpPr>
          <p:nvPr>
            <p:ph type="title"/>
          </p:nvPr>
        </p:nvSpPr>
        <p:spPr/>
        <p:txBody>
          <a:bodyPr>
            <a:normAutofit fontScale="90000"/>
          </a:bodyPr>
          <a:lstStyle/>
          <a:p>
            <a:r>
              <a:rPr lang="en-IN" b="0" i="0" dirty="0">
                <a:solidFill>
                  <a:srgbClr val="BDC4CC"/>
                </a:solidFill>
                <a:effectLst/>
                <a:latin typeface="ui-monospace"/>
              </a:rPr>
              <a:t>- Q26. Which are the five highest-grossing movies of each year that belong to the top three genres?</a:t>
            </a:r>
            <a:endParaRPr lang="en-US" dirty="0"/>
          </a:p>
        </p:txBody>
      </p:sp>
      <p:sp>
        <p:nvSpPr>
          <p:cNvPr id="3" name="Content Placeholder 2">
            <a:extLst>
              <a:ext uri="{FF2B5EF4-FFF2-40B4-BE49-F238E27FC236}">
                <a16:creationId xmlns:a16="http://schemas.microsoft.com/office/drawing/2014/main" id="{0CE379DF-4ED3-FA6B-02F7-A3A6F6474E1F}"/>
              </a:ext>
            </a:extLst>
          </p:cNvPr>
          <p:cNvSpPr>
            <a:spLocks noGrp="1"/>
          </p:cNvSpPr>
          <p:nvPr>
            <p:ph idx="1"/>
          </p:nvPr>
        </p:nvSpPr>
        <p:spPr/>
        <p:txBody>
          <a:bodyPr>
            <a:normAutofit fontScale="70000" lnSpcReduction="20000"/>
          </a:bodyPr>
          <a:lstStyle/>
          <a:p>
            <a:r>
              <a:rPr lang="en-IN" dirty="0"/>
              <a:t>genre, 	year,	 		</a:t>
            </a:r>
            <a:r>
              <a:rPr lang="en-IN" dirty="0" err="1"/>
              <a:t>movie_name</a:t>
            </a:r>
            <a:r>
              <a:rPr lang="en-IN" dirty="0"/>
              <a:t>,			 				</a:t>
            </a:r>
            <a:r>
              <a:rPr lang="en-IN" dirty="0" err="1"/>
              <a:t>worlwide_gross_income</a:t>
            </a:r>
            <a:r>
              <a:rPr lang="en-IN" dirty="0"/>
              <a:t>, 	</a:t>
            </a:r>
            <a:r>
              <a:rPr lang="en-IN" dirty="0" err="1"/>
              <a:t>movie_rankAction</a:t>
            </a:r>
            <a:r>
              <a:rPr lang="en-IN" dirty="0"/>
              <a:t>		2017	Star Wars: Episode VIII - The Last Jedi			1332539889				1Action		2017	The Fate of the Furious							1236005118				2Comedy		2017	Despicable Me 3									1034799409				3Action		2017	Jumanji: Welcome to the Jungle					962102237				4Action		2017	Spider-Man: Homecoming							880166924				5Action		2018	Avengers: Infinity War							2048359754				1Action		2018	Black Panther									1346913161				2Action		2018	Jurassic World: Fallen Kingdom					1308467944				3Action		2018	The Villain										1300000000				4Action		2018	Incredibles 2									1242805359				5Action		2019	Avengers: Endgame								2797800564				1Drama		2019	The Lion King									1655156910				2Action		2019	Spider-Man: Far from Home						1131845802				3Action		2019	Captain Marvel									1128274794				4Comedy		2019	Toy Story 4										1073168585				5</a:t>
            </a:r>
            <a:endParaRPr lang="en-US" dirty="0"/>
          </a:p>
        </p:txBody>
      </p:sp>
    </p:spTree>
    <p:extLst>
      <p:ext uri="{BB962C8B-B14F-4D97-AF65-F5344CB8AC3E}">
        <p14:creationId xmlns:p14="http://schemas.microsoft.com/office/powerpoint/2010/main" val="2575364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DD95B-6BB9-B1D6-6771-FF4D97B605C9}"/>
              </a:ext>
            </a:extLst>
          </p:cNvPr>
          <p:cNvSpPr>
            <a:spLocks noGrp="1"/>
          </p:cNvSpPr>
          <p:nvPr>
            <p:ph type="title"/>
          </p:nvPr>
        </p:nvSpPr>
        <p:spPr/>
        <p:txBody>
          <a:bodyPr>
            <a:normAutofit fontScale="90000"/>
          </a:bodyPr>
          <a:lstStyle/>
          <a:p>
            <a:r>
              <a:rPr lang="en-IN" dirty="0"/>
              <a:t>Which are the top two production houses that have produced the highest number of hits (median rating &gt;= 8) among multilingual movies?</a:t>
            </a:r>
            <a:endParaRPr lang="en-US" dirty="0"/>
          </a:p>
        </p:txBody>
      </p:sp>
      <p:sp>
        <p:nvSpPr>
          <p:cNvPr id="3" name="Content Placeholder 2">
            <a:extLst>
              <a:ext uri="{FF2B5EF4-FFF2-40B4-BE49-F238E27FC236}">
                <a16:creationId xmlns:a16="http://schemas.microsoft.com/office/drawing/2014/main" id="{2ABDC9C0-65E6-437B-562E-A7854096A9D7}"/>
              </a:ext>
            </a:extLst>
          </p:cNvPr>
          <p:cNvSpPr>
            <a:spLocks noGrp="1"/>
          </p:cNvSpPr>
          <p:nvPr>
            <p:ph idx="1"/>
          </p:nvPr>
        </p:nvSpPr>
        <p:spPr/>
        <p:txBody>
          <a:bodyPr/>
          <a:lstStyle/>
          <a:p>
            <a:r>
              <a:rPr lang="en-IN" dirty="0" err="1"/>
              <a:t>production_company</a:t>
            </a:r>
            <a:r>
              <a:rPr lang="en-IN" dirty="0"/>
              <a:t>,		 </a:t>
            </a:r>
            <a:r>
              <a:rPr lang="en-IN" dirty="0" err="1"/>
              <a:t>movie_count</a:t>
            </a:r>
            <a:r>
              <a:rPr lang="en-IN" dirty="0"/>
              <a:t>,	 </a:t>
            </a:r>
            <a:r>
              <a:rPr lang="en-IN" dirty="0" err="1"/>
              <a:t>prod_comp_rankStar</a:t>
            </a:r>
            <a:r>
              <a:rPr lang="en-IN" dirty="0"/>
              <a:t> Cinema					7				 	1Twentieth Century Fox		4					2Columbia Pictures			3					3Ave Fenix Pictures			3					3Viva Films					3					3*/</a:t>
            </a:r>
          </a:p>
          <a:p>
            <a:endParaRPr lang="en-IN" dirty="0"/>
          </a:p>
          <a:p>
            <a:r>
              <a:rPr lang="en-IN" dirty="0"/>
              <a:t>Star Cinema and Twentieth Century Fox are the top two production houses that have produced the highest number of hits among multilingual movies.</a:t>
            </a:r>
          </a:p>
          <a:p>
            <a:endParaRPr lang="en-US" dirty="0"/>
          </a:p>
        </p:txBody>
      </p:sp>
    </p:spTree>
    <p:extLst>
      <p:ext uri="{BB962C8B-B14F-4D97-AF65-F5344CB8AC3E}">
        <p14:creationId xmlns:p14="http://schemas.microsoft.com/office/powerpoint/2010/main" val="745713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F9624-E554-09D6-5324-537CA3DA22C6}"/>
              </a:ext>
            </a:extLst>
          </p:cNvPr>
          <p:cNvSpPr>
            <a:spLocks noGrp="1"/>
          </p:cNvSpPr>
          <p:nvPr>
            <p:ph type="title"/>
          </p:nvPr>
        </p:nvSpPr>
        <p:spPr/>
        <p:txBody>
          <a:bodyPr>
            <a:normAutofit fontScale="90000"/>
          </a:bodyPr>
          <a:lstStyle/>
          <a:p>
            <a:r>
              <a:rPr lang="en-IN" dirty="0"/>
              <a:t>Q28. Who are the top 3 actresses based on number of Super Hit movies (average rating &gt;8) in drama genre?</a:t>
            </a:r>
            <a:endParaRPr lang="en-US" dirty="0"/>
          </a:p>
        </p:txBody>
      </p:sp>
      <p:sp>
        <p:nvSpPr>
          <p:cNvPr id="3" name="Content Placeholder 2">
            <a:extLst>
              <a:ext uri="{FF2B5EF4-FFF2-40B4-BE49-F238E27FC236}">
                <a16:creationId xmlns:a16="http://schemas.microsoft.com/office/drawing/2014/main" id="{CF7E098B-F0D1-C44C-1FAC-43096CB2706E}"/>
              </a:ext>
            </a:extLst>
          </p:cNvPr>
          <p:cNvSpPr>
            <a:spLocks noGrp="1"/>
          </p:cNvSpPr>
          <p:nvPr>
            <p:ph idx="1"/>
          </p:nvPr>
        </p:nvSpPr>
        <p:spPr/>
        <p:txBody>
          <a:bodyPr/>
          <a:lstStyle/>
          <a:p>
            <a:r>
              <a:rPr lang="en-IN" dirty="0" err="1"/>
              <a:t>actress_name</a:t>
            </a:r>
            <a:r>
              <a:rPr lang="en-IN" dirty="0"/>
              <a:t>, 		</a:t>
            </a:r>
            <a:r>
              <a:rPr lang="en-IN" dirty="0" err="1"/>
              <a:t>total_votes</a:t>
            </a:r>
            <a:r>
              <a:rPr lang="en-IN" dirty="0"/>
              <a:t>,	 </a:t>
            </a:r>
            <a:r>
              <a:rPr lang="en-IN" dirty="0" err="1"/>
              <a:t>movie_count</a:t>
            </a:r>
            <a:r>
              <a:rPr lang="en-IN" dirty="0"/>
              <a:t>,	 </a:t>
            </a:r>
            <a:r>
              <a:rPr lang="en-IN" dirty="0" err="1"/>
              <a:t>actress_avg_rating</a:t>
            </a:r>
            <a:r>
              <a:rPr lang="en-IN" dirty="0"/>
              <a:t>,	 </a:t>
            </a:r>
            <a:r>
              <a:rPr lang="en-IN" dirty="0" err="1"/>
              <a:t>actress_rankParvathy</a:t>
            </a:r>
            <a:r>
              <a:rPr lang="en-IN" dirty="0"/>
              <a:t> </a:t>
            </a:r>
            <a:r>
              <a:rPr lang="en-IN" dirty="0" err="1"/>
              <a:t>Thiruvothu</a:t>
            </a:r>
            <a:r>
              <a:rPr lang="en-IN" dirty="0"/>
              <a:t>		4974			2					8.25				  1Susan Brown				656				2					8.94			      1Amanda Lawrence			656				2					8.94			 	  1</a:t>
            </a:r>
            <a:endParaRPr lang="en-US" dirty="0"/>
          </a:p>
        </p:txBody>
      </p:sp>
    </p:spTree>
    <p:extLst>
      <p:ext uri="{BB962C8B-B14F-4D97-AF65-F5344CB8AC3E}">
        <p14:creationId xmlns:p14="http://schemas.microsoft.com/office/powerpoint/2010/main" val="2810104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B655-60D4-9869-6D2C-9B117C20B61D}"/>
              </a:ext>
            </a:extLst>
          </p:cNvPr>
          <p:cNvSpPr>
            <a:spLocks noGrp="1"/>
          </p:cNvSpPr>
          <p:nvPr>
            <p:ph type="title"/>
          </p:nvPr>
        </p:nvSpPr>
        <p:spPr/>
        <p:txBody>
          <a:bodyPr>
            <a:normAutofit fontScale="90000"/>
          </a:bodyPr>
          <a:lstStyle/>
          <a:p>
            <a:r>
              <a:rPr lang="en-IN" dirty="0"/>
              <a:t>Q29. Get the following details for top 9 directors (based on number of movies)</a:t>
            </a:r>
            <a:br>
              <a:rPr lang="en-IN" dirty="0"/>
            </a:br>
            <a:r>
              <a:rPr lang="en-IN" dirty="0"/>
              <a:t>Director id</a:t>
            </a:r>
            <a:br>
              <a:rPr lang="en-IN" dirty="0"/>
            </a:br>
            <a:r>
              <a:rPr lang="en-IN" dirty="0"/>
              <a:t>Name</a:t>
            </a:r>
            <a:br>
              <a:rPr lang="en-IN" dirty="0"/>
            </a:br>
            <a:r>
              <a:rPr lang="en-IN" dirty="0"/>
              <a:t>Number of movies</a:t>
            </a:r>
            <a:br>
              <a:rPr lang="en-IN" dirty="0"/>
            </a:br>
            <a:r>
              <a:rPr lang="en-IN" dirty="0"/>
              <a:t>Average inter movie duration in days</a:t>
            </a:r>
            <a:br>
              <a:rPr lang="en-IN" dirty="0"/>
            </a:br>
            <a:r>
              <a:rPr lang="en-IN" dirty="0"/>
              <a:t>Average movie ratings</a:t>
            </a:r>
            <a:br>
              <a:rPr lang="en-IN" dirty="0"/>
            </a:br>
            <a:r>
              <a:rPr lang="en-IN" dirty="0"/>
              <a:t>Total votes</a:t>
            </a:r>
            <a:br>
              <a:rPr lang="en-IN" dirty="0"/>
            </a:br>
            <a:r>
              <a:rPr lang="en-IN" dirty="0"/>
              <a:t>Min rating</a:t>
            </a:r>
            <a:br>
              <a:rPr lang="en-IN" dirty="0"/>
            </a:br>
            <a:r>
              <a:rPr lang="en-IN" dirty="0"/>
              <a:t>Max rating</a:t>
            </a:r>
            <a:br>
              <a:rPr lang="en-IN" dirty="0"/>
            </a:br>
            <a:r>
              <a:rPr lang="en-IN" dirty="0"/>
              <a:t>total movie durations</a:t>
            </a:r>
            <a:endParaRPr lang="en-US" dirty="0"/>
          </a:p>
        </p:txBody>
      </p:sp>
      <p:sp>
        <p:nvSpPr>
          <p:cNvPr id="3" name="Content Placeholder 2">
            <a:extLst>
              <a:ext uri="{FF2B5EF4-FFF2-40B4-BE49-F238E27FC236}">
                <a16:creationId xmlns:a16="http://schemas.microsoft.com/office/drawing/2014/main" id="{D28E086B-1417-77B1-B984-3517F763D807}"/>
              </a:ext>
            </a:extLst>
          </p:cNvPr>
          <p:cNvSpPr>
            <a:spLocks noGrp="1"/>
          </p:cNvSpPr>
          <p:nvPr>
            <p:ph idx="1"/>
          </p:nvPr>
        </p:nvSpPr>
        <p:spPr/>
        <p:txBody>
          <a:bodyPr>
            <a:normAutofit fontScale="62500" lnSpcReduction="20000"/>
          </a:bodyPr>
          <a:lstStyle/>
          <a:p>
            <a:r>
              <a:rPr lang="en-US" dirty="0"/>
              <a:t>/*</a:t>
            </a:r>
            <a:r>
              <a:rPr lang="en-US" dirty="0" err="1"/>
              <a:t>director_id</a:t>
            </a:r>
            <a:r>
              <a:rPr lang="en-US" dirty="0"/>
              <a:t>,	 </a:t>
            </a:r>
            <a:r>
              <a:rPr lang="en-US" dirty="0" err="1"/>
              <a:t>director_name</a:t>
            </a:r>
            <a:r>
              <a:rPr lang="en-US" dirty="0"/>
              <a:t>, 	</a:t>
            </a:r>
            <a:r>
              <a:rPr lang="en-US" dirty="0" err="1"/>
              <a:t>number_of_movies</a:t>
            </a:r>
            <a:r>
              <a:rPr lang="en-US" dirty="0"/>
              <a:t>, 	</a:t>
            </a:r>
            <a:r>
              <a:rPr lang="en-US" dirty="0" err="1"/>
              <a:t>avg_inter_movie_days</a:t>
            </a:r>
            <a:r>
              <a:rPr lang="en-US" dirty="0"/>
              <a:t>, 	</a:t>
            </a:r>
            <a:r>
              <a:rPr lang="en-US" dirty="0" err="1"/>
              <a:t>avg_rating</a:t>
            </a:r>
            <a:r>
              <a:rPr lang="en-US" dirty="0"/>
              <a:t>, 	</a:t>
            </a:r>
            <a:r>
              <a:rPr lang="en-US" dirty="0" err="1"/>
              <a:t>total_votes</a:t>
            </a:r>
            <a:r>
              <a:rPr lang="en-US" dirty="0"/>
              <a:t>,	 </a:t>
            </a:r>
            <a:r>
              <a:rPr lang="en-US" dirty="0" err="1"/>
              <a:t>min_rating</a:t>
            </a:r>
            <a:r>
              <a:rPr lang="en-US" dirty="0"/>
              <a:t>, 	</a:t>
            </a:r>
            <a:r>
              <a:rPr lang="en-US" dirty="0" err="1"/>
              <a:t>max_rating</a:t>
            </a:r>
            <a:r>
              <a:rPr lang="en-US" dirty="0"/>
              <a:t>, 	total_durationnm2096009		 Andrew Jones				5					190.75				3.02			1989			2.7				3.2				432nm1777967		 A.L. Vijay					5					176.75				5.42			1754			3.7				6.9				613nm0814469		 Sion </a:t>
            </a:r>
            <a:r>
              <a:rPr lang="en-US" dirty="0" err="1"/>
              <a:t>Sono</a:t>
            </a:r>
            <a:r>
              <a:rPr lang="en-US" dirty="0"/>
              <a:t>					4					331.00				6.03			2972			5.4				6.4				502nm0831321		 Chris Stokes				4					198.33				4.33			3664			4.0				4.6				352nm0515005	 	 Sam Liu					4					260.33				6.23			28557			5.8				6.7				312nm0001752		 Steven Soderbergh			4					254.33				6.48			171684			6.2				7.0				401nm0425364		 Jesse V. Johnson			4					299.00				5.45			14778			4.2				6.5				383nm2691863		 Justin Price				4					315.00				4.50			5343			3.0				5.8				346nm6356309		 </a:t>
            </a:r>
            <a:r>
              <a:rPr lang="en-US" dirty="0" err="1"/>
              <a:t>Özgür</a:t>
            </a:r>
            <a:r>
              <a:rPr lang="en-US" dirty="0"/>
              <a:t> Bakar				4					112.00				3.75			1092			3.1				4.9				374*/</a:t>
            </a:r>
          </a:p>
        </p:txBody>
      </p:sp>
    </p:spTree>
    <p:extLst>
      <p:ext uri="{BB962C8B-B14F-4D97-AF65-F5344CB8AC3E}">
        <p14:creationId xmlns:p14="http://schemas.microsoft.com/office/powerpoint/2010/main" val="3402875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C8874-DA81-405C-C796-90BCB2CF24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4BEC10-E545-1BB8-CD22-D5D872A41B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7628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007D2-67A9-4DC5-B5C7-F0B40B8672D3}"/>
              </a:ext>
            </a:extLst>
          </p:cNvPr>
          <p:cNvSpPr>
            <a:spLocks noGrp="1"/>
          </p:cNvSpPr>
          <p:nvPr>
            <p:ph type="title"/>
          </p:nvPr>
        </p:nvSpPr>
        <p:spPr>
          <a:xfrm>
            <a:off x="0" y="0"/>
            <a:ext cx="12192000" cy="1740310"/>
          </a:xfrm>
        </p:spPr>
        <p:txBody>
          <a:bodyPr/>
          <a:lstStyle/>
          <a:p>
            <a:r>
              <a:rPr lang="en-IN" dirty="0"/>
              <a:t>Q2. Which columns in the movie table have null values?</a:t>
            </a:r>
            <a:endParaRPr lang="en-US" dirty="0"/>
          </a:p>
        </p:txBody>
      </p:sp>
      <p:sp>
        <p:nvSpPr>
          <p:cNvPr id="3" name="Content Placeholder 2">
            <a:extLst>
              <a:ext uri="{FF2B5EF4-FFF2-40B4-BE49-F238E27FC236}">
                <a16:creationId xmlns:a16="http://schemas.microsoft.com/office/drawing/2014/main" id="{E9E3E734-E574-5567-36F0-2C164C2402D4}"/>
              </a:ext>
            </a:extLst>
          </p:cNvPr>
          <p:cNvSpPr>
            <a:spLocks noGrp="1"/>
          </p:cNvSpPr>
          <p:nvPr>
            <p:ph idx="1"/>
          </p:nvPr>
        </p:nvSpPr>
        <p:spPr/>
        <p:txBody>
          <a:bodyPr/>
          <a:lstStyle/>
          <a:p>
            <a:r>
              <a:rPr lang="en-IN" dirty="0"/>
              <a:t>Below Mentioned Columns Consists of Null Values:</a:t>
            </a:r>
          </a:p>
          <a:p>
            <a:r>
              <a:rPr lang="en-IN" dirty="0"/>
              <a:t> -- 1. </a:t>
            </a:r>
            <a:r>
              <a:rPr lang="en-IN" dirty="0" err="1"/>
              <a:t>country_NULL_COUNT</a:t>
            </a:r>
            <a:r>
              <a:rPr lang="en-IN" dirty="0"/>
              <a:t>: 20   </a:t>
            </a:r>
          </a:p>
          <a:p>
            <a:r>
              <a:rPr lang="en-IN" dirty="0"/>
              <a:t> -- 2. </a:t>
            </a:r>
            <a:r>
              <a:rPr lang="en-IN" dirty="0" err="1"/>
              <a:t>worlwide_gross_income_NULL_COUNT</a:t>
            </a:r>
            <a:r>
              <a:rPr lang="en-IN" dirty="0"/>
              <a:t>: 3724</a:t>
            </a:r>
          </a:p>
          <a:p>
            <a:pPr marL="0" indent="0">
              <a:buNone/>
            </a:pPr>
            <a:r>
              <a:rPr lang="en-IN" dirty="0"/>
              <a:t> -- 3. </a:t>
            </a:r>
            <a:r>
              <a:rPr lang="en-IN" dirty="0" err="1"/>
              <a:t>languages_NULL_COUNT</a:t>
            </a:r>
            <a:r>
              <a:rPr lang="en-IN" dirty="0"/>
              <a:t>: 194    </a:t>
            </a:r>
          </a:p>
          <a:p>
            <a:r>
              <a:rPr lang="en-IN" dirty="0"/>
              <a:t>-- 4. </a:t>
            </a:r>
            <a:r>
              <a:rPr lang="en-IN" dirty="0" err="1"/>
              <a:t>production_company_NULL_COUNT</a:t>
            </a:r>
            <a:r>
              <a:rPr lang="en-IN" dirty="0"/>
              <a:t>: 528  </a:t>
            </a:r>
          </a:p>
          <a:p>
            <a:r>
              <a:rPr lang="en-IN" dirty="0"/>
              <a:t>  -- Now as you can see four columns of the movie table has null values. Let's look at the at the movies released each year.</a:t>
            </a:r>
            <a:endParaRPr lang="en-US" dirty="0"/>
          </a:p>
        </p:txBody>
      </p:sp>
    </p:spTree>
    <p:extLst>
      <p:ext uri="{BB962C8B-B14F-4D97-AF65-F5344CB8AC3E}">
        <p14:creationId xmlns:p14="http://schemas.microsoft.com/office/powerpoint/2010/main" val="3891783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93A6-05E4-3A07-69BB-466FEDE1613C}"/>
              </a:ext>
            </a:extLst>
          </p:cNvPr>
          <p:cNvSpPr>
            <a:spLocks noGrp="1"/>
          </p:cNvSpPr>
          <p:nvPr>
            <p:ph type="title"/>
          </p:nvPr>
        </p:nvSpPr>
        <p:spPr>
          <a:xfrm>
            <a:off x="0" y="0"/>
            <a:ext cx="12192000" cy="1737360"/>
          </a:xfrm>
        </p:spPr>
        <p:txBody>
          <a:bodyPr>
            <a:normAutofit fontScale="90000"/>
          </a:bodyPr>
          <a:lstStyle/>
          <a:p>
            <a:r>
              <a:rPr lang="en-IN" dirty="0"/>
              <a:t>Q3. Find the total number of movies released each year? How does the trend look month wise? (Output expected)</a:t>
            </a:r>
            <a:endParaRPr lang="en-US" dirty="0"/>
          </a:p>
        </p:txBody>
      </p:sp>
      <p:graphicFrame>
        <p:nvGraphicFramePr>
          <p:cNvPr id="4" name="Table 4">
            <a:extLst>
              <a:ext uri="{FF2B5EF4-FFF2-40B4-BE49-F238E27FC236}">
                <a16:creationId xmlns:a16="http://schemas.microsoft.com/office/drawing/2014/main" id="{C1F7BDA0-6644-5D20-2F24-81B2B8B10976}"/>
              </a:ext>
            </a:extLst>
          </p:cNvPr>
          <p:cNvGraphicFramePr>
            <a:graphicFrameLocks noGrp="1"/>
          </p:cNvGraphicFramePr>
          <p:nvPr>
            <p:ph idx="1"/>
            <p:extLst>
              <p:ext uri="{D42A27DB-BD31-4B8C-83A1-F6EECF244321}">
                <p14:modId xmlns:p14="http://schemas.microsoft.com/office/powerpoint/2010/main" val="630887814"/>
              </p:ext>
            </p:extLst>
          </p:nvPr>
        </p:nvGraphicFramePr>
        <p:xfrm>
          <a:off x="339008" y="2470155"/>
          <a:ext cx="4860001" cy="2160000"/>
        </p:xfrm>
        <a:graphic>
          <a:graphicData uri="http://schemas.openxmlformats.org/drawingml/2006/table">
            <a:tbl>
              <a:tblPr firstRow="1" bandRow="1">
                <a:tableStyleId>{5C22544A-7EE6-4342-B048-85BDC9FD1C3A}</a:tableStyleId>
              </a:tblPr>
              <a:tblGrid>
                <a:gridCol w="2392808">
                  <a:extLst>
                    <a:ext uri="{9D8B030D-6E8A-4147-A177-3AD203B41FA5}">
                      <a16:colId xmlns:a16="http://schemas.microsoft.com/office/drawing/2014/main" val="3234249848"/>
                    </a:ext>
                  </a:extLst>
                </a:gridCol>
                <a:gridCol w="2467193">
                  <a:extLst>
                    <a:ext uri="{9D8B030D-6E8A-4147-A177-3AD203B41FA5}">
                      <a16:colId xmlns:a16="http://schemas.microsoft.com/office/drawing/2014/main" val="472152724"/>
                    </a:ext>
                  </a:extLst>
                </a:gridCol>
              </a:tblGrid>
              <a:tr h="540000">
                <a:tc>
                  <a:txBody>
                    <a:bodyPr/>
                    <a:lstStyle/>
                    <a:p>
                      <a:pPr algn="ctr"/>
                      <a:r>
                        <a:rPr lang="en-US" dirty="0"/>
                        <a:t>Year </a:t>
                      </a:r>
                    </a:p>
                  </a:txBody>
                  <a:tcPr anchor="ctr"/>
                </a:tc>
                <a:tc>
                  <a:txBody>
                    <a:bodyPr/>
                    <a:lstStyle/>
                    <a:p>
                      <a:pPr algn="ctr"/>
                      <a:r>
                        <a:rPr lang="en-US" dirty="0"/>
                        <a:t>Total Number of Movies</a:t>
                      </a:r>
                    </a:p>
                  </a:txBody>
                  <a:tcPr anchor="ctr"/>
                </a:tc>
                <a:extLst>
                  <a:ext uri="{0D108BD9-81ED-4DB2-BD59-A6C34878D82A}">
                    <a16:rowId xmlns:a16="http://schemas.microsoft.com/office/drawing/2014/main" val="4145501712"/>
                  </a:ext>
                </a:extLst>
              </a:tr>
              <a:tr h="540000">
                <a:tc>
                  <a:txBody>
                    <a:bodyPr/>
                    <a:lstStyle/>
                    <a:p>
                      <a:pPr algn="ctr"/>
                      <a:r>
                        <a:rPr lang="en-US" dirty="0"/>
                        <a:t>2017</a:t>
                      </a:r>
                    </a:p>
                  </a:txBody>
                  <a:tcPr anchor="ctr"/>
                </a:tc>
                <a:tc>
                  <a:txBody>
                    <a:bodyPr/>
                    <a:lstStyle/>
                    <a:p>
                      <a:pPr algn="ctr"/>
                      <a:r>
                        <a:rPr lang="en-US" dirty="0"/>
                        <a:t>3052</a:t>
                      </a:r>
                    </a:p>
                  </a:txBody>
                  <a:tcPr anchor="ctr"/>
                </a:tc>
                <a:extLst>
                  <a:ext uri="{0D108BD9-81ED-4DB2-BD59-A6C34878D82A}">
                    <a16:rowId xmlns:a16="http://schemas.microsoft.com/office/drawing/2014/main" val="2697176010"/>
                  </a:ext>
                </a:extLst>
              </a:tr>
              <a:tr h="540000">
                <a:tc>
                  <a:txBody>
                    <a:bodyPr/>
                    <a:lstStyle/>
                    <a:p>
                      <a:pPr algn="ctr"/>
                      <a:r>
                        <a:rPr lang="en-US" dirty="0"/>
                        <a:t>2018</a:t>
                      </a:r>
                    </a:p>
                  </a:txBody>
                  <a:tcPr anchor="ctr"/>
                </a:tc>
                <a:tc>
                  <a:txBody>
                    <a:bodyPr/>
                    <a:lstStyle/>
                    <a:p>
                      <a:pPr algn="ctr"/>
                      <a:r>
                        <a:rPr lang="en-US" dirty="0"/>
                        <a:t>2944</a:t>
                      </a:r>
                    </a:p>
                  </a:txBody>
                  <a:tcPr anchor="ctr"/>
                </a:tc>
                <a:extLst>
                  <a:ext uri="{0D108BD9-81ED-4DB2-BD59-A6C34878D82A}">
                    <a16:rowId xmlns:a16="http://schemas.microsoft.com/office/drawing/2014/main" val="2280960378"/>
                  </a:ext>
                </a:extLst>
              </a:tr>
              <a:tr h="540000">
                <a:tc>
                  <a:txBody>
                    <a:bodyPr/>
                    <a:lstStyle/>
                    <a:p>
                      <a:pPr algn="ctr"/>
                      <a:r>
                        <a:rPr lang="en-US" dirty="0"/>
                        <a:t>2019</a:t>
                      </a:r>
                    </a:p>
                  </a:txBody>
                  <a:tcPr anchor="ctr"/>
                </a:tc>
                <a:tc>
                  <a:txBody>
                    <a:bodyPr/>
                    <a:lstStyle/>
                    <a:p>
                      <a:pPr algn="ctr"/>
                      <a:r>
                        <a:rPr lang="en-US" dirty="0"/>
                        <a:t>2001</a:t>
                      </a:r>
                    </a:p>
                  </a:txBody>
                  <a:tcPr anchor="ctr"/>
                </a:tc>
                <a:extLst>
                  <a:ext uri="{0D108BD9-81ED-4DB2-BD59-A6C34878D82A}">
                    <a16:rowId xmlns:a16="http://schemas.microsoft.com/office/drawing/2014/main" val="3816934503"/>
                  </a:ext>
                </a:extLst>
              </a:tr>
            </a:tbl>
          </a:graphicData>
        </a:graphic>
      </p:graphicFrame>
      <p:sp>
        <p:nvSpPr>
          <p:cNvPr id="9" name="TextBox 8">
            <a:extLst>
              <a:ext uri="{FF2B5EF4-FFF2-40B4-BE49-F238E27FC236}">
                <a16:creationId xmlns:a16="http://schemas.microsoft.com/office/drawing/2014/main" id="{3537BA07-709F-C4C8-5319-2744AC4CE6FD}"/>
              </a:ext>
            </a:extLst>
          </p:cNvPr>
          <p:cNvSpPr txBox="1"/>
          <p:nvPr/>
        </p:nvSpPr>
        <p:spPr>
          <a:xfrm>
            <a:off x="6737557" y="1671703"/>
            <a:ext cx="4746521" cy="369332"/>
          </a:xfrm>
          <a:prstGeom prst="rect">
            <a:avLst/>
          </a:prstGeom>
          <a:noFill/>
        </p:spPr>
        <p:txBody>
          <a:bodyPr wrap="square">
            <a:spAutoFit/>
          </a:bodyPr>
          <a:lstStyle/>
          <a:p>
            <a:pPr algn="ctr"/>
            <a:r>
              <a:rPr lang="en-IN" dirty="0"/>
              <a:t>Number of movies released each month </a:t>
            </a:r>
            <a:endParaRPr lang="en-US" dirty="0"/>
          </a:p>
        </p:txBody>
      </p:sp>
      <p:sp>
        <p:nvSpPr>
          <p:cNvPr id="11" name="TextBox 10">
            <a:extLst>
              <a:ext uri="{FF2B5EF4-FFF2-40B4-BE49-F238E27FC236}">
                <a16:creationId xmlns:a16="http://schemas.microsoft.com/office/drawing/2014/main" id="{5C583FF0-5FA3-EF9E-0809-CC7F09C132E7}"/>
              </a:ext>
            </a:extLst>
          </p:cNvPr>
          <p:cNvSpPr txBox="1"/>
          <p:nvPr/>
        </p:nvSpPr>
        <p:spPr>
          <a:xfrm>
            <a:off x="395749" y="1671703"/>
            <a:ext cx="4746521" cy="369332"/>
          </a:xfrm>
          <a:prstGeom prst="rect">
            <a:avLst/>
          </a:prstGeom>
          <a:noFill/>
        </p:spPr>
        <p:txBody>
          <a:bodyPr wrap="square">
            <a:spAutoFit/>
          </a:bodyPr>
          <a:lstStyle/>
          <a:p>
            <a:pPr algn="ctr"/>
            <a:r>
              <a:rPr lang="en-IN" dirty="0"/>
              <a:t>Number of movies released each year</a:t>
            </a:r>
            <a:endParaRPr lang="en-US" dirty="0"/>
          </a:p>
        </p:txBody>
      </p:sp>
      <p:graphicFrame>
        <p:nvGraphicFramePr>
          <p:cNvPr id="12" name="Table 12">
            <a:extLst>
              <a:ext uri="{FF2B5EF4-FFF2-40B4-BE49-F238E27FC236}">
                <a16:creationId xmlns:a16="http://schemas.microsoft.com/office/drawing/2014/main" id="{6CF88C27-1000-A966-686D-6CFACB950232}"/>
              </a:ext>
            </a:extLst>
          </p:cNvPr>
          <p:cNvGraphicFramePr>
            <a:graphicFrameLocks noGrp="1"/>
          </p:cNvGraphicFramePr>
          <p:nvPr>
            <p:extLst>
              <p:ext uri="{D42A27DB-BD31-4B8C-83A1-F6EECF244321}">
                <p14:modId xmlns:p14="http://schemas.microsoft.com/office/powerpoint/2010/main" val="59751337"/>
              </p:ext>
            </p:extLst>
          </p:nvPr>
        </p:nvGraphicFramePr>
        <p:xfrm>
          <a:off x="6680817" y="2037080"/>
          <a:ext cx="4878000" cy="4754880"/>
        </p:xfrm>
        <a:graphic>
          <a:graphicData uri="http://schemas.openxmlformats.org/drawingml/2006/table">
            <a:tbl>
              <a:tblPr firstRow="1" bandRow="1">
                <a:tableStyleId>{5C22544A-7EE6-4342-B048-85BDC9FD1C3A}</a:tableStyleId>
              </a:tblPr>
              <a:tblGrid>
                <a:gridCol w="2448000">
                  <a:extLst>
                    <a:ext uri="{9D8B030D-6E8A-4147-A177-3AD203B41FA5}">
                      <a16:colId xmlns:a16="http://schemas.microsoft.com/office/drawing/2014/main" val="3045864325"/>
                    </a:ext>
                  </a:extLst>
                </a:gridCol>
                <a:gridCol w="2430000">
                  <a:extLst>
                    <a:ext uri="{9D8B030D-6E8A-4147-A177-3AD203B41FA5}">
                      <a16:colId xmlns:a16="http://schemas.microsoft.com/office/drawing/2014/main" val="3006190389"/>
                    </a:ext>
                  </a:extLst>
                </a:gridCol>
              </a:tblGrid>
              <a:tr h="33567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9009507"/>
                  </a:ext>
                </a:extLst>
              </a:tr>
              <a:tr h="335671">
                <a:tc>
                  <a:txBody>
                    <a:bodyPr/>
                    <a:lstStyle/>
                    <a:p>
                      <a:pPr algn="ctr"/>
                      <a:endParaRPr lang="en-US" dirty="0"/>
                    </a:p>
                  </a:txBody>
                  <a:tcPr anchor="ctr"/>
                </a:tc>
                <a:tc>
                  <a:txBody>
                    <a:bodyPr/>
                    <a:lstStyle/>
                    <a:p>
                      <a:endParaRPr lang="en-US" dirty="0"/>
                    </a:p>
                  </a:txBody>
                  <a:tcPr/>
                </a:tc>
                <a:extLst>
                  <a:ext uri="{0D108BD9-81ED-4DB2-BD59-A6C34878D82A}">
                    <a16:rowId xmlns:a16="http://schemas.microsoft.com/office/drawing/2014/main" val="4100949406"/>
                  </a:ext>
                </a:extLst>
              </a:tr>
              <a:tr h="335671">
                <a:tc>
                  <a:txBody>
                    <a:bodyPr/>
                    <a:lstStyle/>
                    <a:p>
                      <a:endParaRPr lang="en-US"/>
                    </a:p>
                  </a:txBody>
                  <a:tcPr/>
                </a:tc>
                <a:tc>
                  <a:txBody>
                    <a:bodyPr/>
                    <a:lstStyle/>
                    <a:p>
                      <a:endParaRPr lang="en-US"/>
                    </a:p>
                  </a:txBody>
                  <a:tcPr/>
                </a:tc>
                <a:extLst>
                  <a:ext uri="{0D108BD9-81ED-4DB2-BD59-A6C34878D82A}">
                    <a16:rowId xmlns:a16="http://schemas.microsoft.com/office/drawing/2014/main" val="3901880453"/>
                  </a:ext>
                </a:extLst>
              </a:tr>
              <a:tr h="335671">
                <a:tc>
                  <a:txBody>
                    <a:bodyPr/>
                    <a:lstStyle/>
                    <a:p>
                      <a:endParaRPr lang="en-US"/>
                    </a:p>
                  </a:txBody>
                  <a:tcPr/>
                </a:tc>
                <a:tc>
                  <a:txBody>
                    <a:bodyPr/>
                    <a:lstStyle/>
                    <a:p>
                      <a:endParaRPr lang="en-US"/>
                    </a:p>
                  </a:txBody>
                  <a:tcPr/>
                </a:tc>
                <a:extLst>
                  <a:ext uri="{0D108BD9-81ED-4DB2-BD59-A6C34878D82A}">
                    <a16:rowId xmlns:a16="http://schemas.microsoft.com/office/drawing/2014/main" val="663749400"/>
                  </a:ext>
                </a:extLst>
              </a:tr>
              <a:tr h="335671">
                <a:tc>
                  <a:txBody>
                    <a:bodyPr/>
                    <a:lstStyle/>
                    <a:p>
                      <a:endParaRPr lang="en-US" dirty="0"/>
                    </a:p>
                  </a:txBody>
                  <a:tcPr/>
                </a:tc>
                <a:tc>
                  <a:txBody>
                    <a:bodyPr/>
                    <a:lstStyle/>
                    <a:p>
                      <a:endParaRPr lang="en-US"/>
                    </a:p>
                  </a:txBody>
                  <a:tcPr/>
                </a:tc>
                <a:extLst>
                  <a:ext uri="{0D108BD9-81ED-4DB2-BD59-A6C34878D82A}">
                    <a16:rowId xmlns:a16="http://schemas.microsoft.com/office/drawing/2014/main" val="2966941024"/>
                  </a:ext>
                </a:extLst>
              </a:tr>
              <a:tr h="335671">
                <a:tc>
                  <a:txBody>
                    <a:bodyPr/>
                    <a:lstStyle/>
                    <a:p>
                      <a:endParaRPr lang="en-US"/>
                    </a:p>
                  </a:txBody>
                  <a:tcPr/>
                </a:tc>
                <a:tc>
                  <a:txBody>
                    <a:bodyPr/>
                    <a:lstStyle/>
                    <a:p>
                      <a:endParaRPr lang="en-US"/>
                    </a:p>
                  </a:txBody>
                  <a:tcPr/>
                </a:tc>
                <a:extLst>
                  <a:ext uri="{0D108BD9-81ED-4DB2-BD59-A6C34878D82A}">
                    <a16:rowId xmlns:a16="http://schemas.microsoft.com/office/drawing/2014/main" val="1208441894"/>
                  </a:ext>
                </a:extLst>
              </a:tr>
              <a:tr h="335671">
                <a:tc>
                  <a:txBody>
                    <a:bodyPr/>
                    <a:lstStyle/>
                    <a:p>
                      <a:endParaRPr lang="en-US"/>
                    </a:p>
                  </a:txBody>
                  <a:tcPr/>
                </a:tc>
                <a:tc>
                  <a:txBody>
                    <a:bodyPr/>
                    <a:lstStyle/>
                    <a:p>
                      <a:endParaRPr lang="en-US"/>
                    </a:p>
                  </a:txBody>
                  <a:tcPr/>
                </a:tc>
                <a:extLst>
                  <a:ext uri="{0D108BD9-81ED-4DB2-BD59-A6C34878D82A}">
                    <a16:rowId xmlns:a16="http://schemas.microsoft.com/office/drawing/2014/main" val="241894488"/>
                  </a:ext>
                </a:extLst>
              </a:tr>
              <a:tr h="335671">
                <a:tc>
                  <a:txBody>
                    <a:bodyPr/>
                    <a:lstStyle/>
                    <a:p>
                      <a:endParaRPr lang="en-US"/>
                    </a:p>
                  </a:txBody>
                  <a:tcPr/>
                </a:tc>
                <a:tc>
                  <a:txBody>
                    <a:bodyPr/>
                    <a:lstStyle/>
                    <a:p>
                      <a:endParaRPr lang="en-US"/>
                    </a:p>
                  </a:txBody>
                  <a:tcPr/>
                </a:tc>
                <a:extLst>
                  <a:ext uri="{0D108BD9-81ED-4DB2-BD59-A6C34878D82A}">
                    <a16:rowId xmlns:a16="http://schemas.microsoft.com/office/drawing/2014/main" val="121507315"/>
                  </a:ext>
                </a:extLst>
              </a:tr>
              <a:tr h="335671">
                <a:tc>
                  <a:txBody>
                    <a:bodyPr/>
                    <a:lstStyle/>
                    <a:p>
                      <a:endParaRPr lang="en-US"/>
                    </a:p>
                  </a:txBody>
                  <a:tcPr/>
                </a:tc>
                <a:tc>
                  <a:txBody>
                    <a:bodyPr/>
                    <a:lstStyle/>
                    <a:p>
                      <a:endParaRPr lang="en-US"/>
                    </a:p>
                  </a:txBody>
                  <a:tcPr/>
                </a:tc>
                <a:extLst>
                  <a:ext uri="{0D108BD9-81ED-4DB2-BD59-A6C34878D82A}">
                    <a16:rowId xmlns:a16="http://schemas.microsoft.com/office/drawing/2014/main" val="2470717844"/>
                  </a:ext>
                </a:extLst>
              </a:tr>
              <a:tr h="335671">
                <a:tc>
                  <a:txBody>
                    <a:bodyPr/>
                    <a:lstStyle/>
                    <a:p>
                      <a:endParaRPr lang="en-US"/>
                    </a:p>
                  </a:txBody>
                  <a:tcPr/>
                </a:tc>
                <a:tc>
                  <a:txBody>
                    <a:bodyPr/>
                    <a:lstStyle/>
                    <a:p>
                      <a:endParaRPr lang="en-US"/>
                    </a:p>
                  </a:txBody>
                  <a:tcPr/>
                </a:tc>
                <a:extLst>
                  <a:ext uri="{0D108BD9-81ED-4DB2-BD59-A6C34878D82A}">
                    <a16:rowId xmlns:a16="http://schemas.microsoft.com/office/drawing/2014/main" val="1393491389"/>
                  </a:ext>
                </a:extLst>
              </a:tr>
              <a:tr h="335671">
                <a:tc>
                  <a:txBody>
                    <a:bodyPr/>
                    <a:lstStyle/>
                    <a:p>
                      <a:endParaRPr lang="en-US"/>
                    </a:p>
                  </a:txBody>
                  <a:tcPr/>
                </a:tc>
                <a:tc>
                  <a:txBody>
                    <a:bodyPr/>
                    <a:lstStyle/>
                    <a:p>
                      <a:endParaRPr lang="en-US"/>
                    </a:p>
                  </a:txBody>
                  <a:tcPr/>
                </a:tc>
                <a:extLst>
                  <a:ext uri="{0D108BD9-81ED-4DB2-BD59-A6C34878D82A}">
                    <a16:rowId xmlns:a16="http://schemas.microsoft.com/office/drawing/2014/main" val="1356292273"/>
                  </a:ext>
                </a:extLst>
              </a:tr>
              <a:tr h="335671">
                <a:tc>
                  <a:txBody>
                    <a:bodyPr/>
                    <a:lstStyle/>
                    <a:p>
                      <a:endParaRPr lang="en-US"/>
                    </a:p>
                  </a:txBody>
                  <a:tcPr/>
                </a:tc>
                <a:tc>
                  <a:txBody>
                    <a:bodyPr/>
                    <a:lstStyle/>
                    <a:p>
                      <a:endParaRPr lang="en-US"/>
                    </a:p>
                  </a:txBody>
                  <a:tcPr/>
                </a:tc>
                <a:extLst>
                  <a:ext uri="{0D108BD9-81ED-4DB2-BD59-A6C34878D82A}">
                    <a16:rowId xmlns:a16="http://schemas.microsoft.com/office/drawing/2014/main" val="2128281277"/>
                  </a:ext>
                </a:extLst>
              </a:tr>
              <a:tr h="335671">
                <a:tc>
                  <a:txBody>
                    <a:bodyPr/>
                    <a:lstStyle/>
                    <a:p>
                      <a:endParaRPr lang="en-US"/>
                    </a:p>
                  </a:txBody>
                  <a:tcPr/>
                </a:tc>
                <a:tc>
                  <a:txBody>
                    <a:bodyPr/>
                    <a:lstStyle/>
                    <a:p>
                      <a:endParaRPr lang="en-US" dirty="0"/>
                    </a:p>
                  </a:txBody>
                  <a:tcPr/>
                </a:tc>
                <a:extLst>
                  <a:ext uri="{0D108BD9-81ED-4DB2-BD59-A6C34878D82A}">
                    <a16:rowId xmlns:a16="http://schemas.microsoft.com/office/drawing/2014/main" val="4123209485"/>
                  </a:ext>
                </a:extLst>
              </a:tr>
            </a:tbl>
          </a:graphicData>
        </a:graphic>
      </p:graphicFrame>
      <p:sp>
        <p:nvSpPr>
          <p:cNvPr id="14" name="TextBox 13">
            <a:extLst>
              <a:ext uri="{FF2B5EF4-FFF2-40B4-BE49-F238E27FC236}">
                <a16:creationId xmlns:a16="http://schemas.microsoft.com/office/drawing/2014/main" id="{2CEC2BCF-49A0-42C9-68F5-57CF9023E0CE}"/>
              </a:ext>
            </a:extLst>
          </p:cNvPr>
          <p:cNvSpPr txBox="1"/>
          <p:nvPr/>
        </p:nvSpPr>
        <p:spPr>
          <a:xfrm>
            <a:off x="6096000" y="2558576"/>
            <a:ext cx="6218902" cy="2308324"/>
          </a:xfrm>
          <a:prstGeom prst="rect">
            <a:avLst/>
          </a:prstGeom>
          <a:noFill/>
        </p:spPr>
        <p:txBody>
          <a:bodyPr wrap="square">
            <a:spAutoFit/>
          </a:bodyPr>
          <a:lstStyle/>
          <a:p>
            <a:r>
              <a:rPr lang="en-IN" dirty="0"/>
              <a:t>MONTH_NUM,	 NUMBER_OF_MOVIES			1				804			2				640			3				824			4				680			5				625			6				580			7				493			8				678			9				809			10				801			11				625			12				438</a:t>
            </a:r>
            <a:endParaRPr lang="en-US" dirty="0"/>
          </a:p>
        </p:txBody>
      </p:sp>
    </p:spTree>
    <p:extLst>
      <p:ext uri="{BB962C8B-B14F-4D97-AF65-F5344CB8AC3E}">
        <p14:creationId xmlns:p14="http://schemas.microsoft.com/office/powerpoint/2010/main" val="3441096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88B5-60B1-B383-6A94-3B1E3B30447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C40A311-9043-FEDD-B0FD-DC24D3F4240F}"/>
              </a:ext>
            </a:extLst>
          </p:cNvPr>
          <p:cNvSpPr>
            <a:spLocks noGrp="1"/>
          </p:cNvSpPr>
          <p:nvPr>
            <p:ph idx="1"/>
          </p:nvPr>
        </p:nvSpPr>
        <p:spPr>
          <a:xfrm>
            <a:off x="1066800" y="1843904"/>
            <a:ext cx="9689690" cy="1585095"/>
          </a:xfrm>
        </p:spPr>
        <p:txBody>
          <a:bodyPr>
            <a:normAutofit lnSpcReduction="10000"/>
          </a:bodyPr>
          <a:lstStyle/>
          <a:p>
            <a:endParaRPr lang="en-IN" sz="1800" dirty="0">
              <a:solidFill>
                <a:schemeClr val="tx1"/>
              </a:solidFill>
            </a:endParaRPr>
          </a:p>
          <a:p>
            <a:r>
              <a:rPr lang="en-IN" sz="1800" dirty="0">
                <a:solidFill>
                  <a:schemeClr val="tx1"/>
                </a:solidFill>
              </a:rPr>
              <a:t>Q4. How many movies were produced in the USA or India in the year 2019??</a:t>
            </a:r>
          </a:p>
          <a:p>
            <a:r>
              <a:rPr lang="en-IN" sz="1800" dirty="0">
                <a:solidFill>
                  <a:schemeClr val="tx1"/>
                </a:solidFill>
              </a:rPr>
              <a:t>Sol: </a:t>
            </a:r>
            <a:r>
              <a:rPr lang="en-IN" sz="1800" dirty="0" err="1">
                <a:solidFill>
                  <a:schemeClr val="tx1"/>
                </a:solidFill>
              </a:rPr>
              <a:t>number_of_movies</a:t>
            </a:r>
            <a:r>
              <a:rPr lang="en-IN" sz="1800" dirty="0">
                <a:solidFill>
                  <a:schemeClr val="tx1"/>
                </a:solidFill>
              </a:rPr>
              <a:t>  	year	</a:t>
            </a:r>
          </a:p>
          <a:p>
            <a:r>
              <a:rPr lang="en-IN" sz="1800" dirty="0">
                <a:solidFill>
                  <a:schemeClr val="tx1"/>
                </a:solidFill>
              </a:rPr>
              <a:t>-- 1059			2019</a:t>
            </a:r>
            <a:endParaRPr lang="en-US" sz="1800" dirty="0">
              <a:solidFill>
                <a:schemeClr val="tx1"/>
              </a:solidFill>
            </a:endParaRPr>
          </a:p>
        </p:txBody>
      </p:sp>
      <p:sp>
        <p:nvSpPr>
          <p:cNvPr id="5" name="TextBox 4">
            <a:extLst>
              <a:ext uri="{FF2B5EF4-FFF2-40B4-BE49-F238E27FC236}">
                <a16:creationId xmlns:a16="http://schemas.microsoft.com/office/drawing/2014/main" id="{AB3243D8-E43D-6E5A-B673-AB832B0090C1}"/>
              </a:ext>
            </a:extLst>
          </p:cNvPr>
          <p:cNvSpPr txBox="1"/>
          <p:nvPr/>
        </p:nvSpPr>
        <p:spPr>
          <a:xfrm>
            <a:off x="1014689" y="3535543"/>
            <a:ext cx="10162622" cy="923330"/>
          </a:xfrm>
          <a:prstGeom prst="rect">
            <a:avLst/>
          </a:prstGeom>
          <a:noFill/>
        </p:spPr>
        <p:txBody>
          <a:bodyPr wrap="square">
            <a:spAutoFit/>
          </a:bodyPr>
          <a:lstStyle/>
          <a:p>
            <a:r>
              <a:rPr lang="en-US" dirty="0"/>
              <a:t>Q5. Find the unique list of the genres present in the data set?</a:t>
            </a:r>
          </a:p>
          <a:p>
            <a:r>
              <a:rPr lang="en-US" dirty="0"/>
              <a:t>Sol: 	</a:t>
            </a:r>
            <a:r>
              <a:rPr lang="en-IN" dirty="0"/>
              <a:t>genre		Action		Adventure		Comedy		Crime		Drama		Family	Fantasy		Horror		Mystery		Others		Romance		Sci-Fi		Thriller</a:t>
            </a:r>
            <a:endParaRPr lang="en-US" dirty="0"/>
          </a:p>
        </p:txBody>
      </p:sp>
      <p:sp>
        <p:nvSpPr>
          <p:cNvPr id="7" name="TextBox 6">
            <a:extLst>
              <a:ext uri="{FF2B5EF4-FFF2-40B4-BE49-F238E27FC236}">
                <a16:creationId xmlns:a16="http://schemas.microsoft.com/office/drawing/2014/main" id="{70B2A728-043B-B7D8-543C-DE5C5C767A5C}"/>
              </a:ext>
            </a:extLst>
          </p:cNvPr>
          <p:cNvSpPr txBox="1"/>
          <p:nvPr/>
        </p:nvSpPr>
        <p:spPr>
          <a:xfrm>
            <a:off x="1066800" y="4851964"/>
            <a:ext cx="10088880" cy="923330"/>
          </a:xfrm>
          <a:prstGeom prst="rect">
            <a:avLst/>
          </a:prstGeom>
          <a:noFill/>
        </p:spPr>
        <p:txBody>
          <a:bodyPr wrap="square">
            <a:spAutoFit/>
          </a:bodyPr>
          <a:lstStyle/>
          <a:p>
            <a:r>
              <a:rPr lang="en-US" dirty="0"/>
              <a:t> Q6.Which genre had the highest number of movies produced overall?</a:t>
            </a:r>
          </a:p>
          <a:p>
            <a:r>
              <a:rPr lang="en-US" dirty="0"/>
              <a:t>Sol:    </a:t>
            </a:r>
            <a:r>
              <a:rPr lang="en-IN" dirty="0"/>
              <a:t>genre	 </a:t>
            </a:r>
            <a:r>
              <a:rPr lang="en-IN" dirty="0" err="1"/>
              <a:t>number_of_movies</a:t>
            </a:r>
            <a:r>
              <a:rPr lang="en-IN" dirty="0"/>
              <a:t>	</a:t>
            </a:r>
          </a:p>
          <a:p>
            <a:r>
              <a:rPr lang="en-IN" dirty="0"/>
              <a:t>	 Drama		  4285</a:t>
            </a:r>
            <a:endParaRPr lang="en-US" dirty="0"/>
          </a:p>
        </p:txBody>
      </p:sp>
    </p:spTree>
    <p:extLst>
      <p:ext uri="{BB962C8B-B14F-4D97-AF65-F5344CB8AC3E}">
        <p14:creationId xmlns:p14="http://schemas.microsoft.com/office/powerpoint/2010/main" val="3711913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85E33-7320-3B01-C29A-43A39F9AAC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08B053-75CA-2E45-5000-0E7184321D18}"/>
              </a:ext>
            </a:extLst>
          </p:cNvPr>
          <p:cNvSpPr>
            <a:spLocks noGrp="1"/>
          </p:cNvSpPr>
          <p:nvPr>
            <p:ph idx="1"/>
          </p:nvPr>
        </p:nvSpPr>
        <p:spPr/>
        <p:txBody>
          <a:bodyPr>
            <a:normAutofit fontScale="92500" lnSpcReduction="20000"/>
          </a:bodyPr>
          <a:lstStyle/>
          <a:p>
            <a:r>
              <a:rPr lang="en-IN" sz="1800" dirty="0"/>
              <a:t>Q7. How many movies belong to only one genre?</a:t>
            </a:r>
          </a:p>
          <a:p>
            <a:r>
              <a:rPr lang="en-IN" sz="1800" dirty="0"/>
              <a:t>Sol:  	</a:t>
            </a:r>
            <a:r>
              <a:rPr lang="en-IN" sz="1800" dirty="0" err="1"/>
              <a:t>movies_with_one_genre</a:t>
            </a:r>
            <a:r>
              <a:rPr lang="en-IN" sz="1800" dirty="0"/>
              <a:t>  : 3289</a:t>
            </a:r>
          </a:p>
          <a:p>
            <a:endParaRPr lang="en-IN" sz="1800" dirty="0"/>
          </a:p>
          <a:p>
            <a:r>
              <a:rPr lang="en-IN" sz="1800" dirty="0"/>
              <a:t>Q8.What is the average duration of movies in each genre?</a:t>
            </a:r>
          </a:p>
          <a:p>
            <a:r>
              <a:rPr lang="en-IN" sz="1800" dirty="0"/>
              <a:t>Sol:	 genre 	  </a:t>
            </a:r>
            <a:r>
              <a:rPr lang="en-IN" sz="1800" dirty="0" err="1"/>
              <a:t>avg_duration</a:t>
            </a:r>
            <a:r>
              <a:rPr lang="en-IN" sz="1800" dirty="0"/>
              <a:t>	</a:t>
            </a:r>
          </a:p>
          <a:p>
            <a:r>
              <a:rPr lang="en-IN" sz="1800" dirty="0"/>
              <a:t>	Action	       112.88	</a:t>
            </a:r>
          </a:p>
          <a:p>
            <a:r>
              <a:rPr lang="en-IN" dirty="0"/>
              <a:t>             Romance	       109 .53</a:t>
            </a:r>
          </a:p>
          <a:p>
            <a:r>
              <a:rPr lang="en-IN" dirty="0"/>
              <a:t>Crime 107.05	   Drama 106.77	</a:t>
            </a:r>
          </a:p>
          <a:p>
            <a:r>
              <a:rPr lang="en-IN" dirty="0"/>
              <a:t>             	Fantasy	105.14	Comedy	102.62	Adventure 101.87	 Mystery		101.80	Thriller	101.58		</a:t>
            </a:r>
          </a:p>
          <a:p>
            <a:r>
              <a:rPr lang="en-IN" sz="1800" dirty="0"/>
              <a:t>Family		100.97		Others		100.16		Sci-Fi		97.94		Horror		92.72 	</a:t>
            </a:r>
            <a:endParaRPr lang="en-US" sz="1800" dirty="0"/>
          </a:p>
        </p:txBody>
      </p:sp>
    </p:spTree>
    <p:extLst>
      <p:ext uri="{BB962C8B-B14F-4D97-AF65-F5344CB8AC3E}">
        <p14:creationId xmlns:p14="http://schemas.microsoft.com/office/powerpoint/2010/main" val="31452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F4D4-8E81-63BD-33B9-48733F94E5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9B0BDD-09FD-D512-6CA9-AFE2DD027F02}"/>
              </a:ext>
            </a:extLst>
          </p:cNvPr>
          <p:cNvSpPr>
            <a:spLocks noGrp="1"/>
          </p:cNvSpPr>
          <p:nvPr>
            <p:ph idx="1"/>
          </p:nvPr>
        </p:nvSpPr>
        <p:spPr/>
        <p:txBody>
          <a:bodyPr>
            <a:normAutofit lnSpcReduction="10000"/>
          </a:bodyPr>
          <a:lstStyle/>
          <a:p>
            <a:r>
              <a:rPr lang="en-IN" dirty="0"/>
              <a:t>Q9.What is the rank of the ‘thriller’ genre of movies among all the genres in terms of number of movies produced?</a:t>
            </a:r>
          </a:p>
          <a:p>
            <a:r>
              <a:rPr lang="en-IN" dirty="0"/>
              <a:t> genre,	   </a:t>
            </a:r>
            <a:r>
              <a:rPr lang="en-IN" dirty="0" err="1"/>
              <a:t>movie_count</a:t>
            </a:r>
            <a:r>
              <a:rPr lang="en-IN" dirty="0"/>
              <a:t>, 	</a:t>
            </a:r>
            <a:r>
              <a:rPr lang="en-IN" dirty="0" err="1"/>
              <a:t>genre_rank</a:t>
            </a:r>
            <a:r>
              <a:rPr lang="en-IN" dirty="0"/>
              <a:t>		    Thriller	     1484	            3	</a:t>
            </a:r>
          </a:p>
          <a:p>
            <a:endParaRPr lang="en-IN" dirty="0"/>
          </a:p>
          <a:p>
            <a:r>
              <a:rPr lang="en-IN" dirty="0"/>
              <a:t>Segment 2:</a:t>
            </a:r>
          </a:p>
          <a:p>
            <a:r>
              <a:rPr lang="en-IN" dirty="0"/>
              <a:t>Q10.  Find the minimum and maximum values in  each column of the ratings table except the </a:t>
            </a:r>
            <a:r>
              <a:rPr lang="en-IN" dirty="0" err="1"/>
              <a:t>movie_id</a:t>
            </a:r>
            <a:r>
              <a:rPr lang="en-IN" dirty="0"/>
              <a:t> column?</a:t>
            </a:r>
          </a:p>
          <a:p>
            <a:r>
              <a:rPr lang="en-IN" dirty="0"/>
              <a:t>MIN_AVG_RATING,	MAX_AVG_RATING,		MIN_TOTAL_VOTES,	 MAX_TOTAL_VOTES, 	MIN_MEDIAN_RATING, 		MAX_MEDIAN_RATING				1.0				10.0				100					725138					1						10 	</a:t>
            </a:r>
            <a:endParaRPr lang="en-US" dirty="0"/>
          </a:p>
        </p:txBody>
      </p:sp>
    </p:spTree>
    <p:extLst>
      <p:ext uri="{BB962C8B-B14F-4D97-AF65-F5344CB8AC3E}">
        <p14:creationId xmlns:p14="http://schemas.microsoft.com/office/powerpoint/2010/main" val="2877916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1B3F9-769B-68D9-DBE3-9B5636C602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37E633-7EF3-84D1-EE15-68BE05A349CF}"/>
              </a:ext>
            </a:extLst>
          </p:cNvPr>
          <p:cNvSpPr>
            <a:spLocks noGrp="1"/>
          </p:cNvSpPr>
          <p:nvPr>
            <p:ph idx="1"/>
          </p:nvPr>
        </p:nvSpPr>
        <p:spPr/>
        <p:txBody>
          <a:bodyPr/>
          <a:lstStyle/>
          <a:p>
            <a:r>
              <a:rPr lang="en-IN" dirty="0"/>
              <a:t>Which are the top 10 movies based on average rating?</a:t>
            </a:r>
          </a:p>
          <a:p>
            <a:r>
              <a:rPr lang="en-US" dirty="0"/>
              <a:t>title, 				  </a:t>
            </a:r>
            <a:r>
              <a:rPr lang="en-US" dirty="0" err="1"/>
              <a:t>avg_rating</a:t>
            </a:r>
            <a:r>
              <a:rPr lang="en-US" dirty="0"/>
              <a:t>,		</a:t>
            </a:r>
            <a:r>
              <a:rPr lang="en-US" dirty="0" err="1"/>
              <a:t>movie_rank</a:t>
            </a:r>
            <a:r>
              <a:rPr lang="en-US" dirty="0"/>
              <a:t>			</a:t>
            </a:r>
            <a:r>
              <a:rPr lang="en-US" dirty="0" err="1"/>
              <a:t>Kirket</a:t>
            </a:r>
            <a:r>
              <a:rPr lang="en-US" dirty="0"/>
              <a:t>, 				10.0, 				1		Love in </a:t>
            </a:r>
            <a:r>
              <a:rPr lang="en-US" dirty="0" err="1"/>
              <a:t>Kilnerry</a:t>
            </a:r>
            <a:r>
              <a:rPr lang="en-US" dirty="0"/>
              <a:t>,		10.0, 				2		Gini </a:t>
            </a:r>
            <a:r>
              <a:rPr lang="en-US" dirty="0" err="1"/>
              <a:t>Helida</a:t>
            </a:r>
            <a:r>
              <a:rPr lang="en-US" dirty="0"/>
              <a:t> Kathe,		9.8, 				3		</a:t>
            </a:r>
            <a:r>
              <a:rPr lang="en-US" dirty="0" err="1"/>
              <a:t>Runam</a:t>
            </a:r>
            <a:r>
              <a:rPr lang="en-US" dirty="0"/>
              <a:t>, 					9.7,				4		Fan,					9.6, 				5		Android </a:t>
            </a:r>
            <a:r>
              <a:rPr lang="en-US" dirty="0" err="1"/>
              <a:t>Kunjappan</a:t>
            </a:r>
            <a:r>
              <a:rPr lang="en-US" dirty="0"/>
              <a:t> 		9.6, 				6        Version 5.25		Yeh </a:t>
            </a:r>
            <a:r>
              <a:rPr lang="en-US" dirty="0" err="1"/>
              <a:t>Suhaagraat</a:t>
            </a:r>
            <a:r>
              <a:rPr lang="en-US" dirty="0"/>
              <a:t>			9.5,				7        Impossible, 		Safe, 					9.5, 				8		The Brighton Miracle, 	9.5, 				9		Shibu,					9.4,				10</a:t>
            </a:r>
          </a:p>
        </p:txBody>
      </p:sp>
    </p:spTree>
    <p:extLst>
      <p:ext uri="{BB962C8B-B14F-4D97-AF65-F5344CB8AC3E}">
        <p14:creationId xmlns:p14="http://schemas.microsoft.com/office/powerpoint/2010/main" val="2764295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437D-3405-022A-FFB5-D734C44A4C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7F7E00-797D-4C82-5905-E0EF203A5D00}"/>
              </a:ext>
            </a:extLst>
          </p:cNvPr>
          <p:cNvSpPr>
            <a:spLocks noGrp="1"/>
          </p:cNvSpPr>
          <p:nvPr>
            <p:ph idx="1"/>
          </p:nvPr>
        </p:nvSpPr>
        <p:spPr/>
        <p:txBody>
          <a:bodyPr/>
          <a:lstStyle/>
          <a:p>
            <a:r>
              <a:rPr lang="en-IN" dirty="0"/>
              <a:t>Q12. Summarise the ratings table based on the movie counts by median ratings.</a:t>
            </a:r>
          </a:p>
          <a:p>
            <a:r>
              <a:rPr lang="en-IN" dirty="0"/>
              <a:t>/*</a:t>
            </a:r>
            <a:r>
              <a:rPr lang="en-IN" dirty="0" err="1"/>
              <a:t>median_rating</a:t>
            </a:r>
            <a:r>
              <a:rPr lang="en-IN" dirty="0"/>
              <a:t>, 	</a:t>
            </a:r>
            <a:r>
              <a:rPr lang="en-IN" dirty="0" err="1"/>
              <a:t>movie_count</a:t>
            </a:r>
            <a:r>
              <a:rPr lang="en-IN" dirty="0"/>
              <a:t>	1				     94	2					119	3					283	4					479	5					985	6					1975	7					2257	8					1030	9					429	10					346  		</a:t>
            </a:r>
            <a:endParaRPr lang="en-US" dirty="0"/>
          </a:p>
        </p:txBody>
      </p:sp>
    </p:spTree>
    <p:extLst>
      <p:ext uri="{BB962C8B-B14F-4D97-AF65-F5344CB8AC3E}">
        <p14:creationId xmlns:p14="http://schemas.microsoft.com/office/powerpoint/2010/main" val="20394958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125</TotalTime>
  <Words>4256</Words>
  <Application>Microsoft Office PowerPoint</Application>
  <PresentationFormat>Widescreen</PresentationFormat>
  <Paragraphs>110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Calibri Light</vt:lpstr>
      <vt:lpstr>circular</vt:lpstr>
      <vt:lpstr>ui-monospace</vt:lpstr>
      <vt:lpstr>Retrospect</vt:lpstr>
      <vt:lpstr>  Final Submission  of  :RSVP Movies:  Case Study – Assignment May-2022   1 </vt:lpstr>
      <vt:lpstr>Segment 1:  Q 1. Find the total number of rows in each table of the schema?</vt:lpstr>
      <vt:lpstr>Q2. Which columns in the movie table have null values?</vt:lpstr>
      <vt:lpstr>Q3. Find the total number of movies released each year? How does the trend look month wise? (Output expected)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Segment 3</vt:lpstr>
      <vt:lpstr>PowerPoint Presentation</vt:lpstr>
      <vt:lpstr>PowerPoint Presentation</vt:lpstr>
      <vt:lpstr>PowerPoint Presentation</vt:lpstr>
      <vt:lpstr>Q24. Select thriller movies as per avg rating and classify them in the following category:     Rating &gt; 8: Superhit movies    Rating between 7 and 8: Hit movies    Rating between 5 and 7: One-time-watch movies    Rating &lt; 5: Flop movies</vt:lpstr>
      <vt:lpstr>Segment 4:-- Q25. What is the genre-wise running total and moving average of the average movie duration?</vt:lpstr>
      <vt:lpstr>- Q26. Which are the five highest-grossing movies of each year that belong to the top three genres?</vt:lpstr>
      <vt:lpstr>Which are the top two production houses that have produced the highest number of hits (median rating &gt;= 8) among multilingual movies?</vt:lpstr>
      <vt:lpstr>Q28. Who are the top 3 actresses based on number of Super Hit movies (average rating &gt;8) in drama genre?</vt:lpstr>
      <vt:lpstr>Q29. Get the following details for top 9 directors (based on number of movies) Director id Name Number of movies Average inter movie duration in days Average movie ratings Total votes Min rating Max rating total movie durations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Submission  of  :RSVP Movies:  Case Study – Assignment May-2022   1 </dc:title>
  <dc:creator>Sourabh</dc:creator>
  <cp:lastModifiedBy>Sourabh</cp:lastModifiedBy>
  <cp:revision>1</cp:revision>
  <dcterms:created xsi:type="dcterms:W3CDTF">2022-05-02T07:18:25Z</dcterms:created>
  <dcterms:modified xsi:type="dcterms:W3CDTF">2022-05-02T09:24:19Z</dcterms:modified>
</cp:coreProperties>
</file>