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C119A-3858-4614-B145-642E20E3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756B0-887D-4FBA-8609-2A89B5EC3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41F2B1-E557-4B51-8E4F-36F353D5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C2865-3854-46E7-B63E-A0A826B8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82127-60D9-401C-B078-A58D30A1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9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437A5-88DF-4EC0-8C20-65A2AF90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AC48E4-5C2E-4EA4-ACC7-030E8D2B1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110A3-E25F-4AE4-AFAA-740788C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77272-EF99-4A0F-99EB-5EB4E88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B4317-3CF0-41CD-9663-B7487D7F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9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27D0AA-6B63-4656-B303-A807504B1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4D53EF-2C55-4786-AE42-B6CB78D3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81752-E353-4971-955A-A6C065B1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CA89E-E35F-4077-9DF5-A29C3E0C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F0E9E-5D52-4F81-9811-E3DC558B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6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B30F-1CA2-46A2-A650-D6D15919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222A-1C34-435F-AADD-A5C18F2F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F577C-CDE9-4543-B098-A6977C3C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90716-519C-4036-BAE0-BAF43FA3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A7A02-8079-46C4-B04A-BF8FE0FF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8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7D8F4-F7D6-43B9-8665-5A15E2F3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ACD352-2B17-4F24-B160-B2F9BEC4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CD1D01-A3CA-4C25-836E-1BA3152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4C069-3493-4A57-9AD6-CB984F6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F16910-D204-4431-885A-B8D802E2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DBA6E-0DC6-46FF-A712-5FD2D02B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E1174-9FA5-41EA-AD40-05B037435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5CFC8-35F1-40E0-B31E-95416E6E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2DDA2F-C6C3-46F5-AAE5-05C12F69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80802D-4DDD-4604-A1A7-978760A3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E9C0EA-1E90-4477-B241-BA5447F3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7CF8D-4C75-4829-9170-A6A89CE9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A67838-C3C9-443F-B970-6E018A71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9D1B2-E628-4BFC-AB37-9D41C273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6C3025-324D-41BB-BD2E-FC84103CC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5CA39E-4953-4854-AD85-75A56FF10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CA364F-78E0-47F0-9A2A-934063FE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93D32E-147D-47FB-9F23-2E9C5E7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4AD145-CB8A-431E-AFF2-9E8A4D30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13F7A-775C-477B-BF8C-E434CBEE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FE7493-A81A-4D6E-879D-6DEEEE92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AA6BE-6BA6-4FFC-9C7B-7B12D531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A9BB35-09CF-4008-A5B6-993448E5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A3A25B-D089-4CB0-98B3-E493CA5E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80800A-D0FF-44D7-A0D2-C1F9AF52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AD3C6-39D4-4ACC-8B1D-617186B8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5C9BA-CD05-49A2-9B95-41246C67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ABE05-4628-4104-B816-EDB4BD0C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603229-F5F9-4B43-B0C3-35367858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0AE512-B3F3-4D53-839E-43434A7B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84D635-B3B3-43E0-B661-6AC0C9A2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422FB-C20C-4DEC-8C9E-EF502362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9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0A8B6-0BB2-47E0-8856-49540240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188BDC-5508-44C9-BC62-18BEF020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55F3B-C1EB-4DF0-865E-5193B7E6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A2191-E6E5-4381-93FB-C7A3E95B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C2336-D494-4C2F-A22C-A3508EAD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AA34E-4F8E-4F27-BC6F-5F9ECD48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01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8D0CF-B58C-4DD5-BDFD-A6067983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C312D9-CFCC-4CB7-A27A-41E8AF31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8DB9C-5C06-48A6-A627-7E088F7E6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750-7BAF-4B92-A97A-7F535D01EC34}" type="datetimeFigureOut">
              <a:rPr lang="ru-RU" smtClean="0"/>
              <a:t>сб 03.06.23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2407-13E3-4769-A85C-12260105F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FFAD5-0B0A-40EF-984D-2C427669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43FC-CF4D-493E-B197-6D4E79B51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7EC9A-B1B0-473E-B75B-901FF1DA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355"/>
            <a:ext cx="9144000" cy="3474804"/>
          </a:xfrm>
        </p:spPr>
        <p:txBody>
          <a:bodyPr>
            <a:noAutofit/>
          </a:bodyPr>
          <a:lstStyle/>
          <a:p>
            <a:r>
              <a:rPr lang="ru-RU" sz="3200" dirty="0"/>
              <a:t>Презентация по учебной практике</a:t>
            </a:r>
            <a:br>
              <a:rPr lang="ru-RU" sz="3200" dirty="0"/>
            </a:br>
            <a:r>
              <a:rPr lang="ru-RU" sz="3200" dirty="0"/>
              <a:t>УП.03 «</a:t>
            </a:r>
            <a:r>
              <a:rPr lang="ru-RU" sz="3200" dirty="0" err="1"/>
              <a:t>Ревьюирование</a:t>
            </a:r>
            <a:r>
              <a:rPr lang="ru-RU" sz="3200" dirty="0"/>
              <a:t> программных модулей»</a:t>
            </a:r>
            <a:br>
              <a:rPr lang="ru-RU" sz="3200" dirty="0"/>
            </a:br>
            <a:r>
              <a:rPr lang="ru-RU" sz="3200" dirty="0"/>
              <a:t>Тема: «Командная разработка с использованием системы контроля версий </a:t>
            </a:r>
            <a:r>
              <a:rPr lang="ru-RU" sz="3200" dirty="0" err="1"/>
              <a:t>Git</a:t>
            </a:r>
            <a:r>
              <a:rPr lang="ru-RU" sz="3200" dirty="0"/>
              <a:t>. Разработка программного модуля редактор справочников в салоне красоты.»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1FB96-1373-4D19-AA6A-D20833D032CC}"/>
              </a:ext>
            </a:extLst>
          </p:cNvPr>
          <p:cNvSpPr txBox="1"/>
          <p:nvPr/>
        </p:nvSpPr>
        <p:spPr>
          <a:xfrm>
            <a:off x="9439013" y="5041783"/>
            <a:ext cx="245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Разработали:</a:t>
            </a:r>
          </a:p>
          <a:p>
            <a:r>
              <a:rPr lang="ru-RU" dirty="0"/>
              <a:t>студенты группы ИС-51 </a:t>
            </a:r>
            <a:r>
              <a:rPr lang="ru-RU" dirty="0" err="1"/>
              <a:t>Антюхов</a:t>
            </a:r>
            <a:r>
              <a:rPr lang="ru-RU" dirty="0"/>
              <a:t> Н. С.</a:t>
            </a:r>
          </a:p>
          <a:p>
            <a:r>
              <a:rPr lang="ru-RU" dirty="0" err="1"/>
              <a:t>Гиндулина</a:t>
            </a:r>
            <a:r>
              <a:rPr lang="ru-RU" dirty="0"/>
              <a:t> Р. В.</a:t>
            </a:r>
          </a:p>
          <a:p>
            <a:r>
              <a:rPr lang="ru-RU" dirty="0" err="1"/>
              <a:t>Кучевасов</a:t>
            </a:r>
            <a:r>
              <a:rPr lang="ru-RU" dirty="0"/>
              <a:t> К. А.</a:t>
            </a:r>
          </a:p>
        </p:txBody>
      </p:sp>
    </p:spTree>
    <p:extLst>
      <p:ext uri="{BB962C8B-B14F-4D97-AF65-F5344CB8AC3E}">
        <p14:creationId xmlns:p14="http://schemas.microsoft.com/office/powerpoint/2010/main" val="40377572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2AB89-BF10-4508-9DCB-418E5762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предметной областью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4083C2-9F80-487C-9A14-A1ADA6FF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96" y="1338351"/>
            <a:ext cx="4152552" cy="27622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0AE99A-F543-4349-A678-E1876097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29" y="1528851"/>
            <a:ext cx="4314825" cy="2381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04BD31-E0F5-4081-AB81-47FCA16F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96" y="4262438"/>
            <a:ext cx="5991225" cy="23526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7B0840-DCEA-46E5-B583-92093E8A2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455" y="4100601"/>
            <a:ext cx="43148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974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9949-5A5C-473D-8771-E275727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диаграммы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0566B4-2ACA-42A0-8EDF-3097A0E9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61" y="1560352"/>
            <a:ext cx="5808825" cy="5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71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72822-3E4B-4844-AE75-29E184DB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решения и размещение решения в </a:t>
            </a:r>
            <a:r>
              <a:rPr lang="ru-RU" dirty="0" err="1"/>
              <a:t>git</a:t>
            </a:r>
            <a:r>
              <a:rPr lang="ru-RU" dirty="0"/>
              <a:t> репозитории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8F9E54-B7BB-45CE-80B4-D3EBF347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4" y="2153568"/>
            <a:ext cx="3678586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74316-6488-45B9-B02A-02F08260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429" y="2153568"/>
            <a:ext cx="7787110" cy="4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344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70956-D821-4643-95E2-D0DDBA5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1B2620-C2F0-4523-BCDB-2518F72BC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53" y="1433685"/>
            <a:ext cx="10515600" cy="335675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703B9E-3DCA-40A0-9B5C-2437CABB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3" y="4967595"/>
            <a:ext cx="10696836" cy="8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92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CF3CC-B148-4854-85A5-FB128CA7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Разработка вывода справочников и </a:t>
            </a:r>
            <a:r>
              <a:rPr lang="ru-RU" dirty="0" err="1"/>
              <a:t>зарузка</a:t>
            </a:r>
            <a:r>
              <a:rPr lang="ru-RU" dirty="0"/>
              <a:t> в разные ветки репозитория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F9DD89-2503-4719-B5FA-BE4D79D7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1905083"/>
            <a:ext cx="4597167" cy="2452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F0C9D8-E00D-430A-AFC1-C5CB1CB0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4701"/>
            <a:ext cx="4667075" cy="24520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64F95E-81C7-4C85-BE46-4E9845E04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57" y="4481514"/>
            <a:ext cx="4303552" cy="21835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0570C0-9225-4C10-A752-A585B3111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395" y="4570795"/>
            <a:ext cx="5939404" cy="16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9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20BB4-3FB0-4B2B-B319-8FF74223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Разработка CRUD для справочников и совмещение двух веток в </a:t>
            </a:r>
            <a:r>
              <a:rPr lang="en-US" dirty="0"/>
              <a:t>main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FF646-0D59-4033-93B0-B64D85E8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3" y="2516699"/>
            <a:ext cx="11292593" cy="22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290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93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по учебной практике УП.03 «Ревьюирование программных модулей» Тема: «Командная разработка с использованием системы контроля версий Git. Разработка программного модуля редактор справочников в салоне красоты.» </vt:lpstr>
      <vt:lpstr>Знакомство с предметной областью</vt:lpstr>
      <vt:lpstr>Создание диаграммы классов</vt:lpstr>
      <vt:lpstr>Создание решения и размещение решения в git репозитории</vt:lpstr>
      <vt:lpstr>Создание базы данных</vt:lpstr>
      <vt:lpstr>Разработка вывода справочников и зарузка в разные ветки репозитория</vt:lpstr>
      <vt:lpstr>Разработка CRUD для справочников и совмещение двух веток в 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Пользователь</cp:lastModifiedBy>
  <cp:revision>8</cp:revision>
  <dcterms:created xsi:type="dcterms:W3CDTF">2023-06-02T06:22:38Z</dcterms:created>
  <dcterms:modified xsi:type="dcterms:W3CDTF">2023-06-03T15:38:09Z</dcterms:modified>
</cp:coreProperties>
</file>