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2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88764-769B-4CD4-85B2-B6BF4B3521EA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0C941-E8E4-46B2-AADC-14E205646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092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88764-769B-4CD4-85B2-B6BF4B3521EA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0C941-E8E4-46B2-AADC-14E205646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457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88764-769B-4CD4-85B2-B6BF4B3521EA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0C941-E8E4-46B2-AADC-14E205646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956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  <a:lvl2pPr>
              <a:defRPr>
                <a:solidFill>
                  <a:schemeClr val="accent5"/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88764-769B-4CD4-85B2-B6BF4B3521EA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0C941-E8E4-46B2-AADC-14E205646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327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88764-769B-4CD4-85B2-B6BF4B3521EA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0C941-E8E4-46B2-AADC-14E205646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45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88764-769B-4CD4-85B2-B6BF4B3521EA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0C941-E8E4-46B2-AADC-14E205646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613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88764-769B-4CD4-85B2-B6BF4B3521EA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0C941-E8E4-46B2-AADC-14E205646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027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88764-769B-4CD4-85B2-B6BF4B3521EA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0C941-E8E4-46B2-AADC-14E205646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591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88764-769B-4CD4-85B2-B6BF4B3521EA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0C941-E8E4-46B2-AADC-14E205646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556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88764-769B-4CD4-85B2-B6BF4B3521EA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0C941-E8E4-46B2-AADC-14E205646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90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88764-769B-4CD4-85B2-B6BF4B3521EA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0C941-E8E4-46B2-AADC-14E205646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546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88764-769B-4CD4-85B2-B6BF4B3521EA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0C941-E8E4-46B2-AADC-14E205646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845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800" smtClean="0">
                <a:solidFill>
                  <a:schemeClr val="accent5"/>
                </a:solidFill>
              </a:rPr>
              <a:t>CSS Basics</a:t>
            </a:r>
            <a:endParaRPr lang="en-US" sz="8800">
              <a:solidFill>
                <a:schemeClr val="accent5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6000" smtClean="0">
                <a:solidFill>
                  <a:schemeClr val="accent5"/>
                </a:solidFill>
                <a:latin typeface="+mj-lt"/>
              </a:rPr>
              <a:t>Part 1</a:t>
            </a:r>
            <a:endParaRPr lang="en-US" sz="6000">
              <a:solidFill>
                <a:schemeClr val="accent5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2961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smtClean="0"/>
              <a:t>A Bit About Me</a:t>
            </a:r>
            <a:endParaRPr lang="en-US" sz="6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à"/>
            </a:pPr>
            <a:r>
              <a:rPr lang="en-US" sz="4400" smtClean="0">
                <a:latin typeface="+mj-lt"/>
                <a:sym typeface="Wingdings" panose="05000000000000000000" pitchFamily="2" charset="2"/>
              </a:rPr>
              <a:t> Ameya Joshi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sz="4400" smtClean="0">
                <a:latin typeface="+mj-lt"/>
                <a:sym typeface="Wingdings" panose="05000000000000000000" pitchFamily="2" charset="2"/>
              </a:rPr>
              <a:t> Front-End Developer from Norman, OK.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sz="4400">
                <a:latin typeface="+mj-lt"/>
                <a:sym typeface="Wingdings" panose="05000000000000000000" pitchFamily="2" charset="2"/>
              </a:rPr>
              <a:t> </a:t>
            </a:r>
            <a:r>
              <a:rPr lang="en-US" sz="4400" smtClean="0">
                <a:latin typeface="+mj-lt"/>
                <a:sym typeface="Wingdings" panose="05000000000000000000" pitchFamily="2" charset="2"/>
              </a:rPr>
              <a:t>HTML, CSS and JavaScript | jQuery | React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sz="4400">
                <a:latin typeface="+mj-lt"/>
                <a:sym typeface="Wingdings" panose="05000000000000000000" pitchFamily="2" charset="2"/>
              </a:rPr>
              <a:t> </a:t>
            </a:r>
            <a:r>
              <a:rPr lang="en-US" sz="4400" smtClean="0">
                <a:latin typeface="+mj-lt"/>
                <a:sym typeface="Wingdings" panose="05000000000000000000" pitchFamily="2" charset="2"/>
              </a:rPr>
              <a:t>Part college, part self-taught, always learning!</a:t>
            </a:r>
          </a:p>
        </p:txBody>
      </p:sp>
    </p:spTree>
    <p:extLst>
      <p:ext uri="{BB962C8B-B14F-4D97-AF65-F5344CB8AC3E}">
        <p14:creationId xmlns:p14="http://schemas.microsoft.com/office/powerpoint/2010/main" val="152204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smtClean="0"/>
              <a:t>What is CSS?</a:t>
            </a:r>
            <a:endParaRPr lang="en-US" sz="6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14887"/>
          </a:xfrm>
        </p:spPr>
        <p:txBody>
          <a:bodyPr>
            <a:normAutofit/>
          </a:bodyPr>
          <a:lstStyle/>
          <a:p>
            <a:r>
              <a:rPr lang="en-US" sz="4400" smtClean="0">
                <a:latin typeface="+mj-lt"/>
              </a:rPr>
              <a:t> Or rather, what does CSS stand for?</a:t>
            </a:r>
          </a:p>
          <a:p>
            <a:pPr lvl="1"/>
            <a:r>
              <a:rPr lang="en-US" sz="4000" smtClean="0">
                <a:latin typeface="+mj-lt"/>
              </a:rPr>
              <a:t> CSS: Cascading Style Sheets</a:t>
            </a:r>
          </a:p>
          <a:p>
            <a:pPr lvl="1"/>
            <a:r>
              <a:rPr lang="en-US" sz="4000" smtClean="0">
                <a:latin typeface="+mj-lt"/>
              </a:rPr>
              <a:t> Why “Cascading”: Priority and specificity</a:t>
            </a:r>
          </a:p>
          <a:p>
            <a:pPr lvl="1"/>
            <a:r>
              <a:rPr lang="en-US" sz="4000" smtClean="0">
                <a:latin typeface="+mj-lt"/>
              </a:rPr>
              <a:t> CSS is not a programming language; it is a “style-sheet language” that styles HTML and describes the presentation of an HTML document</a:t>
            </a:r>
            <a:endParaRPr lang="en-US" sz="40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8408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smtClean="0"/>
              <a:t>Topics Covered</a:t>
            </a:r>
            <a:endParaRPr lang="en-US" sz="6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>
                <a:latin typeface="+mj-lt"/>
              </a:rPr>
              <a:t>Part 1</a:t>
            </a:r>
          </a:p>
          <a:p>
            <a:r>
              <a:rPr lang="en-US" sz="3600">
                <a:latin typeface="+mj-lt"/>
              </a:rPr>
              <a:t>Inline, Internal and External CSS</a:t>
            </a:r>
          </a:p>
          <a:p>
            <a:r>
              <a:rPr lang="en-US" sz="3600">
                <a:latin typeface="+mj-lt"/>
              </a:rPr>
              <a:t>Selectors, Properties and Values (CSS Rules)</a:t>
            </a:r>
          </a:p>
          <a:p>
            <a:pPr lvl="1"/>
            <a:r>
              <a:rPr lang="en-US" sz="2800">
                <a:latin typeface="+mj-lt"/>
              </a:rPr>
              <a:t>Priority and Specificity</a:t>
            </a:r>
          </a:p>
          <a:p>
            <a:r>
              <a:rPr lang="en-US" sz="3600">
                <a:latin typeface="+mj-lt"/>
              </a:rPr>
              <a:t>Applying Colors</a:t>
            </a:r>
          </a:p>
          <a:p>
            <a:r>
              <a:rPr lang="en-US" sz="3600">
                <a:latin typeface="+mj-lt"/>
              </a:rPr>
              <a:t>Fonts (Including Google Fonts</a:t>
            </a:r>
            <a:r>
              <a:rPr lang="en-US" sz="3600" smtClean="0">
                <a:latin typeface="+mj-lt"/>
              </a:rPr>
              <a:t>)</a:t>
            </a:r>
            <a:endParaRPr lang="en-US" sz="36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46105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smtClean="0"/>
              <a:t>Topics Covered</a:t>
            </a:r>
            <a:endParaRPr lang="en-US" sz="6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smtClean="0">
                <a:latin typeface="+mj-lt"/>
              </a:rPr>
              <a:t>Part 2</a:t>
            </a:r>
          </a:p>
          <a:p>
            <a:r>
              <a:rPr lang="en-US" sz="3600">
                <a:latin typeface="+mj-lt"/>
              </a:rPr>
              <a:t>CSS Box Model/Using Firefox Inspector</a:t>
            </a:r>
          </a:p>
          <a:p>
            <a:r>
              <a:rPr lang="en-US" sz="3600">
                <a:latin typeface="+mj-lt"/>
              </a:rPr>
              <a:t>Margins/Padding</a:t>
            </a:r>
          </a:p>
          <a:p>
            <a:r>
              <a:rPr lang="en-US" sz="3600">
                <a:latin typeface="+mj-lt"/>
              </a:rPr>
              <a:t>Borders</a:t>
            </a:r>
          </a:p>
          <a:p>
            <a:r>
              <a:rPr lang="en-US" sz="3600">
                <a:latin typeface="+mj-lt"/>
              </a:rPr>
              <a:t>Using </a:t>
            </a:r>
            <a:r>
              <a:rPr lang="en-US" sz="3600" smtClean="0">
                <a:latin typeface="+mj-lt"/>
              </a:rPr>
              <a:t>Comments</a:t>
            </a:r>
            <a:endParaRPr lang="en-US" sz="36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47555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</TotalTime>
  <Words>136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Theme</vt:lpstr>
      <vt:lpstr>CSS Basics</vt:lpstr>
      <vt:lpstr>A Bit About Me</vt:lpstr>
      <vt:lpstr>What is CSS?</vt:lpstr>
      <vt:lpstr>Topics Covered</vt:lpstr>
      <vt:lpstr>Topics Covered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Basics</dc:title>
  <dc:creator>Ameya</dc:creator>
  <cp:lastModifiedBy>Ameya</cp:lastModifiedBy>
  <cp:revision>26</cp:revision>
  <dcterms:created xsi:type="dcterms:W3CDTF">2018-12-10T14:46:35Z</dcterms:created>
  <dcterms:modified xsi:type="dcterms:W3CDTF">2019-01-03T00:14:33Z</dcterms:modified>
</cp:coreProperties>
</file>