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mtClean="0">
                <a:solidFill>
                  <a:schemeClr val="accent5"/>
                </a:solidFill>
              </a:rPr>
              <a:t>CSS Basics</a:t>
            </a:r>
            <a:endParaRPr lang="en-US" sz="880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solidFill>
                  <a:schemeClr val="accent5"/>
                </a:solidFill>
                <a:latin typeface="+mj-lt"/>
              </a:rPr>
              <a:t>Part 2</a:t>
            </a:r>
            <a:endParaRPr lang="en-US" sz="600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6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Topics Covered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>
                <a:latin typeface="+mj-lt"/>
              </a:rPr>
              <a:t>Part 1</a:t>
            </a:r>
          </a:p>
          <a:p>
            <a:r>
              <a:rPr lang="en-US" sz="3600">
                <a:latin typeface="+mj-lt"/>
              </a:rPr>
              <a:t>Inline, Internal and External CSS</a:t>
            </a:r>
          </a:p>
          <a:p>
            <a:r>
              <a:rPr lang="en-US" sz="3600">
                <a:latin typeface="+mj-lt"/>
              </a:rPr>
              <a:t>Selectors, Properties and Values (CSS Rules)</a:t>
            </a:r>
          </a:p>
          <a:p>
            <a:pPr lvl="1"/>
            <a:r>
              <a:rPr lang="en-US" sz="2800">
                <a:latin typeface="+mj-lt"/>
              </a:rPr>
              <a:t>Priority and Specificity</a:t>
            </a:r>
          </a:p>
          <a:p>
            <a:r>
              <a:rPr lang="en-US" sz="3600">
                <a:latin typeface="+mj-lt"/>
              </a:rPr>
              <a:t>Applying Colors</a:t>
            </a:r>
          </a:p>
          <a:p>
            <a:r>
              <a:rPr lang="en-US" sz="3600">
                <a:latin typeface="+mj-lt"/>
              </a:rPr>
              <a:t>Fonts (Including Google Fonts</a:t>
            </a:r>
            <a:r>
              <a:rPr lang="en-US" sz="3600" smtClean="0">
                <a:latin typeface="+mj-lt"/>
              </a:rPr>
              <a:t>)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1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Topics Covered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smtClean="0">
                <a:latin typeface="+mj-lt"/>
              </a:rPr>
              <a:t>Part 2</a:t>
            </a:r>
          </a:p>
          <a:p>
            <a:r>
              <a:rPr lang="en-US" sz="3600">
                <a:latin typeface="+mj-lt"/>
              </a:rPr>
              <a:t>CSS Box Model/Using Firefox Inspector</a:t>
            </a:r>
          </a:p>
          <a:p>
            <a:r>
              <a:rPr lang="en-US" sz="3600" smtClean="0">
                <a:latin typeface="+mj-lt"/>
              </a:rPr>
              <a:t>Margins | Padding | Width | Height</a:t>
            </a:r>
            <a:endParaRPr lang="en-US" sz="3600">
              <a:latin typeface="+mj-lt"/>
            </a:endParaRPr>
          </a:p>
          <a:p>
            <a:r>
              <a:rPr lang="en-US" sz="3600">
                <a:latin typeface="+mj-lt"/>
              </a:rPr>
              <a:t>Borders</a:t>
            </a:r>
          </a:p>
          <a:p>
            <a:r>
              <a:rPr lang="en-US" sz="3600">
                <a:latin typeface="+mj-lt"/>
              </a:rPr>
              <a:t>Using </a:t>
            </a:r>
            <a:r>
              <a:rPr lang="en-US" sz="3600" smtClean="0">
                <a:latin typeface="+mj-lt"/>
              </a:rPr>
              <a:t>Comments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5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Basics</vt:lpstr>
      <vt:lpstr>Topics Covered</vt:lpstr>
      <vt:lpstr>Topics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</dc:title>
  <dc:creator>Ameya</dc:creator>
  <cp:lastModifiedBy>Ameya</cp:lastModifiedBy>
  <cp:revision>40</cp:revision>
  <dcterms:created xsi:type="dcterms:W3CDTF">2018-12-10T14:46:35Z</dcterms:created>
  <dcterms:modified xsi:type="dcterms:W3CDTF">2019-01-03T00:15:19Z</dcterms:modified>
</cp:coreProperties>
</file>