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>
        <p:scale>
          <a:sx n="50" d="100"/>
          <a:sy n="50" d="100"/>
        </p:scale>
        <p:origin x="7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BB7C-9DD9-40E6-B6FE-969BF0E4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B6FF6-9AEF-4274-BC58-66AC20E6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43C4-2FF3-4D4D-86FD-3F9D9E5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34EB-2E21-4147-92EF-081B8B46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3CA8-4E1B-49C7-95F6-DCE3047F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E8C7-925E-42B5-89F9-DAB81BA2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CD240-6CC5-4D95-AA66-DE105A89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3C77-C447-4910-8E6D-AA7B36A8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1EDB-AD0D-499C-B0CE-F9DA8216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26D3-3FB4-4315-B705-5D2C25B2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E1BA-F9E4-48A4-8242-BCEFB4E7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8805-27E8-4765-9135-0ABF0610F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217D-BB5D-4909-AB39-0222EC4C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3718-E039-40E2-86FF-763F1147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96F4-E14E-4D3C-8950-2E619F8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64FA-2A4C-47E7-8E69-15C44BB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0BB5-5776-48A9-B441-19271112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DA90-E829-47D1-AAB9-4B405B3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2D18-E77E-4B12-A423-BB52C5ED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A49C-3F4F-408D-80E8-6BF9CC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A28-550D-4D2A-B42D-04829FE8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7E71-01D6-4637-87EB-88522D17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D76B-647A-4ACB-AAEA-E9085A29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4F9D-1A25-4296-B18F-4CBA715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0B36-AC1F-4662-BD72-44B2680C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2178-5834-4F3D-B12A-8FE685D1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0862-2204-44EB-8E25-37FE8185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D3C30-8C79-4198-9D69-7A61E21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69AC-51C7-4BED-8062-DBCA316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C592-87D5-4B87-83F9-C0982640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E63D-E0C3-4D0B-A8FD-CF17D68B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EB07-6F5E-47BC-80CB-D4997A6E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3B822-8F4E-4FA0-A25D-BE18900A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401AE-99E3-48CB-B0F7-DE7D0DFA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C5EE1-2269-4DEF-8769-C9C7DB54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BBC1-04AD-4D25-9588-5C40C2047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D2822-EAC6-4377-B1CA-D09298D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EC01-8DE6-4F72-B07C-6B2AA30B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69E9C-302F-4522-A3D5-89FED546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57B9-B0E2-45E5-9002-286005DC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584F6-A554-4457-8537-D065A5B9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95A13-3F65-4491-BA44-F4AF4769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71C7E-7C4A-43BA-8A7E-94C380B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8D5BB-CF58-4ADD-8D9F-2154D9A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0ABA4-D186-47FD-AAF7-6059F357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42983-20E3-4D18-965C-1B4765DA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771-38A7-4F4B-AAA3-CD4848A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56B4-AD0E-4DAB-ADAE-DEBBA4A1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D29C-513E-4D78-8395-3882F186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12A3-E69A-460A-9BCF-4A76471A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2188F-8B4C-4E66-9A59-D4F8E09E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2321-1EF9-4B06-958F-E894F7AA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DB8C-F706-491C-9018-EFB6955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A04A2-6800-4F9E-9574-1E7175F02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2998-404E-45F7-80A4-E9B4CA3D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FE31-2260-4092-A58C-533493A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2FF0-78F7-4995-8635-4ECA4D00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A43F5-DF46-4DA4-A1FA-D1BDBA08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C2C9D-067B-4535-90FF-FFFFD762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8C2C-FE16-4036-A006-718C96C6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628C-F417-4FC3-9E7A-5F8A24D64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A6B1-A1D0-48F0-8B3C-004B82CAB05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8E23-7231-4C7B-90C6-8DBEDFB4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E9B5-FEA4-44DF-A459-FCEA1582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F169-6D4D-433E-8979-20972A1A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48219-8413-496E-AF8F-3EBCD082A74C}"/>
              </a:ext>
            </a:extLst>
          </p:cNvPr>
          <p:cNvSpPr/>
          <p:nvPr/>
        </p:nvSpPr>
        <p:spPr>
          <a:xfrm>
            <a:off x="-1" y="-6096"/>
            <a:ext cx="12202837" cy="6864096"/>
          </a:xfrm>
          <a:prstGeom prst="rect">
            <a:avLst/>
          </a:prstGeom>
          <a:blipFill>
            <a:blip r:embed="rId2"/>
            <a:stretch>
              <a:fillRect l="-8218" t="-17965" b="-13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7FDADF-38DB-4AE6-8E03-02990DAA0E4C}"/>
              </a:ext>
            </a:extLst>
          </p:cNvPr>
          <p:cNvGrpSpPr/>
          <p:nvPr/>
        </p:nvGrpSpPr>
        <p:grpSpPr>
          <a:xfrm>
            <a:off x="6731696" y="2213356"/>
            <a:ext cx="5098354" cy="2419096"/>
            <a:chOff x="6903146" y="1637777"/>
            <a:chExt cx="5098354" cy="24190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CF98B-9024-4B75-8E48-BA5CE46DB398}"/>
                </a:ext>
              </a:extLst>
            </p:cNvPr>
            <p:cNvSpPr/>
            <p:nvPr/>
          </p:nvSpPr>
          <p:spPr>
            <a:xfrm>
              <a:off x="6903146" y="1637777"/>
              <a:ext cx="5098354" cy="876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ROBOT PPT TEMPLATES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FCBD16-8E88-4C1A-8EF8-1B9DC963ADA7}"/>
                </a:ext>
              </a:extLst>
            </p:cNvPr>
            <p:cNvSpPr/>
            <p:nvPr/>
          </p:nvSpPr>
          <p:spPr>
            <a:xfrm>
              <a:off x="6903146" y="2413000"/>
              <a:ext cx="5098354" cy="16438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This slide is an editable slide with all your needs. Adapt it with your needs and it will capture all the audience attention. Capture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your audience attention.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18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1C4F7C"/>
      </a:accent1>
      <a:accent2>
        <a:srgbClr val="0477BF"/>
      </a:accent2>
      <a:accent3>
        <a:srgbClr val="048ABF"/>
      </a:accent3>
      <a:accent4>
        <a:srgbClr val="18B5D9"/>
      </a:accent4>
      <a:accent5>
        <a:srgbClr val="AEEBF2"/>
      </a:accent5>
      <a:accent6>
        <a:srgbClr val="FFC00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DECKZI</cp:lastModifiedBy>
  <cp:revision>4</cp:revision>
  <dcterms:created xsi:type="dcterms:W3CDTF">2020-07-15T10:09:15Z</dcterms:created>
  <dcterms:modified xsi:type="dcterms:W3CDTF">2020-11-28T06:43:09Z</dcterms:modified>
</cp:coreProperties>
</file>