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8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1118-5ABD-4C7B-B425-918374AF1E8A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5374-3B04-41B4-9FAF-E8A343619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67986" y="4342001"/>
            <a:ext cx="10891667" cy="96015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A material point method for snow simulation</a:t>
            </a:r>
            <a:endParaRPr lang="en-HK" sz="48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56681" y="5387942"/>
            <a:ext cx="11002972" cy="90314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Alexey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Stomakhin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Craig Schroeder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Lawrence Chai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Joseph Teran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Andrew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 Los Angeles </a:t>
            </a:r>
            <a:r>
              <a:rPr lang="en-HK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Walt Disney Animation Studios </a:t>
            </a:r>
            <a:endParaRPr lang="en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B9B804-3D17-4B0C-B0EA-2A643466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1"/>
          <a:stretch/>
        </p:blipFill>
        <p:spPr>
          <a:xfrm>
            <a:off x="0" y="0"/>
            <a:ext cx="12226737" cy="40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2379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Thanks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AB661A-9B1A-44EF-B13E-2E683DAC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" b="34452"/>
          <a:stretch/>
        </p:blipFill>
        <p:spPr>
          <a:xfrm>
            <a:off x="260926" y="1722344"/>
            <a:ext cx="11670148" cy="46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4536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Snow material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E08A87-AD51-470D-BE1B-4F24710A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92" y="1580944"/>
            <a:ext cx="3833066" cy="44479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70B6FA-375F-407E-9DE0-95E19F8EC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42" y="1580944"/>
            <a:ext cx="5914030" cy="44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9813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Eulerian </a:t>
            </a:r>
            <a:r>
              <a:rPr lang="en-US" altLang="zh-CN" sz="540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View&amp;Lagrangian</a:t>
            </a:r>
            <a:r>
              <a:rPr lang="en-US" altLang="zh-CN" sz="54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View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D13000-6617-408D-9A5E-B84F8BE76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2"/>
          <a:stretch/>
        </p:blipFill>
        <p:spPr bwMode="auto">
          <a:xfrm>
            <a:off x="346669" y="1514902"/>
            <a:ext cx="10762608" cy="4782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5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FD45431-D6F0-4EF9-84B8-CEE25B81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6" y="2135481"/>
            <a:ext cx="6049301" cy="30887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6066" y="248806"/>
            <a:ext cx="10060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Hybrid Eulerian/</a:t>
            </a:r>
            <a:r>
              <a:rPr lang="en-US" altLang="zh-CN" sz="5400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Lagrangian</a:t>
            </a:r>
            <a:r>
              <a:rPr lang="en-US" altLang="zh-CN" sz="54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View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269C45-648B-4C32-BC28-6FC939B2FAF6}"/>
              </a:ext>
            </a:extLst>
          </p:cNvPr>
          <p:cNvSpPr/>
          <p:nvPr/>
        </p:nvSpPr>
        <p:spPr>
          <a:xfrm>
            <a:off x="6270391" y="1888808"/>
            <a:ext cx="1888306" cy="1002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to Grid transfer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(P2G)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2AF4D2-DF9C-4068-8653-56F8BC266A96}"/>
              </a:ext>
            </a:extLst>
          </p:cNvPr>
          <p:cNvSpPr/>
          <p:nvPr/>
        </p:nvSpPr>
        <p:spPr>
          <a:xfrm>
            <a:off x="9272359" y="1888808"/>
            <a:ext cx="1888306" cy="1002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Operation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930EF09-333C-4D68-990F-B66CB244CDC5}"/>
              </a:ext>
            </a:extLst>
          </p:cNvPr>
          <p:cNvSpPr/>
          <p:nvPr/>
        </p:nvSpPr>
        <p:spPr>
          <a:xfrm>
            <a:off x="8332450" y="2211788"/>
            <a:ext cx="719417" cy="3563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D41BB-9BF9-48E8-9361-B51931CC4AE0}"/>
              </a:ext>
            </a:extLst>
          </p:cNvPr>
          <p:cNvSpPr/>
          <p:nvPr/>
        </p:nvSpPr>
        <p:spPr>
          <a:xfrm>
            <a:off x="9272359" y="4165844"/>
            <a:ext cx="1888306" cy="1002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to Particle transfer</a:t>
            </a: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(G2P)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05D4E33-8DCE-4352-8B4B-3058D95ACF4A}"/>
              </a:ext>
            </a:extLst>
          </p:cNvPr>
          <p:cNvSpPr/>
          <p:nvPr/>
        </p:nvSpPr>
        <p:spPr>
          <a:xfrm rot="5400000">
            <a:off x="9856803" y="3250826"/>
            <a:ext cx="719417" cy="3563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3BE64B-AC25-44B9-83DC-055B479C9C9D}"/>
              </a:ext>
            </a:extLst>
          </p:cNvPr>
          <p:cNvSpPr/>
          <p:nvPr/>
        </p:nvSpPr>
        <p:spPr>
          <a:xfrm>
            <a:off x="6270391" y="4165844"/>
            <a:ext cx="1888306" cy="1002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Operation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FA69D7D-B549-48E6-B18B-D49F721E0731}"/>
              </a:ext>
            </a:extLst>
          </p:cNvPr>
          <p:cNvSpPr/>
          <p:nvPr/>
        </p:nvSpPr>
        <p:spPr>
          <a:xfrm rot="16200000">
            <a:off x="6854835" y="3250825"/>
            <a:ext cx="719417" cy="3563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ABF0F8A-5BC9-41FC-AFEB-DB7AACE0EBB1}"/>
              </a:ext>
            </a:extLst>
          </p:cNvPr>
          <p:cNvSpPr/>
          <p:nvPr/>
        </p:nvSpPr>
        <p:spPr>
          <a:xfrm rot="10800000">
            <a:off x="8332449" y="4488824"/>
            <a:ext cx="719417" cy="3563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6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6899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M</a:t>
            </a:r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aterial point 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124378-BCD0-4B46-8009-0A78B948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6" y="1364877"/>
            <a:ext cx="11900647" cy="50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4770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Kernel 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2D822-E09F-4F7D-8E76-FE59510B4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43" y="1291910"/>
            <a:ext cx="6226693" cy="14512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5CD800-9D0F-4F58-B12D-1A4F91C1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1" y="1740346"/>
            <a:ext cx="4829849" cy="4410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8F358C-7F17-4CAA-8154-BB514DF88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55" y="3225308"/>
            <a:ext cx="6027981" cy="29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6114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Constitutive Models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C0AFA-40A6-4DD5-9CCA-C20A59E0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6" y="1288495"/>
            <a:ext cx="4206822" cy="46930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440A1-A06B-47BA-8492-D1E0665D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64" y="3239530"/>
            <a:ext cx="5119686" cy="1925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E15062-2510-4FE4-809C-7D4438B7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64" y="1429553"/>
            <a:ext cx="5318058" cy="547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3D655-800C-45B8-8348-A1EDE7A75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64" y="2114369"/>
            <a:ext cx="453453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5" y="248806"/>
            <a:ext cx="89139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Update particle velocities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F077F-4488-4934-AB34-855975A8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3" y="1582271"/>
            <a:ext cx="4944145" cy="4139452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8BFF5B08-537E-41D8-AA56-61F4BA27C578}"/>
              </a:ext>
            </a:extLst>
          </p:cNvPr>
          <p:cNvSpPr txBox="1"/>
          <p:nvPr/>
        </p:nvSpPr>
        <p:spPr>
          <a:xfrm>
            <a:off x="5973644" y="1669640"/>
            <a:ext cx="210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 method: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F70DF4-36C7-422A-A5B9-83EBA0A96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00" y="2131305"/>
            <a:ext cx="3277057" cy="514422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D3D0ED4B-599D-49C4-AEF0-695B8CA4C8C3}"/>
              </a:ext>
            </a:extLst>
          </p:cNvPr>
          <p:cNvSpPr txBox="1"/>
          <p:nvPr/>
        </p:nvSpPr>
        <p:spPr>
          <a:xfrm>
            <a:off x="5973644" y="2783505"/>
            <a:ext cx="210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FLIP method: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9E517B-4C5F-44EC-937D-ADB2E451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00" y="3263046"/>
            <a:ext cx="2229161" cy="485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4DFE53-1D7D-4D56-ACC7-AE53F59E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561" y="3263046"/>
            <a:ext cx="2981741" cy="523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5893C3-2133-4B76-AF57-3E06FBB25D39}"/>
              </a:ext>
            </a:extLst>
          </p:cNvPr>
          <p:cNvSpPr txBox="1"/>
          <p:nvPr/>
        </p:nvSpPr>
        <p:spPr>
          <a:xfrm>
            <a:off x="5973644" y="3904544"/>
            <a:ext cx="271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FLIP0.95 method: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445CBE-CE64-418D-B6AE-AC0EDBCF9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400" y="4446368"/>
            <a:ext cx="4753638" cy="485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C7AFCB-AC3C-43CF-BF82-02FA8FA5F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0400" y="4935400"/>
            <a:ext cx="135273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066" y="248806"/>
            <a:ext cx="2771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5400" b="0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Evaluate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435637-B419-4338-A6CC-0B4FA4F1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" y="1518130"/>
            <a:ext cx="10988649" cy="2959740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A10F11B4-6F82-4452-8433-FD5C1DEEC72D}"/>
              </a:ext>
            </a:extLst>
          </p:cNvPr>
          <p:cNvSpPr txBox="1"/>
          <p:nvPr/>
        </p:nvSpPr>
        <p:spPr>
          <a:xfrm>
            <a:off x="443753" y="4878205"/>
            <a:ext cx="1141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666666"/>
                </a:solidFill>
                <a:effectLst/>
                <a:latin typeface="tahoma" panose="020B0604030504040204" pitchFamily="34" charset="0"/>
              </a:rPr>
              <a:t>Better outreach work: MLS-MPM[1]</a:t>
            </a:r>
          </a:p>
          <a:p>
            <a:endParaRPr lang="en-US" altLang="zh-CN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Hu,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Yuanming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 moving least squares material point method with displacement discontinuity and two-way rigid body coupling."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Graphics (TOG)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37.4 (2018): 1-14.</a:t>
            </a:r>
            <a:endParaRPr lang="en-US" altLang="zh-CN" sz="1200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132</Words>
  <Application>Microsoft Office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tahoma</vt:lpstr>
      <vt:lpstr>Times New Roman</vt:lpstr>
      <vt:lpstr>Office 主题​​</vt:lpstr>
      <vt:lpstr>A material point method for snow simulation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Image-based Reconstruction of Wire Art</dc:title>
  <dc:creator>Dave</dc:creator>
  <cp:lastModifiedBy>耿 锦坤</cp:lastModifiedBy>
  <cp:revision>11</cp:revision>
  <dcterms:created xsi:type="dcterms:W3CDTF">2021-10-26T10:39:55Z</dcterms:created>
  <dcterms:modified xsi:type="dcterms:W3CDTF">2021-12-31T09:01:53Z</dcterms:modified>
</cp:coreProperties>
</file>