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70" d="100"/>
          <a:sy n="70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1145/343002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2CF0B2-0DFB-48FD-933F-6C4E36340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5548364" cy="24482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 Safe and Fast Repulsion Method for GPU-based Cloth Self Collisions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CF294BBE-4DC1-444B-98B6-6653954D60A2}"/>
              </a:ext>
            </a:extLst>
          </p:cNvPr>
          <p:cNvSpPr txBox="1"/>
          <p:nvPr/>
        </p:nvSpPr>
        <p:spPr>
          <a:xfrm flipH="1">
            <a:off x="463216" y="5654843"/>
            <a:ext cx="5548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LONGHUA WU, The Ohio State University, USA BOTAO WU, Frilly Inc., USA YIN YANG, Clemson University, USA HUAMIN WANG, The Ohio State University, USA</a:t>
            </a:r>
            <a:endParaRPr lang="zh-CN" altLang="en-US" sz="16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80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1412776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连续和离散形式的距离约束</a:t>
            </a:r>
            <a:endParaRPr lang="en-US" altLang="zh-CN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2261750"/>
            <a:ext cx="6936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推导点到点、点到边、边到边的距离数学表达式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给出连续与离散两种形式的距离约束</a:t>
            </a:r>
            <a:endParaRPr lang="en-US" altLang="zh-C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86" y="3573016"/>
            <a:ext cx="51911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40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1412776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两阶段碰撞检测与处理</a:t>
            </a:r>
            <a:endParaRPr lang="en-US" altLang="zh-CN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2261750"/>
            <a:ext cx="8113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Soft Phase </a:t>
            </a:r>
            <a:r>
              <a:rPr lang="zh-CN" altLang="en-US" sz="2400" dirty="0" smtClean="0"/>
              <a:t>对位置大致修正，求出可能正确的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Hard Phase </a:t>
            </a:r>
            <a:r>
              <a:rPr lang="zh-CN" altLang="en-US" sz="2400" dirty="0" smtClean="0"/>
              <a:t>在有限计算时间内进行精细修正，保证无碰撞</a:t>
            </a:r>
            <a:endParaRPr lang="en-US" altLang="zh-C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08" y="2362923"/>
            <a:ext cx="6286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70" y="3645024"/>
            <a:ext cx="4737540" cy="201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94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1412776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布料</a:t>
            </a:r>
            <a:r>
              <a:rPr lang="zh-CN" altLang="en-US" sz="3600" b="1" dirty="0"/>
              <a:t>仿真与碰撞检测流水线的结合</a:t>
            </a:r>
            <a:endParaRPr lang="en-US" altLang="zh-CN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2261750"/>
            <a:ext cx="509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State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分别表示碰撞检测与布料仿真</a:t>
            </a:r>
            <a:endParaRPr lang="en-US" altLang="zh-C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560840" cy="165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22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1412776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局限与展望</a:t>
            </a:r>
            <a:endParaRPr lang="en-US" altLang="zh-CN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99593" y="2261750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Vertex </a:t>
            </a:r>
            <a:r>
              <a:rPr lang="en-US" altLang="zh-CN" sz="2400" dirty="0" smtClean="0"/>
              <a:t>Repulsion</a:t>
            </a:r>
            <a:r>
              <a:rPr lang="zh-CN" altLang="en-US" sz="2400" dirty="0" smtClean="0"/>
              <a:t>本身的局限性带来的不真实感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由于距离约束推导过程的限制，无法仿真过大布料的拉伸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无法仿真含摩擦力的接触</a:t>
            </a:r>
            <a:endParaRPr lang="en-US" altLang="zh-C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60106"/>
            <a:ext cx="5400599" cy="19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53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vi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9" b="10200"/>
          <a:stretch/>
        </p:blipFill>
        <p:spPr bwMode="auto">
          <a:xfrm>
            <a:off x="536398" y="2492896"/>
            <a:ext cx="8607602" cy="338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1556792"/>
            <a:ext cx="986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类似工作：</a:t>
            </a:r>
            <a:r>
              <a:rPr lang="en-US" altLang="zh-CN" sz="3600" b="1" dirty="0"/>
              <a:t> Incremental Potential Contact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8953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7" y="1556792"/>
            <a:ext cx="7992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类似工作：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Codimensional</a:t>
            </a:r>
            <a:r>
              <a:rPr lang="en-US" altLang="zh-CN" sz="3600" b="1" dirty="0"/>
              <a:t> Incremental Potential Contact</a:t>
            </a:r>
            <a:endParaRPr lang="zh-CN" alt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757121"/>
            <a:ext cx="8046845" cy="300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86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8" y="1556792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对比</a:t>
            </a:r>
            <a:endParaRPr lang="zh-CN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3569" y="2492896"/>
            <a:ext cx="7416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CIPC(IPC)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不是实时的（使用</a:t>
            </a:r>
            <a:r>
              <a:rPr lang="en-US" altLang="zh-CN" sz="2800" dirty="0"/>
              <a:t>CPU</a:t>
            </a:r>
            <a:r>
              <a:rPr lang="zh-CN" altLang="en-US" sz="2800" dirty="0"/>
              <a:t>），但是可以在多维度、含摩擦力的接触仿真中取得非常好的</a:t>
            </a:r>
            <a:r>
              <a:rPr lang="zh-CN" altLang="en-US" sz="2800" dirty="0" smtClean="0"/>
              <a:t>效果</a:t>
            </a:r>
            <a:r>
              <a:rPr lang="en-US" altLang="zh-CN" sz="2800" dirty="0" smtClean="0"/>
              <a:t>.</a:t>
            </a:r>
            <a:endParaRPr lang="zh-CN" altLang="en-US" sz="2800" dirty="0"/>
          </a:p>
          <a:p>
            <a:r>
              <a:rPr lang="en-US" altLang="zh-CN" sz="2800" dirty="0"/>
              <a:t>A Safe and Fast Repulsion Method for GPU-based Cloth Self Collisions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是实时的（用</a:t>
            </a:r>
            <a:r>
              <a:rPr lang="en-US" altLang="zh-CN" sz="2800" dirty="0"/>
              <a:t>GPU</a:t>
            </a:r>
            <a:r>
              <a:rPr lang="zh-CN" altLang="en-US" sz="2800" dirty="0"/>
              <a:t>），但是不能支持对摩擦力的</a:t>
            </a:r>
            <a:r>
              <a:rPr lang="zh-CN" altLang="en-US" sz="2800" dirty="0" smtClean="0"/>
              <a:t>仿真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349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8" y="1556792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简介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9" y="2492896"/>
            <a:ext cx="741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主要完成两个工作，一个是实时布料仿真中的快速碰撞检测与处理；另一个是提出了一种基于</a:t>
            </a:r>
            <a:r>
              <a:rPr lang="en-US" altLang="zh-CN" sz="2800" dirty="0" smtClean="0"/>
              <a:t>GPU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Vertex Repulsion</a:t>
            </a:r>
            <a:r>
              <a:rPr lang="zh-CN" altLang="en-US" sz="2800" dirty="0" smtClean="0"/>
              <a:t>方法的，保证无自交、不自然呈现小的实时碰撞处理方法。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063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8" y="1556792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Vertex Repulsion</a:t>
            </a:r>
            <a:r>
              <a:rPr lang="zh-CN" altLang="en-US" sz="3600" b="1" dirty="0" smtClean="0"/>
              <a:t>方法</a:t>
            </a:r>
            <a:endParaRPr lang="zh-CN" alt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068960"/>
            <a:ext cx="24288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7" y="3068960"/>
            <a:ext cx="51845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原理：</a:t>
            </a:r>
            <a:r>
              <a:rPr lang="en-US" altLang="zh-CN" sz="2000" dirty="0" smtClean="0"/>
              <a:t>Vertex</a:t>
            </a:r>
            <a:r>
              <a:rPr lang="zh-CN" altLang="en-US" sz="2000" dirty="0" smtClean="0"/>
              <a:t>与三角形顶点距离小于阈值时推开顶点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局限性：依然无法阻止</a:t>
            </a:r>
            <a:r>
              <a:rPr lang="en-US" altLang="zh-CN" sz="2000" dirty="0" smtClean="0"/>
              <a:t>vertex</a:t>
            </a:r>
            <a:r>
              <a:rPr lang="zh-CN" altLang="en-US" sz="2000" dirty="0" smtClean="0"/>
              <a:t>穿过三角形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改进方法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：增大三角形内部采样点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改进</a:t>
            </a:r>
            <a:r>
              <a:rPr lang="zh-CN" altLang="en-US" sz="2000" dirty="0" smtClean="0"/>
              <a:t>方法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：增大阈值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依然无法保证无穿透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8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8" y="1556792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成果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78335" y="5373216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hlinkClick r:id="rId2"/>
              </a:rPr>
              <a:t>https://doi.org/10.1145/3430025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76" y="2420888"/>
            <a:ext cx="6583363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32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8" y="1556792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为什么做这个问题？</a:t>
            </a:r>
            <a:endParaRPr lang="zh-CN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3068960"/>
            <a:ext cx="78518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布料仿真中的碰撞处理一直是个难题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前人</a:t>
            </a:r>
            <a:r>
              <a:rPr lang="zh-CN" altLang="en-US" sz="2400" dirty="0" smtClean="0"/>
              <a:t>的方法无法充分利用</a:t>
            </a:r>
            <a:r>
              <a:rPr lang="en-US" altLang="zh-CN" sz="2400" dirty="0" smtClean="0"/>
              <a:t>GPU</a:t>
            </a:r>
            <a:r>
              <a:rPr lang="zh-CN" altLang="en-US" sz="2400" dirty="0" smtClean="0"/>
              <a:t>的并行性，无法做到实时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前人使用</a:t>
            </a:r>
            <a:r>
              <a:rPr lang="en-US" altLang="zh-CN" sz="2400" dirty="0" smtClean="0"/>
              <a:t>GPU</a:t>
            </a:r>
            <a:r>
              <a:rPr lang="zh-CN" altLang="en-US" sz="2400" dirty="0" smtClean="0"/>
              <a:t>进行布料碰撞处理的方法不够安全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520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8" y="1556792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本文提出的新方法</a:t>
            </a:r>
            <a:endParaRPr lang="zh-CN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58737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推导连续和离散形式的距离约束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两阶段碰撞检测与处理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布料仿真与碰撞检测流水线的结合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45520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398</Words>
  <Application>Microsoft Office PowerPoint</Application>
  <PresentationFormat>全屏显示(4:3)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A Safe and Fast Repulsion Method for GPU-based Cloth Self Collisions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Safe and Fast Repulsion Method for GPU-based Cloth Self Collisions</dc:title>
  <dc:creator>z</dc:creator>
  <cp:lastModifiedBy>z</cp:lastModifiedBy>
  <cp:revision>6</cp:revision>
  <dcterms:created xsi:type="dcterms:W3CDTF">2021-12-26T15:22:40Z</dcterms:created>
  <dcterms:modified xsi:type="dcterms:W3CDTF">2021-12-26T15:50:42Z</dcterms:modified>
</cp:coreProperties>
</file>