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7Qk3e37KtTKjaQf+XCjQeHc5q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5eb839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5eb839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510975" y="473925"/>
            <a:ext cx="8032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933"/>
              <a:t>Introduction to Phishing Awareness</a:t>
            </a:r>
            <a:endParaRPr sz="2600">
              <a:highlight>
                <a:srgbClr val="FFFF00"/>
              </a:highlight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38" y="1197900"/>
            <a:ext cx="6310522" cy="26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0" y="3551025"/>
            <a:ext cx="89955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Welcome!</a:t>
            </a:r>
            <a:br>
              <a:rPr b="1" lang="en" sz="1100"/>
            </a:br>
            <a:r>
              <a:rPr lang="en" sz="1100"/>
              <a:t>Today, we're focusing on </a:t>
            </a:r>
            <a:r>
              <a:rPr b="1" lang="en" sz="1100"/>
              <a:t>HR &amp; Marketing</a:t>
            </a:r>
            <a:r>
              <a:rPr lang="en" sz="1100"/>
              <a:t> teams to help strengthen our security posture.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Phishing</a:t>
            </a:r>
            <a:r>
              <a:rPr lang="en" sz="1100"/>
              <a:t> is a cyber attack where criminals try to trick you into giving away sensitive information (passwords, financial details, etc.).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These attacks often appear to come from legitimate sources, like emails, but they’re designed to steal data or install malware.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Remember:</a:t>
            </a:r>
            <a:r>
              <a:rPr lang="en" sz="1100"/>
              <a:t> Phishing can happen to anyone—but with awareness, you can avoid the trap!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507600"/>
            <a:ext cx="7688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"/>
              <a:t>Common Phishing Tactics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1316200"/>
            <a:ext cx="76887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0" y="1244350"/>
            <a:ext cx="8163350" cy="38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97900" y="2033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729450" y="563775"/>
            <a:ext cx="7688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"/>
              <a:t>Spotting the Phish: Quick Tips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775"/>
            <a:ext cx="8961824" cy="457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rgbClr val="FFFF00"/>
                </a:highlight>
              </a:rPr>
              <a:t>&lt;add some helpful tips and hints to stay vigilant about phishing&gt;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5eb83926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fd5eb83926_0_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2fd5eb8392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5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