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4207-9BD7-4AF0-B4A7-A3D76EFE36E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964E-BE7A-45C3-ABBD-16E1BC2B5B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ebabratabasak061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34).png"/>
          <p:cNvPicPr>
            <a:picLocks noChangeAspect="1"/>
          </p:cNvPicPr>
          <p:nvPr/>
        </p:nvPicPr>
        <p:blipFill>
          <a:blip r:embed="rId2"/>
          <a:srcRect t="3774" b="3774"/>
          <a:stretch>
            <a:fillRect/>
          </a:stretch>
        </p:blipFill>
        <p:spPr>
          <a:xfrm>
            <a:off x="0" y="-152400"/>
            <a:ext cx="9144000" cy="373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581400"/>
            <a:ext cx="91440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LET’S  DISCUSS FORUM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CODING FORUM FOR DEVELOPERS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Presented to You by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lvl="4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Name:- </a:t>
            </a:r>
            <a:r>
              <a:rPr lang="en-US" dirty="0" err="1" smtClean="0">
                <a:solidFill>
                  <a:schemeClr val="tx1"/>
                </a:solidFill>
              </a:rPr>
              <a:t>Debabrata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Basak</a:t>
            </a:r>
            <a:endParaRPr lang="en-US" dirty="0" smtClean="0">
              <a:solidFill>
                <a:schemeClr val="tx1"/>
              </a:solidFill>
            </a:endParaRPr>
          </a:p>
          <a:p>
            <a:pPr lvl="4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Email 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debabratabasak061@gmail.com</a:t>
            </a:r>
            <a:endParaRPr lang="en-US" dirty="0" smtClean="0">
              <a:solidFill>
                <a:schemeClr val="tx1"/>
              </a:solidFill>
            </a:endParaRPr>
          </a:p>
          <a:p>
            <a:pPr lvl="4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Department : Computer Science and Technology</a:t>
            </a:r>
          </a:p>
          <a:p>
            <a:pPr lvl="4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Phone : 8348708604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5029200"/>
            <a:ext cx="41148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University Institute of Technology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University of </a:t>
            </a:r>
            <a:r>
              <a:rPr lang="en-US" dirty="0" err="1" smtClean="0">
                <a:solidFill>
                  <a:schemeClr val="tx1"/>
                </a:solidFill>
              </a:rPr>
              <a:t>Burdwan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FEATURES OF THE FORUM</a:t>
            </a: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DYNAMICALLY PAGE RENDERING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RENDERING ALL THE DATA FROM MY-SQL DATABASE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USER LOGIN/SIGNUP FACILITY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SEARCH FACILITY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DEVELOPER CONTACT FACILITY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POSTING COMMENTS AND QUESTIONS FACILITY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(35).png"/>
          <p:cNvPicPr>
            <a:picLocks noChangeAspect="1"/>
          </p:cNvPicPr>
          <p:nvPr/>
        </p:nvPicPr>
        <p:blipFill>
          <a:blip r:embed="rId2"/>
          <a:srcRect t="3922" b="3922"/>
          <a:stretch>
            <a:fillRect/>
          </a:stretch>
        </p:blipFill>
        <p:spPr>
          <a:xfrm>
            <a:off x="0" y="2971800"/>
            <a:ext cx="9144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76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SignUp</a:t>
            </a:r>
            <a:r>
              <a:rPr lang="en-US" dirty="0" smtClean="0">
                <a:solidFill>
                  <a:schemeClr val="tx1"/>
                </a:solidFill>
              </a:rPr>
              <a:t> page created using Modal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User can </a:t>
            </a:r>
            <a:r>
              <a:rPr lang="en-US" dirty="0" err="1" smtClean="0">
                <a:solidFill>
                  <a:schemeClr val="tx1"/>
                </a:solidFill>
              </a:rPr>
              <a:t>SignUp</a:t>
            </a:r>
            <a:r>
              <a:rPr lang="en-US" dirty="0" smtClean="0">
                <a:solidFill>
                  <a:schemeClr val="tx1"/>
                </a:solidFill>
              </a:rPr>
              <a:t> through Email address , and Username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Without login , anyone cannot post any comments and answers in thread page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 FACILITY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(3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8077200" cy="198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2514600"/>
            <a:ext cx="3352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 PAGE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shot (3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8153400" cy="198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 successfully login, now you can post any comments and start the discussion in thread page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1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This is the About Page of the Forum. Where you will get the Social Media Icons , which redirect you respective social media page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8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886200"/>
            <a:ext cx="9144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This is Contact page of the Forum , Where user can contact with the developers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150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Debabrata</dc:creator>
  <cp:lastModifiedBy>Debabrata</cp:lastModifiedBy>
  <cp:revision>5</cp:revision>
  <dcterms:created xsi:type="dcterms:W3CDTF">2021-04-07T07:21:22Z</dcterms:created>
  <dcterms:modified xsi:type="dcterms:W3CDTF">2021-04-07T08:04:21Z</dcterms:modified>
</cp:coreProperties>
</file>