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640" y="1365503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2460" y="1152876"/>
            <a:ext cx="8079079" cy="137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926338"/>
            <a:ext cx="8376919" cy="818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2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2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17" Type="http://schemas.openxmlformats.org/officeDocument/2006/relationships/image" Target="../media/image3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image" Target="../media/image67.png"/><Relationship Id="rId16" Type="http://schemas.openxmlformats.org/officeDocument/2006/relationships/image" Target="../media/image75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5" Type="http://schemas.openxmlformats.org/officeDocument/2006/relationships/image" Target="../media/image4.png"/><Relationship Id="rId15" Type="http://schemas.openxmlformats.org/officeDocument/2006/relationships/image" Target="../media/image74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7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73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8.jpg"/><Relationship Id="rId5" Type="http://schemas.openxmlformats.org/officeDocument/2006/relationships/image" Target="../media/image4.png"/><Relationship Id="rId10" Type="http://schemas.openxmlformats.org/officeDocument/2006/relationships/image" Target="../media/image107.png"/><Relationship Id="rId4" Type="http://schemas.openxmlformats.org/officeDocument/2006/relationships/image" Target="../media/image3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13.jp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5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6216" y="2328672"/>
            <a:ext cx="8014716" cy="812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88891" y="3288791"/>
            <a:ext cx="5032375" cy="544195"/>
            <a:chOff x="4088891" y="3288791"/>
            <a:chExt cx="5032375" cy="544195"/>
          </a:xfrm>
        </p:grpSpPr>
        <p:sp>
          <p:nvSpPr>
            <p:cNvPr id="10" name="object 10"/>
            <p:cNvSpPr/>
            <p:nvPr/>
          </p:nvSpPr>
          <p:spPr>
            <a:xfrm>
              <a:off x="4088891" y="3288791"/>
              <a:ext cx="5032248" cy="5440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9023" y="3328796"/>
              <a:ext cx="4953127" cy="4643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8703" y="2792222"/>
            <a:ext cx="8343900" cy="446405"/>
            <a:chOff x="448703" y="2792222"/>
            <a:chExt cx="8343900" cy="446405"/>
          </a:xfrm>
        </p:grpSpPr>
        <p:sp>
          <p:nvSpPr>
            <p:cNvPr id="9" name="object 9"/>
            <p:cNvSpPr/>
            <p:nvPr/>
          </p:nvSpPr>
          <p:spPr>
            <a:xfrm>
              <a:off x="454037" y="2797556"/>
              <a:ext cx="8332711" cy="4353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920" y="2946400"/>
              <a:ext cx="107569" cy="154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0536" y="2942844"/>
              <a:ext cx="119125" cy="1609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69333" y="2937637"/>
              <a:ext cx="103886" cy="669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1082" y="2937637"/>
              <a:ext cx="103886" cy="669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136" y="2903093"/>
              <a:ext cx="3256915" cy="241300"/>
            </a:xfrm>
            <a:custGeom>
              <a:avLst/>
              <a:gdLst/>
              <a:ahLst/>
              <a:cxnLst/>
              <a:rect l="l" t="t" r="r" b="b"/>
              <a:pathLst>
                <a:path w="3256915" h="241300">
                  <a:moveTo>
                    <a:pt x="2926841" y="0"/>
                  </a:moveTo>
                  <a:lnTo>
                    <a:pt x="2933445" y="0"/>
                  </a:lnTo>
                  <a:lnTo>
                    <a:pt x="2938780" y="127"/>
                  </a:lnTo>
                  <a:lnTo>
                    <a:pt x="2942970" y="508"/>
                  </a:lnTo>
                  <a:lnTo>
                    <a:pt x="2947035" y="889"/>
                  </a:lnTo>
                  <a:lnTo>
                    <a:pt x="2950337" y="1397"/>
                  </a:lnTo>
                  <a:lnTo>
                    <a:pt x="2952622" y="2286"/>
                  </a:lnTo>
                  <a:lnTo>
                    <a:pt x="2954909" y="3048"/>
                  </a:lnTo>
                  <a:lnTo>
                    <a:pt x="2956560" y="4191"/>
                  </a:lnTo>
                  <a:lnTo>
                    <a:pt x="2957448" y="5587"/>
                  </a:lnTo>
                  <a:lnTo>
                    <a:pt x="2958338" y="6985"/>
                  </a:lnTo>
                  <a:lnTo>
                    <a:pt x="2959099" y="8636"/>
                  </a:lnTo>
                  <a:lnTo>
                    <a:pt x="2959608" y="10668"/>
                  </a:lnTo>
                  <a:lnTo>
                    <a:pt x="3003422" y="172974"/>
                  </a:lnTo>
                  <a:lnTo>
                    <a:pt x="3003931" y="175895"/>
                  </a:lnTo>
                  <a:lnTo>
                    <a:pt x="3004439" y="172974"/>
                  </a:lnTo>
                  <a:lnTo>
                    <a:pt x="3045587" y="10668"/>
                  </a:lnTo>
                  <a:lnTo>
                    <a:pt x="3052698" y="2286"/>
                  </a:lnTo>
                  <a:lnTo>
                    <a:pt x="3054858" y="1397"/>
                  </a:lnTo>
                  <a:lnTo>
                    <a:pt x="3057906" y="889"/>
                  </a:lnTo>
                  <a:lnTo>
                    <a:pt x="3061842" y="508"/>
                  </a:lnTo>
                  <a:lnTo>
                    <a:pt x="3065653" y="127"/>
                  </a:lnTo>
                  <a:lnTo>
                    <a:pt x="3070606" y="0"/>
                  </a:lnTo>
                  <a:lnTo>
                    <a:pt x="3076829" y="0"/>
                  </a:lnTo>
                  <a:lnTo>
                    <a:pt x="3082924" y="0"/>
                  </a:lnTo>
                  <a:lnTo>
                    <a:pt x="3151632" y="173228"/>
                  </a:lnTo>
                  <a:lnTo>
                    <a:pt x="3152393" y="175895"/>
                  </a:lnTo>
                  <a:lnTo>
                    <a:pt x="3152902" y="172974"/>
                  </a:lnTo>
                  <a:lnTo>
                    <a:pt x="3194939" y="10668"/>
                  </a:lnTo>
                  <a:lnTo>
                    <a:pt x="3195319" y="8636"/>
                  </a:lnTo>
                  <a:lnTo>
                    <a:pt x="3201923" y="2286"/>
                  </a:lnTo>
                  <a:lnTo>
                    <a:pt x="3204210" y="1397"/>
                  </a:lnTo>
                  <a:lnTo>
                    <a:pt x="3207385" y="889"/>
                  </a:lnTo>
                  <a:lnTo>
                    <a:pt x="3211321" y="508"/>
                  </a:lnTo>
                  <a:lnTo>
                    <a:pt x="3215259" y="127"/>
                  </a:lnTo>
                  <a:lnTo>
                    <a:pt x="3220339" y="0"/>
                  </a:lnTo>
                  <a:lnTo>
                    <a:pt x="3226435" y="0"/>
                  </a:lnTo>
                  <a:lnTo>
                    <a:pt x="3232531" y="0"/>
                  </a:lnTo>
                  <a:lnTo>
                    <a:pt x="3237611" y="127"/>
                  </a:lnTo>
                  <a:lnTo>
                    <a:pt x="3241420" y="508"/>
                  </a:lnTo>
                  <a:lnTo>
                    <a:pt x="3245358" y="889"/>
                  </a:lnTo>
                  <a:lnTo>
                    <a:pt x="3248406" y="1397"/>
                  </a:lnTo>
                  <a:lnTo>
                    <a:pt x="3250565" y="2159"/>
                  </a:lnTo>
                  <a:lnTo>
                    <a:pt x="3252850" y="2921"/>
                  </a:lnTo>
                  <a:lnTo>
                    <a:pt x="3254374" y="3810"/>
                  </a:lnTo>
                  <a:lnTo>
                    <a:pt x="3255137" y="5080"/>
                  </a:lnTo>
                  <a:lnTo>
                    <a:pt x="3256025" y="6350"/>
                  </a:lnTo>
                  <a:lnTo>
                    <a:pt x="3256407" y="7747"/>
                  </a:lnTo>
                  <a:lnTo>
                    <a:pt x="3256407" y="9398"/>
                  </a:lnTo>
                  <a:lnTo>
                    <a:pt x="3256407" y="11303"/>
                  </a:lnTo>
                  <a:lnTo>
                    <a:pt x="3256153" y="13462"/>
                  </a:lnTo>
                  <a:lnTo>
                    <a:pt x="3255644" y="16129"/>
                  </a:lnTo>
                  <a:lnTo>
                    <a:pt x="3255137" y="18796"/>
                  </a:lnTo>
                  <a:lnTo>
                    <a:pt x="3254247" y="22606"/>
                  </a:lnTo>
                  <a:lnTo>
                    <a:pt x="3252978" y="27559"/>
                  </a:lnTo>
                  <a:lnTo>
                    <a:pt x="3193922" y="227457"/>
                  </a:lnTo>
                  <a:lnTo>
                    <a:pt x="3193161" y="230251"/>
                  </a:lnTo>
                  <a:lnTo>
                    <a:pt x="3192144" y="232537"/>
                  </a:lnTo>
                  <a:lnTo>
                    <a:pt x="3190747" y="234315"/>
                  </a:lnTo>
                  <a:lnTo>
                    <a:pt x="3189478" y="236093"/>
                  </a:lnTo>
                  <a:lnTo>
                    <a:pt x="3187445" y="237362"/>
                  </a:lnTo>
                  <a:lnTo>
                    <a:pt x="3184652" y="238379"/>
                  </a:lnTo>
                  <a:lnTo>
                    <a:pt x="3181985" y="239395"/>
                  </a:lnTo>
                  <a:lnTo>
                    <a:pt x="3178047" y="240030"/>
                  </a:lnTo>
                  <a:lnTo>
                    <a:pt x="3173094" y="240411"/>
                  </a:lnTo>
                  <a:lnTo>
                    <a:pt x="3168015" y="240665"/>
                  </a:lnTo>
                  <a:lnTo>
                    <a:pt x="3161411" y="240919"/>
                  </a:lnTo>
                  <a:lnTo>
                    <a:pt x="3153410" y="240919"/>
                  </a:lnTo>
                  <a:lnTo>
                    <a:pt x="3145282" y="240919"/>
                  </a:lnTo>
                  <a:lnTo>
                    <a:pt x="3121533" y="238125"/>
                  </a:lnTo>
                  <a:lnTo>
                    <a:pt x="3118612" y="237109"/>
                  </a:lnTo>
                  <a:lnTo>
                    <a:pt x="3116453" y="235839"/>
                  </a:lnTo>
                  <a:lnTo>
                    <a:pt x="3115183" y="234061"/>
                  </a:lnTo>
                  <a:lnTo>
                    <a:pt x="3113913" y="232283"/>
                  </a:lnTo>
                  <a:lnTo>
                    <a:pt x="3112896" y="230124"/>
                  </a:lnTo>
                  <a:lnTo>
                    <a:pt x="3112262" y="227457"/>
                  </a:lnTo>
                  <a:lnTo>
                    <a:pt x="3075050" y="93218"/>
                  </a:lnTo>
                  <a:lnTo>
                    <a:pt x="3074542" y="90932"/>
                  </a:lnTo>
                  <a:lnTo>
                    <a:pt x="3074035" y="93218"/>
                  </a:lnTo>
                  <a:lnTo>
                    <a:pt x="3039871" y="227457"/>
                  </a:lnTo>
                  <a:lnTo>
                    <a:pt x="3039237" y="230251"/>
                  </a:lnTo>
                  <a:lnTo>
                    <a:pt x="3038220" y="232537"/>
                  </a:lnTo>
                  <a:lnTo>
                    <a:pt x="3036950" y="234315"/>
                  </a:lnTo>
                  <a:lnTo>
                    <a:pt x="3035808" y="236093"/>
                  </a:lnTo>
                  <a:lnTo>
                    <a:pt x="3006852" y="240919"/>
                  </a:lnTo>
                  <a:lnTo>
                    <a:pt x="2998723" y="240919"/>
                  </a:lnTo>
                  <a:lnTo>
                    <a:pt x="2990468" y="240919"/>
                  </a:lnTo>
                  <a:lnTo>
                    <a:pt x="2983865" y="240665"/>
                  </a:lnTo>
                  <a:lnTo>
                    <a:pt x="2978785" y="240284"/>
                  </a:lnTo>
                  <a:lnTo>
                    <a:pt x="2973705" y="239903"/>
                  </a:lnTo>
                  <a:lnTo>
                    <a:pt x="2969767" y="239141"/>
                  </a:lnTo>
                  <a:lnTo>
                    <a:pt x="2966846" y="238125"/>
                  </a:lnTo>
                  <a:lnTo>
                    <a:pt x="2963925" y="237109"/>
                  </a:lnTo>
                  <a:lnTo>
                    <a:pt x="2957575" y="227457"/>
                  </a:lnTo>
                  <a:lnTo>
                    <a:pt x="2899156" y="27559"/>
                  </a:lnTo>
                  <a:lnTo>
                    <a:pt x="2897632" y="22733"/>
                  </a:lnTo>
                  <a:lnTo>
                    <a:pt x="2896616" y="18923"/>
                  </a:lnTo>
                  <a:lnTo>
                    <a:pt x="2896235" y="16256"/>
                  </a:lnTo>
                  <a:lnTo>
                    <a:pt x="2895854" y="13589"/>
                  </a:lnTo>
                  <a:lnTo>
                    <a:pt x="2895599" y="11303"/>
                  </a:lnTo>
                  <a:lnTo>
                    <a:pt x="2895599" y="9398"/>
                  </a:lnTo>
                  <a:lnTo>
                    <a:pt x="2895599" y="7747"/>
                  </a:lnTo>
                  <a:lnTo>
                    <a:pt x="2920745" y="0"/>
                  </a:lnTo>
                  <a:lnTo>
                    <a:pt x="2926841" y="0"/>
                  </a:lnTo>
                  <a:close/>
                </a:path>
                <a:path w="3256915" h="241300">
                  <a:moveTo>
                    <a:pt x="31241" y="0"/>
                  </a:moveTo>
                  <a:lnTo>
                    <a:pt x="37846" y="0"/>
                  </a:lnTo>
                  <a:lnTo>
                    <a:pt x="43179" y="127"/>
                  </a:lnTo>
                  <a:lnTo>
                    <a:pt x="47371" y="508"/>
                  </a:lnTo>
                  <a:lnTo>
                    <a:pt x="51435" y="889"/>
                  </a:lnTo>
                  <a:lnTo>
                    <a:pt x="54737" y="1397"/>
                  </a:lnTo>
                  <a:lnTo>
                    <a:pt x="57023" y="2286"/>
                  </a:lnTo>
                  <a:lnTo>
                    <a:pt x="59309" y="3048"/>
                  </a:lnTo>
                  <a:lnTo>
                    <a:pt x="64008" y="10668"/>
                  </a:lnTo>
                  <a:lnTo>
                    <a:pt x="107823" y="172974"/>
                  </a:lnTo>
                  <a:lnTo>
                    <a:pt x="108330" y="175895"/>
                  </a:lnTo>
                  <a:lnTo>
                    <a:pt x="108838" y="172974"/>
                  </a:lnTo>
                  <a:lnTo>
                    <a:pt x="149987" y="10668"/>
                  </a:lnTo>
                  <a:lnTo>
                    <a:pt x="157099" y="2286"/>
                  </a:lnTo>
                  <a:lnTo>
                    <a:pt x="159258" y="1397"/>
                  </a:lnTo>
                  <a:lnTo>
                    <a:pt x="162305" y="889"/>
                  </a:lnTo>
                  <a:lnTo>
                    <a:pt x="166242" y="508"/>
                  </a:lnTo>
                  <a:lnTo>
                    <a:pt x="170052" y="127"/>
                  </a:lnTo>
                  <a:lnTo>
                    <a:pt x="175005" y="0"/>
                  </a:lnTo>
                  <a:lnTo>
                    <a:pt x="181228" y="0"/>
                  </a:lnTo>
                  <a:lnTo>
                    <a:pt x="187325" y="0"/>
                  </a:lnTo>
                  <a:lnTo>
                    <a:pt x="256031" y="173228"/>
                  </a:lnTo>
                  <a:lnTo>
                    <a:pt x="256793" y="175895"/>
                  </a:lnTo>
                  <a:lnTo>
                    <a:pt x="257301" y="172974"/>
                  </a:lnTo>
                  <a:lnTo>
                    <a:pt x="299338" y="10668"/>
                  </a:lnTo>
                  <a:lnTo>
                    <a:pt x="299719" y="8636"/>
                  </a:lnTo>
                  <a:lnTo>
                    <a:pt x="300354" y="6985"/>
                  </a:lnTo>
                  <a:lnTo>
                    <a:pt x="301371" y="5587"/>
                  </a:lnTo>
                  <a:lnTo>
                    <a:pt x="302387" y="4191"/>
                  </a:lnTo>
                  <a:lnTo>
                    <a:pt x="304038" y="3048"/>
                  </a:lnTo>
                  <a:lnTo>
                    <a:pt x="306324" y="2286"/>
                  </a:lnTo>
                  <a:lnTo>
                    <a:pt x="308610" y="1397"/>
                  </a:lnTo>
                  <a:lnTo>
                    <a:pt x="311785" y="889"/>
                  </a:lnTo>
                  <a:lnTo>
                    <a:pt x="315722" y="508"/>
                  </a:lnTo>
                  <a:lnTo>
                    <a:pt x="319659" y="127"/>
                  </a:lnTo>
                  <a:lnTo>
                    <a:pt x="324738" y="0"/>
                  </a:lnTo>
                  <a:lnTo>
                    <a:pt x="330835" y="0"/>
                  </a:lnTo>
                  <a:lnTo>
                    <a:pt x="336930" y="0"/>
                  </a:lnTo>
                  <a:lnTo>
                    <a:pt x="342011" y="127"/>
                  </a:lnTo>
                  <a:lnTo>
                    <a:pt x="345821" y="508"/>
                  </a:lnTo>
                  <a:lnTo>
                    <a:pt x="349758" y="889"/>
                  </a:lnTo>
                  <a:lnTo>
                    <a:pt x="352805" y="1397"/>
                  </a:lnTo>
                  <a:lnTo>
                    <a:pt x="354964" y="2159"/>
                  </a:lnTo>
                  <a:lnTo>
                    <a:pt x="357250" y="2921"/>
                  </a:lnTo>
                  <a:lnTo>
                    <a:pt x="358775" y="3810"/>
                  </a:lnTo>
                  <a:lnTo>
                    <a:pt x="359537" y="5080"/>
                  </a:lnTo>
                  <a:lnTo>
                    <a:pt x="360425" y="6350"/>
                  </a:lnTo>
                  <a:lnTo>
                    <a:pt x="360806" y="7747"/>
                  </a:lnTo>
                  <a:lnTo>
                    <a:pt x="360806" y="9398"/>
                  </a:lnTo>
                  <a:lnTo>
                    <a:pt x="360806" y="11303"/>
                  </a:lnTo>
                  <a:lnTo>
                    <a:pt x="360552" y="13462"/>
                  </a:lnTo>
                  <a:lnTo>
                    <a:pt x="360044" y="16129"/>
                  </a:lnTo>
                  <a:lnTo>
                    <a:pt x="359537" y="18796"/>
                  </a:lnTo>
                  <a:lnTo>
                    <a:pt x="358648" y="22606"/>
                  </a:lnTo>
                  <a:lnTo>
                    <a:pt x="357377" y="27559"/>
                  </a:lnTo>
                  <a:lnTo>
                    <a:pt x="298323" y="227457"/>
                  </a:lnTo>
                  <a:lnTo>
                    <a:pt x="297561" y="230251"/>
                  </a:lnTo>
                  <a:lnTo>
                    <a:pt x="296544" y="232537"/>
                  </a:lnTo>
                  <a:lnTo>
                    <a:pt x="295148" y="234315"/>
                  </a:lnTo>
                  <a:lnTo>
                    <a:pt x="293877" y="236093"/>
                  </a:lnTo>
                  <a:lnTo>
                    <a:pt x="291846" y="237362"/>
                  </a:lnTo>
                  <a:lnTo>
                    <a:pt x="289051" y="238379"/>
                  </a:lnTo>
                  <a:lnTo>
                    <a:pt x="286385" y="239395"/>
                  </a:lnTo>
                  <a:lnTo>
                    <a:pt x="282448" y="240030"/>
                  </a:lnTo>
                  <a:lnTo>
                    <a:pt x="277494" y="240411"/>
                  </a:lnTo>
                  <a:lnTo>
                    <a:pt x="272414" y="240665"/>
                  </a:lnTo>
                  <a:lnTo>
                    <a:pt x="265811" y="240919"/>
                  </a:lnTo>
                  <a:lnTo>
                    <a:pt x="257810" y="240919"/>
                  </a:lnTo>
                  <a:lnTo>
                    <a:pt x="249681" y="240919"/>
                  </a:lnTo>
                  <a:lnTo>
                    <a:pt x="225933" y="238125"/>
                  </a:lnTo>
                  <a:lnTo>
                    <a:pt x="223012" y="237109"/>
                  </a:lnTo>
                  <a:lnTo>
                    <a:pt x="220852" y="235839"/>
                  </a:lnTo>
                  <a:lnTo>
                    <a:pt x="219583" y="234061"/>
                  </a:lnTo>
                  <a:lnTo>
                    <a:pt x="218312" y="232283"/>
                  </a:lnTo>
                  <a:lnTo>
                    <a:pt x="217297" y="230124"/>
                  </a:lnTo>
                  <a:lnTo>
                    <a:pt x="216662" y="227457"/>
                  </a:lnTo>
                  <a:lnTo>
                    <a:pt x="179450" y="93218"/>
                  </a:lnTo>
                  <a:lnTo>
                    <a:pt x="178942" y="90932"/>
                  </a:lnTo>
                  <a:lnTo>
                    <a:pt x="178435" y="93218"/>
                  </a:lnTo>
                  <a:lnTo>
                    <a:pt x="144272" y="227457"/>
                  </a:lnTo>
                  <a:lnTo>
                    <a:pt x="143637" y="230251"/>
                  </a:lnTo>
                  <a:lnTo>
                    <a:pt x="142621" y="232537"/>
                  </a:lnTo>
                  <a:lnTo>
                    <a:pt x="141350" y="234315"/>
                  </a:lnTo>
                  <a:lnTo>
                    <a:pt x="140208" y="236093"/>
                  </a:lnTo>
                  <a:lnTo>
                    <a:pt x="111251" y="240919"/>
                  </a:lnTo>
                  <a:lnTo>
                    <a:pt x="103124" y="240919"/>
                  </a:lnTo>
                  <a:lnTo>
                    <a:pt x="94868" y="240919"/>
                  </a:lnTo>
                  <a:lnTo>
                    <a:pt x="88264" y="240665"/>
                  </a:lnTo>
                  <a:lnTo>
                    <a:pt x="83185" y="240284"/>
                  </a:lnTo>
                  <a:lnTo>
                    <a:pt x="78104" y="239903"/>
                  </a:lnTo>
                  <a:lnTo>
                    <a:pt x="74167" y="239141"/>
                  </a:lnTo>
                  <a:lnTo>
                    <a:pt x="71247" y="238125"/>
                  </a:lnTo>
                  <a:lnTo>
                    <a:pt x="68325" y="237109"/>
                  </a:lnTo>
                  <a:lnTo>
                    <a:pt x="61975" y="227457"/>
                  </a:lnTo>
                  <a:lnTo>
                    <a:pt x="3555" y="27559"/>
                  </a:lnTo>
                  <a:lnTo>
                    <a:pt x="2031" y="22733"/>
                  </a:lnTo>
                  <a:lnTo>
                    <a:pt x="1015" y="18923"/>
                  </a:lnTo>
                  <a:lnTo>
                    <a:pt x="635" y="16256"/>
                  </a:lnTo>
                  <a:lnTo>
                    <a:pt x="253" y="13589"/>
                  </a:lnTo>
                  <a:lnTo>
                    <a:pt x="0" y="11303"/>
                  </a:lnTo>
                  <a:lnTo>
                    <a:pt x="0" y="9398"/>
                  </a:lnTo>
                  <a:lnTo>
                    <a:pt x="0" y="7747"/>
                  </a:lnTo>
                  <a:lnTo>
                    <a:pt x="508" y="6350"/>
                  </a:lnTo>
                  <a:lnTo>
                    <a:pt x="1397" y="5080"/>
                  </a:lnTo>
                  <a:lnTo>
                    <a:pt x="2286" y="3810"/>
                  </a:lnTo>
                  <a:lnTo>
                    <a:pt x="3937" y="2921"/>
                  </a:lnTo>
                  <a:lnTo>
                    <a:pt x="6350" y="2159"/>
                  </a:lnTo>
                  <a:lnTo>
                    <a:pt x="8762" y="1397"/>
                  </a:lnTo>
                  <a:lnTo>
                    <a:pt x="11937" y="889"/>
                  </a:lnTo>
                  <a:lnTo>
                    <a:pt x="16001" y="508"/>
                  </a:lnTo>
                  <a:lnTo>
                    <a:pt x="20065" y="127"/>
                  </a:lnTo>
                  <a:lnTo>
                    <a:pt x="25146" y="0"/>
                  </a:lnTo>
                  <a:lnTo>
                    <a:pt x="31241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5707" y="2897759"/>
              <a:ext cx="227837" cy="2515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216" y="2800604"/>
              <a:ext cx="1185926" cy="35293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4783" y="2800604"/>
              <a:ext cx="1757298" cy="4376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1608" y="2898902"/>
              <a:ext cx="237490" cy="249554"/>
            </a:xfrm>
            <a:custGeom>
              <a:avLst/>
              <a:gdLst/>
              <a:ahLst/>
              <a:cxnLst/>
              <a:rect l="l" t="t" r="r" b="b"/>
              <a:pathLst>
                <a:path w="237489" h="249555">
                  <a:moveTo>
                    <a:pt x="121284" y="0"/>
                  </a:moveTo>
                  <a:lnTo>
                    <a:pt x="161361" y="4500"/>
                  </a:lnTo>
                  <a:lnTo>
                    <a:pt x="201241" y="24413"/>
                  </a:lnTo>
                  <a:lnTo>
                    <a:pt x="226093" y="59199"/>
                  </a:lnTo>
                  <a:lnTo>
                    <a:pt x="236551" y="108090"/>
                  </a:lnTo>
                  <a:lnTo>
                    <a:pt x="236981" y="122427"/>
                  </a:lnTo>
                  <a:lnTo>
                    <a:pt x="236507" y="136217"/>
                  </a:lnTo>
                  <a:lnTo>
                    <a:pt x="229488" y="173989"/>
                  </a:lnTo>
                  <a:lnTo>
                    <a:pt x="207009" y="214122"/>
                  </a:lnTo>
                  <a:lnTo>
                    <a:pt x="169037" y="240157"/>
                  </a:lnTo>
                  <a:lnTo>
                    <a:pt x="130585" y="248729"/>
                  </a:lnTo>
                  <a:lnTo>
                    <a:pt x="115824" y="249300"/>
                  </a:lnTo>
                  <a:lnTo>
                    <a:pt x="101538" y="248779"/>
                  </a:lnTo>
                  <a:lnTo>
                    <a:pt x="54038" y="236549"/>
                  </a:lnTo>
                  <a:lnTo>
                    <a:pt x="21576" y="209036"/>
                  </a:lnTo>
                  <a:lnTo>
                    <a:pt x="3964" y="167110"/>
                  </a:lnTo>
                  <a:lnTo>
                    <a:pt x="0" y="126873"/>
                  </a:lnTo>
                  <a:lnTo>
                    <a:pt x="476" y="113063"/>
                  </a:lnTo>
                  <a:lnTo>
                    <a:pt x="7619" y="75184"/>
                  </a:lnTo>
                  <a:lnTo>
                    <a:pt x="30352" y="35051"/>
                  </a:lnTo>
                  <a:lnTo>
                    <a:pt x="68071" y="9144"/>
                  </a:lnTo>
                  <a:lnTo>
                    <a:pt x="106523" y="571"/>
                  </a:lnTo>
                  <a:lnTo>
                    <a:pt x="121284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8472" y="2800604"/>
              <a:ext cx="1478534" cy="35293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4037" y="2797556"/>
              <a:ext cx="5759450" cy="351155"/>
            </a:xfrm>
            <a:custGeom>
              <a:avLst/>
              <a:gdLst/>
              <a:ahLst/>
              <a:cxnLst/>
              <a:rect l="l" t="t" r="r" b="b"/>
              <a:pathLst>
                <a:path w="5759450" h="351155">
                  <a:moveTo>
                    <a:pt x="3669906" y="101346"/>
                  </a:moveTo>
                  <a:lnTo>
                    <a:pt x="3717404" y="109474"/>
                  </a:lnTo>
                  <a:lnTo>
                    <a:pt x="3749662" y="132207"/>
                  </a:lnTo>
                  <a:lnTo>
                    <a:pt x="3768331" y="166497"/>
                  </a:lnTo>
                  <a:lnTo>
                    <a:pt x="3774300" y="209677"/>
                  </a:lnTo>
                  <a:lnTo>
                    <a:pt x="3774300" y="219583"/>
                  </a:lnTo>
                  <a:lnTo>
                    <a:pt x="3774300" y="227203"/>
                  </a:lnTo>
                  <a:lnTo>
                    <a:pt x="3772522" y="232791"/>
                  </a:lnTo>
                  <a:lnTo>
                    <a:pt x="3769220" y="236347"/>
                  </a:lnTo>
                  <a:lnTo>
                    <a:pt x="3765791" y="240030"/>
                  </a:lnTo>
                  <a:lnTo>
                    <a:pt x="3761092" y="241808"/>
                  </a:lnTo>
                  <a:lnTo>
                    <a:pt x="3755123" y="241808"/>
                  </a:lnTo>
                  <a:lnTo>
                    <a:pt x="3620630" y="241808"/>
                  </a:lnTo>
                  <a:lnTo>
                    <a:pt x="3629774" y="281686"/>
                  </a:lnTo>
                  <a:lnTo>
                    <a:pt x="3634600" y="287020"/>
                  </a:lnTo>
                  <a:lnTo>
                    <a:pt x="3639426" y="292481"/>
                  </a:lnTo>
                  <a:lnTo>
                    <a:pt x="3681082" y="303530"/>
                  </a:lnTo>
                  <a:lnTo>
                    <a:pt x="3689013" y="303387"/>
                  </a:lnTo>
                  <a:lnTo>
                    <a:pt x="3731247" y="296037"/>
                  </a:lnTo>
                  <a:lnTo>
                    <a:pt x="3737343" y="294132"/>
                  </a:lnTo>
                  <a:lnTo>
                    <a:pt x="3742296" y="292354"/>
                  </a:lnTo>
                  <a:lnTo>
                    <a:pt x="3746233" y="290830"/>
                  </a:lnTo>
                  <a:lnTo>
                    <a:pt x="3750170" y="289179"/>
                  </a:lnTo>
                  <a:lnTo>
                    <a:pt x="3753472" y="288417"/>
                  </a:lnTo>
                  <a:lnTo>
                    <a:pt x="3755885" y="288417"/>
                  </a:lnTo>
                  <a:lnTo>
                    <a:pt x="3757409" y="288417"/>
                  </a:lnTo>
                  <a:lnTo>
                    <a:pt x="3758679" y="288671"/>
                  </a:lnTo>
                  <a:lnTo>
                    <a:pt x="3759568" y="289306"/>
                  </a:lnTo>
                  <a:lnTo>
                    <a:pt x="3760584" y="289941"/>
                  </a:lnTo>
                  <a:lnTo>
                    <a:pt x="3761473" y="290957"/>
                  </a:lnTo>
                  <a:lnTo>
                    <a:pt x="3763886" y="304927"/>
                  </a:lnTo>
                  <a:lnTo>
                    <a:pt x="3763886" y="308991"/>
                  </a:lnTo>
                  <a:lnTo>
                    <a:pt x="3763886" y="312674"/>
                  </a:lnTo>
                  <a:lnTo>
                    <a:pt x="3749916" y="337693"/>
                  </a:lnTo>
                  <a:lnTo>
                    <a:pt x="3745217" y="339725"/>
                  </a:lnTo>
                  <a:lnTo>
                    <a:pt x="3706101" y="348488"/>
                  </a:lnTo>
                  <a:lnTo>
                    <a:pt x="3675367" y="350647"/>
                  </a:lnTo>
                  <a:lnTo>
                    <a:pt x="3661075" y="350172"/>
                  </a:lnTo>
                  <a:lnTo>
                    <a:pt x="3613081" y="338963"/>
                  </a:lnTo>
                  <a:lnTo>
                    <a:pt x="3579748" y="312576"/>
                  </a:lnTo>
                  <a:lnTo>
                    <a:pt x="3561309" y="270442"/>
                  </a:lnTo>
                  <a:lnTo>
                    <a:pt x="3557130" y="228473"/>
                  </a:lnTo>
                  <a:lnTo>
                    <a:pt x="3557626" y="214086"/>
                  </a:lnTo>
                  <a:lnTo>
                    <a:pt x="3564877" y="175260"/>
                  </a:lnTo>
                  <a:lnTo>
                    <a:pt x="3587102" y="135128"/>
                  </a:lnTo>
                  <a:lnTo>
                    <a:pt x="3622662" y="109982"/>
                  </a:lnTo>
                  <a:lnTo>
                    <a:pt x="3657095" y="101891"/>
                  </a:lnTo>
                  <a:lnTo>
                    <a:pt x="3669906" y="101346"/>
                  </a:lnTo>
                  <a:close/>
                </a:path>
                <a:path w="5759450" h="351155">
                  <a:moveTo>
                    <a:pt x="891654" y="101346"/>
                  </a:moveTo>
                  <a:lnTo>
                    <a:pt x="939152" y="109474"/>
                  </a:lnTo>
                  <a:lnTo>
                    <a:pt x="971410" y="132207"/>
                  </a:lnTo>
                  <a:lnTo>
                    <a:pt x="990079" y="166497"/>
                  </a:lnTo>
                  <a:lnTo>
                    <a:pt x="996048" y="209677"/>
                  </a:lnTo>
                  <a:lnTo>
                    <a:pt x="996048" y="219583"/>
                  </a:lnTo>
                  <a:lnTo>
                    <a:pt x="996048" y="227203"/>
                  </a:lnTo>
                  <a:lnTo>
                    <a:pt x="994270" y="232791"/>
                  </a:lnTo>
                  <a:lnTo>
                    <a:pt x="990968" y="236347"/>
                  </a:lnTo>
                  <a:lnTo>
                    <a:pt x="987539" y="240030"/>
                  </a:lnTo>
                  <a:lnTo>
                    <a:pt x="982840" y="241808"/>
                  </a:lnTo>
                  <a:lnTo>
                    <a:pt x="976871" y="241808"/>
                  </a:lnTo>
                  <a:lnTo>
                    <a:pt x="842378" y="241808"/>
                  </a:lnTo>
                  <a:lnTo>
                    <a:pt x="851522" y="281686"/>
                  </a:lnTo>
                  <a:lnTo>
                    <a:pt x="887844" y="302482"/>
                  </a:lnTo>
                  <a:lnTo>
                    <a:pt x="902830" y="303530"/>
                  </a:lnTo>
                  <a:lnTo>
                    <a:pt x="910761" y="303387"/>
                  </a:lnTo>
                  <a:lnTo>
                    <a:pt x="952995" y="296037"/>
                  </a:lnTo>
                  <a:lnTo>
                    <a:pt x="959091" y="294132"/>
                  </a:lnTo>
                  <a:lnTo>
                    <a:pt x="964044" y="292354"/>
                  </a:lnTo>
                  <a:lnTo>
                    <a:pt x="967981" y="290830"/>
                  </a:lnTo>
                  <a:lnTo>
                    <a:pt x="971918" y="289179"/>
                  </a:lnTo>
                  <a:lnTo>
                    <a:pt x="975220" y="288417"/>
                  </a:lnTo>
                  <a:lnTo>
                    <a:pt x="977633" y="288417"/>
                  </a:lnTo>
                  <a:lnTo>
                    <a:pt x="979157" y="288417"/>
                  </a:lnTo>
                  <a:lnTo>
                    <a:pt x="980427" y="288671"/>
                  </a:lnTo>
                  <a:lnTo>
                    <a:pt x="981316" y="289306"/>
                  </a:lnTo>
                  <a:lnTo>
                    <a:pt x="982332" y="289941"/>
                  </a:lnTo>
                  <a:lnTo>
                    <a:pt x="983221" y="290957"/>
                  </a:lnTo>
                  <a:lnTo>
                    <a:pt x="985634" y="304927"/>
                  </a:lnTo>
                  <a:lnTo>
                    <a:pt x="985634" y="308991"/>
                  </a:lnTo>
                  <a:lnTo>
                    <a:pt x="985634" y="312674"/>
                  </a:lnTo>
                  <a:lnTo>
                    <a:pt x="983094" y="329438"/>
                  </a:lnTo>
                  <a:lnTo>
                    <a:pt x="982459" y="330708"/>
                  </a:lnTo>
                  <a:lnTo>
                    <a:pt x="971664" y="337693"/>
                  </a:lnTo>
                  <a:lnTo>
                    <a:pt x="966965" y="339725"/>
                  </a:lnTo>
                  <a:lnTo>
                    <a:pt x="927849" y="348488"/>
                  </a:lnTo>
                  <a:lnTo>
                    <a:pt x="897115" y="350647"/>
                  </a:lnTo>
                  <a:lnTo>
                    <a:pt x="882823" y="350172"/>
                  </a:lnTo>
                  <a:lnTo>
                    <a:pt x="834828" y="338963"/>
                  </a:lnTo>
                  <a:lnTo>
                    <a:pt x="801453" y="312576"/>
                  </a:lnTo>
                  <a:lnTo>
                    <a:pt x="783038" y="270442"/>
                  </a:lnTo>
                  <a:lnTo>
                    <a:pt x="778929" y="228473"/>
                  </a:lnTo>
                  <a:lnTo>
                    <a:pt x="779409" y="214086"/>
                  </a:lnTo>
                  <a:lnTo>
                    <a:pt x="786612" y="175260"/>
                  </a:lnTo>
                  <a:lnTo>
                    <a:pt x="808913" y="135128"/>
                  </a:lnTo>
                  <a:lnTo>
                    <a:pt x="844410" y="109982"/>
                  </a:lnTo>
                  <a:lnTo>
                    <a:pt x="878843" y="101891"/>
                  </a:lnTo>
                  <a:lnTo>
                    <a:pt x="891654" y="101346"/>
                  </a:lnTo>
                  <a:close/>
                </a:path>
                <a:path w="5759450" h="351155">
                  <a:moveTo>
                    <a:pt x="649109" y="101346"/>
                  </a:moveTo>
                  <a:lnTo>
                    <a:pt x="687146" y="108839"/>
                  </a:lnTo>
                  <a:lnTo>
                    <a:pt x="716616" y="135677"/>
                  </a:lnTo>
                  <a:lnTo>
                    <a:pt x="729086" y="177641"/>
                  </a:lnTo>
                  <a:lnTo>
                    <a:pt x="730135" y="200025"/>
                  </a:lnTo>
                  <a:lnTo>
                    <a:pt x="730135" y="336550"/>
                  </a:lnTo>
                  <a:lnTo>
                    <a:pt x="730135" y="338201"/>
                  </a:lnTo>
                  <a:lnTo>
                    <a:pt x="729640" y="339598"/>
                  </a:lnTo>
                  <a:lnTo>
                    <a:pt x="728649" y="340868"/>
                  </a:lnTo>
                  <a:lnTo>
                    <a:pt x="727659" y="342138"/>
                  </a:lnTo>
                  <a:lnTo>
                    <a:pt x="726008" y="343154"/>
                  </a:lnTo>
                  <a:lnTo>
                    <a:pt x="723696" y="343916"/>
                  </a:lnTo>
                  <a:lnTo>
                    <a:pt x="721385" y="344805"/>
                  </a:lnTo>
                  <a:lnTo>
                    <a:pt x="718210" y="345440"/>
                  </a:lnTo>
                  <a:lnTo>
                    <a:pt x="714159" y="345821"/>
                  </a:lnTo>
                  <a:lnTo>
                    <a:pt x="710107" y="346202"/>
                  </a:lnTo>
                  <a:lnTo>
                    <a:pt x="705116" y="346456"/>
                  </a:lnTo>
                  <a:lnTo>
                    <a:pt x="699173" y="346456"/>
                  </a:lnTo>
                  <a:lnTo>
                    <a:pt x="693051" y="346456"/>
                  </a:lnTo>
                  <a:lnTo>
                    <a:pt x="687971" y="346202"/>
                  </a:lnTo>
                  <a:lnTo>
                    <a:pt x="683933" y="345821"/>
                  </a:lnTo>
                  <a:lnTo>
                    <a:pt x="679881" y="345440"/>
                  </a:lnTo>
                  <a:lnTo>
                    <a:pt x="676694" y="344805"/>
                  </a:lnTo>
                  <a:lnTo>
                    <a:pt x="674382" y="343916"/>
                  </a:lnTo>
                  <a:lnTo>
                    <a:pt x="672071" y="343154"/>
                  </a:lnTo>
                  <a:lnTo>
                    <a:pt x="670420" y="342138"/>
                  </a:lnTo>
                  <a:lnTo>
                    <a:pt x="669429" y="340868"/>
                  </a:lnTo>
                  <a:lnTo>
                    <a:pt x="668439" y="339598"/>
                  </a:lnTo>
                  <a:lnTo>
                    <a:pt x="667943" y="338201"/>
                  </a:lnTo>
                  <a:lnTo>
                    <a:pt x="667943" y="336550"/>
                  </a:lnTo>
                  <a:lnTo>
                    <a:pt x="667943" y="210439"/>
                  </a:lnTo>
                  <a:lnTo>
                    <a:pt x="658774" y="169418"/>
                  </a:lnTo>
                  <a:lnTo>
                    <a:pt x="655802" y="164973"/>
                  </a:lnTo>
                  <a:lnTo>
                    <a:pt x="651967" y="161544"/>
                  </a:lnTo>
                  <a:lnTo>
                    <a:pt x="647255" y="159258"/>
                  </a:lnTo>
                  <a:lnTo>
                    <a:pt x="642543" y="156845"/>
                  </a:lnTo>
                  <a:lnTo>
                    <a:pt x="637057" y="155575"/>
                  </a:lnTo>
                  <a:lnTo>
                    <a:pt x="630770" y="155575"/>
                  </a:lnTo>
                  <a:lnTo>
                    <a:pt x="594347" y="174926"/>
                  </a:lnTo>
                  <a:lnTo>
                    <a:pt x="581456" y="189611"/>
                  </a:lnTo>
                  <a:lnTo>
                    <a:pt x="581456" y="336550"/>
                  </a:lnTo>
                  <a:lnTo>
                    <a:pt x="581456" y="338201"/>
                  </a:lnTo>
                  <a:lnTo>
                    <a:pt x="574890" y="343916"/>
                  </a:lnTo>
                  <a:lnTo>
                    <a:pt x="572503" y="344805"/>
                  </a:lnTo>
                  <a:lnTo>
                    <a:pt x="569315" y="345440"/>
                  </a:lnTo>
                  <a:lnTo>
                    <a:pt x="565353" y="345821"/>
                  </a:lnTo>
                  <a:lnTo>
                    <a:pt x="561390" y="346202"/>
                  </a:lnTo>
                  <a:lnTo>
                    <a:pt x="556348" y="346456"/>
                  </a:lnTo>
                  <a:lnTo>
                    <a:pt x="550240" y="346456"/>
                  </a:lnTo>
                  <a:lnTo>
                    <a:pt x="544131" y="346456"/>
                  </a:lnTo>
                  <a:lnTo>
                    <a:pt x="539089" y="346202"/>
                  </a:lnTo>
                  <a:lnTo>
                    <a:pt x="535127" y="345821"/>
                  </a:lnTo>
                  <a:lnTo>
                    <a:pt x="531164" y="345440"/>
                  </a:lnTo>
                  <a:lnTo>
                    <a:pt x="527977" y="344805"/>
                  </a:lnTo>
                  <a:lnTo>
                    <a:pt x="525589" y="343916"/>
                  </a:lnTo>
                  <a:lnTo>
                    <a:pt x="523189" y="343154"/>
                  </a:lnTo>
                  <a:lnTo>
                    <a:pt x="521500" y="342138"/>
                  </a:lnTo>
                  <a:lnTo>
                    <a:pt x="520509" y="340868"/>
                  </a:lnTo>
                  <a:lnTo>
                    <a:pt x="519518" y="339598"/>
                  </a:lnTo>
                  <a:lnTo>
                    <a:pt x="519010" y="338201"/>
                  </a:lnTo>
                  <a:lnTo>
                    <a:pt x="519010" y="336550"/>
                  </a:lnTo>
                  <a:lnTo>
                    <a:pt x="519010" y="115443"/>
                  </a:lnTo>
                  <a:lnTo>
                    <a:pt x="519010" y="113792"/>
                  </a:lnTo>
                  <a:lnTo>
                    <a:pt x="519430" y="112395"/>
                  </a:lnTo>
                  <a:lnTo>
                    <a:pt x="520255" y="111125"/>
                  </a:lnTo>
                  <a:lnTo>
                    <a:pt x="521081" y="109855"/>
                  </a:lnTo>
                  <a:lnTo>
                    <a:pt x="522566" y="108839"/>
                  </a:lnTo>
                  <a:lnTo>
                    <a:pt x="524713" y="108077"/>
                  </a:lnTo>
                  <a:lnTo>
                    <a:pt x="526859" y="107188"/>
                  </a:lnTo>
                  <a:lnTo>
                    <a:pt x="529628" y="106553"/>
                  </a:lnTo>
                  <a:lnTo>
                    <a:pt x="533019" y="106172"/>
                  </a:lnTo>
                  <a:lnTo>
                    <a:pt x="536409" y="105791"/>
                  </a:lnTo>
                  <a:lnTo>
                    <a:pt x="540664" y="105537"/>
                  </a:lnTo>
                  <a:lnTo>
                    <a:pt x="545782" y="105537"/>
                  </a:lnTo>
                  <a:lnTo>
                    <a:pt x="551065" y="105537"/>
                  </a:lnTo>
                  <a:lnTo>
                    <a:pt x="566966" y="108077"/>
                  </a:lnTo>
                  <a:lnTo>
                    <a:pt x="568871" y="108839"/>
                  </a:lnTo>
                  <a:lnTo>
                    <a:pt x="570230" y="109855"/>
                  </a:lnTo>
                  <a:lnTo>
                    <a:pt x="571055" y="111125"/>
                  </a:lnTo>
                  <a:lnTo>
                    <a:pt x="571881" y="112395"/>
                  </a:lnTo>
                  <a:lnTo>
                    <a:pt x="572300" y="113792"/>
                  </a:lnTo>
                  <a:lnTo>
                    <a:pt x="572300" y="115443"/>
                  </a:lnTo>
                  <a:lnTo>
                    <a:pt x="572300" y="140970"/>
                  </a:lnTo>
                  <a:lnTo>
                    <a:pt x="609587" y="111252"/>
                  </a:lnTo>
                  <a:lnTo>
                    <a:pt x="638924" y="101965"/>
                  </a:lnTo>
                  <a:lnTo>
                    <a:pt x="649109" y="101346"/>
                  </a:lnTo>
                  <a:close/>
                </a:path>
                <a:path w="5759450" h="351155">
                  <a:moveTo>
                    <a:pt x="262013" y="101346"/>
                  </a:moveTo>
                  <a:lnTo>
                    <a:pt x="300050" y="108839"/>
                  </a:lnTo>
                  <a:lnTo>
                    <a:pt x="329520" y="135677"/>
                  </a:lnTo>
                  <a:lnTo>
                    <a:pt x="341990" y="177641"/>
                  </a:lnTo>
                  <a:lnTo>
                    <a:pt x="343039" y="200025"/>
                  </a:lnTo>
                  <a:lnTo>
                    <a:pt x="343039" y="336550"/>
                  </a:lnTo>
                  <a:lnTo>
                    <a:pt x="343039" y="338201"/>
                  </a:lnTo>
                  <a:lnTo>
                    <a:pt x="336600" y="343916"/>
                  </a:lnTo>
                  <a:lnTo>
                    <a:pt x="334289" y="344805"/>
                  </a:lnTo>
                  <a:lnTo>
                    <a:pt x="331114" y="345440"/>
                  </a:lnTo>
                  <a:lnTo>
                    <a:pt x="327063" y="345821"/>
                  </a:lnTo>
                  <a:lnTo>
                    <a:pt x="323011" y="346202"/>
                  </a:lnTo>
                  <a:lnTo>
                    <a:pt x="318020" y="346456"/>
                  </a:lnTo>
                  <a:lnTo>
                    <a:pt x="312077" y="346456"/>
                  </a:lnTo>
                  <a:lnTo>
                    <a:pt x="305955" y="346456"/>
                  </a:lnTo>
                  <a:lnTo>
                    <a:pt x="300875" y="346202"/>
                  </a:lnTo>
                  <a:lnTo>
                    <a:pt x="296837" y="345821"/>
                  </a:lnTo>
                  <a:lnTo>
                    <a:pt x="292785" y="345440"/>
                  </a:lnTo>
                  <a:lnTo>
                    <a:pt x="289598" y="344805"/>
                  </a:lnTo>
                  <a:lnTo>
                    <a:pt x="287286" y="343916"/>
                  </a:lnTo>
                  <a:lnTo>
                    <a:pt x="284975" y="343154"/>
                  </a:lnTo>
                  <a:lnTo>
                    <a:pt x="283324" y="342138"/>
                  </a:lnTo>
                  <a:lnTo>
                    <a:pt x="282333" y="340868"/>
                  </a:lnTo>
                  <a:lnTo>
                    <a:pt x="281343" y="339598"/>
                  </a:lnTo>
                  <a:lnTo>
                    <a:pt x="280847" y="338201"/>
                  </a:lnTo>
                  <a:lnTo>
                    <a:pt x="280847" y="336550"/>
                  </a:lnTo>
                  <a:lnTo>
                    <a:pt x="280847" y="210439"/>
                  </a:lnTo>
                  <a:lnTo>
                    <a:pt x="271678" y="169418"/>
                  </a:lnTo>
                  <a:lnTo>
                    <a:pt x="268706" y="164973"/>
                  </a:lnTo>
                  <a:lnTo>
                    <a:pt x="264871" y="161544"/>
                  </a:lnTo>
                  <a:lnTo>
                    <a:pt x="260159" y="159258"/>
                  </a:lnTo>
                  <a:lnTo>
                    <a:pt x="255447" y="156845"/>
                  </a:lnTo>
                  <a:lnTo>
                    <a:pt x="249961" y="155575"/>
                  </a:lnTo>
                  <a:lnTo>
                    <a:pt x="243674" y="155575"/>
                  </a:lnTo>
                  <a:lnTo>
                    <a:pt x="207251" y="174926"/>
                  </a:lnTo>
                  <a:lnTo>
                    <a:pt x="194360" y="189611"/>
                  </a:lnTo>
                  <a:lnTo>
                    <a:pt x="194360" y="336550"/>
                  </a:lnTo>
                  <a:lnTo>
                    <a:pt x="194360" y="338201"/>
                  </a:lnTo>
                  <a:lnTo>
                    <a:pt x="187794" y="343916"/>
                  </a:lnTo>
                  <a:lnTo>
                    <a:pt x="185407" y="344805"/>
                  </a:lnTo>
                  <a:lnTo>
                    <a:pt x="182219" y="345440"/>
                  </a:lnTo>
                  <a:lnTo>
                    <a:pt x="178257" y="345821"/>
                  </a:lnTo>
                  <a:lnTo>
                    <a:pt x="174294" y="346202"/>
                  </a:lnTo>
                  <a:lnTo>
                    <a:pt x="169252" y="346456"/>
                  </a:lnTo>
                  <a:lnTo>
                    <a:pt x="163144" y="346456"/>
                  </a:lnTo>
                  <a:lnTo>
                    <a:pt x="157035" y="346456"/>
                  </a:lnTo>
                  <a:lnTo>
                    <a:pt x="151993" y="346202"/>
                  </a:lnTo>
                  <a:lnTo>
                    <a:pt x="148031" y="345821"/>
                  </a:lnTo>
                  <a:lnTo>
                    <a:pt x="144068" y="345440"/>
                  </a:lnTo>
                  <a:lnTo>
                    <a:pt x="140881" y="344805"/>
                  </a:lnTo>
                  <a:lnTo>
                    <a:pt x="138493" y="343916"/>
                  </a:lnTo>
                  <a:lnTo>
                    <a:pt x="136093" y="343154"/>
                  </a:lnTo>
                  <a:lnTo>
                    <a:pt x="134404" y="342138"/>
                  </a:lnTo>
                  <a:lnTo>
                    <a:pt x="133413" y="340868"/>
                  </a:lnTo>
                  <a:lnTo>
                    <a:pt x="132422" y="339598"/>
                  </a:lnTo>
                  <a:lnTo>
                    <a:pt x="131914" y="338201"/>
                  </a:lnTo>
                  <a:lnTo>
                    <a:pt x="131914" y="336550"/>
                  </a:lnTo>
                  <a:lnTo>
                    <a:pt x="131914" y="115443"/>
                  </a:lnTo>
                  <a:lnTo>
                    <a:pt x="131914" y="113792"/>
                  </a:lnTo>
                  <a:lnTo>
                    <a:pt x="132334" y="112395"/>
                  </a:lnTo>
                  <a:lnTo>
                    <a:pt x="133159" y="111125"/>
                  </a:lnTo>
                  <a:lnTo>
                    <a:pt x="133985" y="109855"/>
                  </a:lnTo>
                  <a:lnTo>
                    <a:pt x="135470" y="108839"/>
                  </a:lnTo>
                  <a:lnTo>
                    <a:pt x="137617" y="108077"/>
                  </a:lnTo>
                  <a:lnTo>
                    <a:pt x="139763" y="107188"/>
                  </a:lnTo>
                  <a:lnTo>
                    <a:pt x="142532" y="106553"/>
                  </a:lnTo>
                  <a:lnTo>
                    <a:pt x="145923" y="106172"/>
                  </a:lnTo>
                  <a:lnTo>
                    <a:pt x="149313" y="105791"/>
                  </a:lnTo>
                  <a:lnTo>
                    <a:pt x="153568" y="105537"/>
                  </a:lnTo>
                  <a:lnTo>
                    <a:pt x="158686" y="105537"/>
                  </a:lnTo>
                  <a:lnTo>
                    <a:pt x="163969" y="105537"/>
                  </a:lnTo>
                  <a:lnTo>
                    <a:pt x="179870" y="108077"/>
                  </a:lnTo>
                  <a:lnTo>
                    <a:pt x="181775" y="108839"/>
                  </a:lnTo>
                  <a:lnTo>
                    <a:pt x="183134" y="109855"/>
                  </a:lnTo>
                  <a:lnTo>
                    <a:pt x="183959" y="111125"/>
                  </a:lnTo>
                  <a:lnTo>
                    <a:pt x="184785" y="112395"/>
                  </a:lnTo>
                  <a:lnTo>
                    <a:pt x="185204" y="113792"/>
                  </a:lnTo>
                  <a:lnTo>
                    <a:pt x="185204" y="115443"/>
                  </a:lnTo>
                  <a:lnTo>
                    <a:pt x="185204" y="140970"/>
                  </a:lnTo>
                  <a:lnTo>
                    <a:pt x="222491" y="111252"/>
                  </a:lnTo>
                  <a:lnTo>
                    <a:pt x="251828" y="101965"/>
                  </a:lnTo>
                  <a:lnTo>
                    <a:pt x="262013" y="101346"/>
                  </a:lnTo>
                  <a:close/>
                </a:path>
                <a:path w="5759450" h="351155">
                  <a:moveTo>
                    <a:pt x="1315072" y="47371"/>
                  </a:moveTo>
                  <a:lnTo>
                    <a:pt x="1321168" y="47371"/>
                  </a:lnTo>
                  <a:lnTo>
                    <a:pt x="1326248" y="47498"/>
                  </a:lnTo>
                  <a:lnTo>
                    <a:pt x="1330312" y="48006"/>
                  </a:lnTo>
                  <a:lnTo>
                    <a:pt x="1334376" y="48387"/>
                  </a:lnTo>
                  <a:lnTo>
                    <a:pt x="1337551" y="49022"/>
                  </a:lnTo>
                  <a:lnTo>
                    <a:pt x="1339837" y="49911"/>
                  </a:lnTo>
                  <a:lnTo>
                    <a:pt x="1342123" y="50800"/>
                  </a:lnTo>
                  <a:lnTo>
                    <a:pt x="1343774" y="51943"/>
                  </a:lnTo>
                  <a:lnTo>
                    <a:pt x="1344790" y="53213"/>
                  </a:lnTo>
                  <a:lnTo>
                    <a:pt x="1345806" y="54610"/>
                  </a:lnTo>
                  <a:lnTo>
                    <a:pt x="1346187" y="56134"/>
                  </a:lnTo>
                  <a:lnTo>
                    <a:pt x="1346187" y="57785"/>
                  </a:lnTo>
                  <a:lnTo>
                    <a:pt x="1346187" y="107061"/>
                  </a:lnTo>
                  <a:lnTo>
                    <a:pt x="1394320" y="107061"/>
                  </a:lnTo>
                  <a:lnTo>
                    <a:pt x="1395971" y="107061"/>
                  </a:lnTo>
                  <a:lnTo>
                    <a:pt x="1397368" y="107442"/>
                  </a:lnTo>
                  <a:lnTo>
                    <a:pt x="1398638" y="108331"/>
                  </a:lnTo>
                  <a:lnTo>
                    <a:pt x="1399908" y="109093"/>
                  </a:lnTo>
                  <a:lnTo>
                    <a:pt x="1400924" y="110490"/>
                  </a:lnTo>
                  <a:lnTo>
                    <a:pt x="1401813" y="112395"/>
                  </a:lnTo>
                  <a:lnTo>
                    <a:pt x="1402575" y="114300"/>
                  </a:lnTo>
                  <a:lnTo>
                    <a:pt x="1403210" y="116840"/>
                  </a:lnTo>
                  <a:lnTo>
                    <a:pt x="1403591" y="120142"/>
                  </a:lnTo>
                  <a:lnTo>
                    <a:pt x="1403972" y="123444"/>
                  </a:lnTo>
                  <a:lnTo>
                    <a:pt x="1404226" y="127508"/>
                  </a:lnTo>
                  <a:lnTo>
                    <a:pt x="1404226" y="132334"/>
                  </a:lnTo>
                  <a:lnTo>
                    <a:pt x="1404226" y="141351"/>
                  </a:lnTo>
                  <a:lnTo>
                    <a:pt x="1403464" y="147828"/>
                  </a:lnTo>
                  <a:lnTo>
                    <a:pt x="1401813" y="151765"/>
                  </a:lnTo>
                  <a:lnTo>
                    <a:pt x="1400162" y="155702"/>
                  </a:lnTo>
                  <a:lnTo>
                    <a:pt x="1397749" y="157607"/>
                  </a:lnTo>
                  <a:lnTo>
                    <a:pt x="1394574" y="157607"/>
                  </a:lnTo>
                  <a:lnTo>
                    <a:pt x="1346187" y="157607"/>
                  </a:lnTo>
                  <a:lnTo>
                    <a:pt x="1346187" y="261366"/>
                  </a:lnTo>
                  <a:lnTo>
                    <a:pt x="1346544" y="269863"/>
                  </a:lnTo>
                  <a:lnTo>
                    <a:pt x="1362570" y="297561"/>
                  </a:lnTo>
                  <a:lnTo>
                    <a:pt x="1372222" y="297561"/>
                  </a:lnTo>
                  <a:lnTo>
                    <a:pt x="1375524" y="297561"/>
                  </a:lnTo>
                  <a:lnTo>
                    <a:pt x="1378572" y="297307"/>
                  </a:lnTo>
                  <a:lnTo>
                    <a:pt x="1381239" y="296672"/>
                  </a:lnTo>
                  <a:lnTo>
                    <a:pt x="1383779" y="296164"/>
                  </a:lnTo>
                  <a:lnTo>
                    <a:pt x="1386192" y="295529"/>
                  </a:lnTo>
                  <a:lnTo>
                    <a:pt x="1388224" y="294767"/>
                  </a:lnTo>
                  <a:lnTo>
                    <a:pt x="1390256" y="294005"/>
                  </a:lnTo>
                  <a:lnTo>
                    <a:pt x="1392034" y="293370"/>
                  </a:lnTo>
                  <a:lnTo>
                    <a:pt x="1393431" y="292735"/>
                  </a:lnTo>
                  <a:lnTo>
                    <a:pt x="1394828" y="292227"/>
                  </a:lnTo>
                  <a:lnTo>
                    <a:pt x="1396098" y="291846"/>
                  </a:lnTo>
                  <a:lnTo>
                    <a:pt x="1397241" y="291846"/>
                  </a:lnTo>
                  <a:lnTo>
                    <a:pt x="1398257" y="291846"/>
                  </a:lnTo>
                  <a:lnTo>
                    <a:pt x="1402194" y="296291"/>
                  </a:lnTo>
                  <a:lnTo>
                    <a:pt x="1402702" y="297942"/>
                  </a:lnTo>
                  <a:lnTo>
                    <a:pt x="1403210" y="300355"/>
                  </a:lnTo>
                  <a:lnTo>
                    <a:pt x="1403591" y="303276"/>
                  </a:lnTo>
                  <a:lnTo>
                    <a:pt x="1403972" y="306324"/>
                  </a:lnTo>
                  <a:lnTo>
                    <a:pt x="1404226" y="310134"/>
                  </a:lnTo>
                  <a:lnTo>
                    <a:pt x="1404226" y="314706"/>
                  </a:lnTo>
                  <a:lnTo>
                    <a:pt x="1404226" y="321945"/>
                  </a:lnTo>
                  <a:lnTo>
                    <a:pt x="1399273" y="339598"/>
                  </a:lnTo>
                  <a:lnTo>
                    <a:pt x="1397749" y="341122"/>
                  </a:lnTo>
                  <a:lnTo>
                    <a:pt x="1395590" y="342519"/>
                  </a:lnTo>
                  <a:lnTo>
                    <a:pt x="1392669" y="343789"/>
                  </a:lnTo>
                  <a:lnTo>
                    <a:pt x="1389875" y="345059"/>
                  </a:lnTo>
                  <a:lnTo>
                    <a:pt x="1369936" y="349123"/>
                  </a:lnTo>
                  <a:lnTo>
                    <a:pt x="1365364" y="349631"/>
                  </a:lnTo>
                  <a:lnTo>
                    <a:pt x="1360792" y="349885"/>
                  </a:lnTo>
                  <a:lnTo>
                    <a:pt x="1356220" y="349885"/>
                  </a:lnTo>
                  <a:lnTo>
                    <a:pt x="1317411" y="342495"/>
                  </a:lnTo>
                  <a:lnTo>
                    <a:pt x="1290676" y="313170"/>
                  </a:lnTo>
                  <a:lnTo>
                    <a:pt x="1284084" y="270891"/>
                  </a:lnTo>
                  <a:lnTo>
                    <a:pt x="1284084" y="157607"/>
                  </a:lnTo>
                  <a:lnTo>
                    <a:pt x="1257541" y="157607"/>
                  </a:lnTo>
                  <a:lnTo>
                    <a:pt x="1254366" y="157607"/>
                  </a:lnTo>
                  <a:lnTo>
                    <a:pt x="1251953" y="155702"/>
                  </a:lnTo>
                  <a:lnTo>
                    <a:pt x="1250302" y="151765"/>
                  </a:lnTo>
                  <a:lnTo>
                    <a:pt x="1248651" y="147828"/>
                  </a:lnTo>
                  <a:lnTo>
                    <a:pt x="1247889" y="141351"/>
                  </a:lnTo>
                  <a:lnTo>
                    <a:pt x="1247889" y="132334"/>
                  </a:lnTo>
                  <a:lnTo>
                    <a:pt x="1247889" y="127508"/>
                  </a:lnTo>
                  <a:lnTo>
                    <a:pt x="1248143" y="123444"/>
                  </a:lnTo>
                  <a:lnTo>
                    <a:pt x="1248524" y="120142"/>
                  </a:lnTo>
                  <a:lnTo>
                    <a:pt x="1248905" y="116840"/>
                  </a:lnTo>
                  <a:lnTo>
                    <a:pt x="1253477" y="108331"/>
                  </a:lnTo>
                  <a:lnTo>
                    <a:pt x="1254747" y="107442"/>
                  </a:lnTo>
                  <a:lnTo>
                    <a:pt x="1256144" y="107061"/>
                  </a:lnTo>
                  <a:lnTo>
                    <a:pt x="1257795" y="107061"/>
                  </a:lnTo>
                  <a:lnTo>
                    <a:pt x="1284084" y="107061"/>
                  </a:lnTo>
                  <a:lnTo>
                    <a:pt x="1284084" y="57785"/>
                  </a:lnTo>
                  <a:lnTo>
                    <a:pt x="1284084" y="56134"/>
                  </a:lnTo>
                  <a:lnTo>
                    <a:pt x="1284465" y="54610"/>
                  </a:lnTo>
                  <a:lnTo>
                    <a:pt x="1285354" y="53213"/>
                  </a:lnTo>
                  <a:lnTo>
                    <a:pt x="1286370" y="51943"/>
                  </a:lnTo>
                  <a:lnTo>
                    <a:pt x="1288021" y="50800"/>
                  </a:lnTo>
                  <a:lnTo>
                    <a:pt x="1290434" y="49911"/>
                  </a:lnTo>
                  <a:lnTo>
                    <a:pt x="1292720" y="49022"/>
                  </a:lnTo>
                  <a:lnTo>
                    <a:pt x="1296022" y="48387"/>
                  </a:lnTo>
                  <a:lnTo>
                    <a:pt x="1300086" y="48006"/>
                  </a:lnTo>
                  <a:lnTo>
                    <a:pt x="1304023" y="47498"/>
                  </a:lnTo>
                  <a:lnTo>
                    <a:pt x="1309103" y="47371"/>
                  </a:lnTo>
                  <a:lnTo>
                    <a:pt x="1315072" y="47371"/>
                  </a:lnTo>
                  <a:close/>
                </a:path>
                <a:path w="5759450" h="351155">
                  <a:moveTo>
                    <a:pt x="32715" y="22733"/>
                  </a:moveTo>
                  <a:lnTo>
                    <a:pt x="39154" y="22733"/>
                  </a:lnTo>
                  <a:lnTo>
                    <a:pt x="44437" y="22987"/>
                  </a:lnTo>
                  <a:lnTo>
                    <a:pt x="48564" y="23495"/>
                  </a:lnTo>
                  <a:lnTo>
                    <a:pt x="52705" y="24003"/>
                  </a:lnTo>
                  <a:lnTo>
                    <a:pt x="56007" y="24638"/>
                  </a:lnTo>
                  <a:lnTo>
                    <a:pt x="58483" y="25527"/>
                  </a:lnTo>
                  <a:lnTo>
                    <a:pt x="60960" y="26289"/>
                  </a:lnTo>
                  <a:lnTo>
                    <a:pt x="62738" y="27432"/>
                  </a:lnTo>
                  <a:lnTo>
                    <a:pt x="63804" y="28702"/>
                  </a:lnTo>
                  <a:lnTo>
                    <a:pt x="64884" y="30099"/>
                  </a:lnTo>
                  <a:lnTo>
                    <a:pt x="65417" y="31496"/>
                  </a:lnTo>
                  <a:lnTo>
                    <a:pt x="65417" y="33147"/>
                  </a:lnTo>
                  <a:lnTo>
                    <a:pt x="65417" y="336042"/>
                  </a:lnTo>
                  <a:lnTo>
                    <a:pt x="65417" y="337693"/>
                  </a:lnTo>
                  <a:lnTo>
                    <a:pt x="64884" y="339090"/>
                  </a:lnTo>
                  <a:lnTo>
                    <a:pt x="63804" y="340487"/>
                  </a:lnTo>
                  <a:lnTo>
                    <a:pt x="62738" y="341757"/>
                  </a:lnTo>
                  <a:lnTo>
                    <a:pt x="60960" y="342900"/>
                  </a:lnTo>
                  <a:lnTo>
                    <a:pt x="58483" y="343662"/>
                  </a:lnTo>
                  <a:lnTo>
                    <a:pt x="56007" y="344551"/>
                  </a:lnTo>
                  <a:lnTo>
                    <a:pt x="52705" y="345186"/>
                  </a:lnTo>
                  <a:lnTo>
                    <a:pt x="48564" y="345694"/>
                  </a:lnTo>
                  <a:lnTo>
                    <a:pt x="44437" y="346202"/>
                  </a:lnTo>
                  <a:lnTo>
                    <a:pt x="39154" y="346456"/>
                  </a:lnTo>
                  <a:lnTo>
                    <a:pt x="32715" y="346456"/>
                  </a:lnTo>
                  <a:lnTo>
                    <a:pt x="26428" y="346456"/>
                  </a:lnTo>
                  <a:lnTo>
                    <a:pt x="21183" y="346202"/>
                  </a:lnTo>
                  <a:lnTo>
                    <a:pt x="16979" y="345694"/>
                  </a:lnTo>
                  <a:lnTo>
                    <a:pt x="12763" y="345186"/>
                  </a:lnTo>
                  <a:lnTo>
                    <a:pt x="9423" y="344551"/>
                  </a:lnTo>
                  <a:lnTo>
                    <a:pt x="6934" y="343662"/>
                  </a:lnTo>
                  <a:lnTo>
                    <a:pt x="4457" y="342900"/>
                  </a:lnTo>
                  <a:lnTo>
                    <a:pt x="2692" y="341757"/>
                  </a:lnTo>
                  <a:lnTo>
                    <a:pt x="1612" y="340487"/>
                  </a:lnTo>
                  <a:lnTo>
                    <a:pt x="533" y="339090"/>
                  </a:lnTo>
                  <a:lnTo>
                    <a:pt x="0" y="337693"/>
                  </a:lnTo>
                  <a:lnTo>
                    <a:pt x="0" y="336042"/>
                  </a:lnTo>
                  <a:lnTo>
                    <a:pt x="0" y="33147"/>
                  </a:lnTo>
                  <a:lnTo>
                    <a:pt x="0" y="31496"/>
                  </a:lnTo>
                  <a:lnTo>
                    <a:pt x="533" y="30099"/>
                  </a:lnTo>
                  <a:lnTo>
                    <a:pt x="1612" y="28702"/>
                  </a:lnTo>
                  <a:lnTo>
                    <a:pt x="2692" y="27432"/>
                  </a:lnTo>
                  <a:lnTo>
                    <a:pt x="4508" y="26289"/>
                  </a:lnTo>
                  <a:lnTo>
                    <a:pt x="7061" y="25527"/>
                  </a:lnTo>
                  <a:lnTo>
                    <a:pt x="9626" y="24638"/>
                  </a:lnTo>
                  <a:lnTo>
                    <a:pt x="12966" y="24003"/>
                  </a:lnTo>
                  <a:lnTo>
                    <a:pt x="17094" y="23495"/>
                  </a:lnTo>
                  <a:lnTo>
                    <a:pt x="21234" y="22987"/>
                  </a:lnTo>
                  <a:lnTo>
                    <a:pt x="26428" y="22733"/>
                  </a:lnTo>
                  <a:lnTo>
                    <a:pt x="32715" y="22733"/>
                  </a:lnTo>
                  <a:close/>
                </a:path>
                <a:path w="5759450" h="351155">
                  <a:moveTo>
                    <a:pt x="4119105" y="762"/>
                  </a:moveTo>
                  <a:lnTo>
                    <a:pt x="4125201" y="762"/>
                  </a:lnTo>
                  <a:lnTo>
                    <a:pt x="4130154" y="1016"/>
                  </a:lnTo>
                  <a:lnTo>
                    <a:pt x="4134218" y="1524"/>
                  </a:lnTo>
                  <a:lnTo>
                    <a:pt x="4138155" y="2032"/>
                  </a:lnTo>
                  <a:lnTo>
                    <a:pt x="4141330" y="2667"/>
                  </a:lnTo>
                  <a:lnTo>
                    <a:pt x="4143616" y="3556"/>
                  </a:lnTo>
                  <a:lnTo>
                    <a:pt x="4145902" y="4445"/>
                  </a:lnTo>
                  <a:lnTo>
                    <a:pt x="4147553" y="5588"/>
                  </a:lnTo>
                  <a:lnTo>
                    <a:pt x="4148569" y="6985"/>
                  </a:lnTo>
                  <a:lnTo>
                    <a:pt x="4149585" y="8255"/>
                  </a:lnTo>
                  <a:lnTo>
                    <a:pt x="4150093" y="9779"/>
                  </a:lnTo>
                  <a:lnTo>
                    <a:pt x="4150093" y="11430"/>
                  </a:lnTo>
                  <a:lnTo>
                    <a:pt x="4150093" y="336550"/>
                  </a:lnTo>
                  <a:lnTo>
                    <a:pt x="4150093" y="338328"/>
                  </a:lnTo>
                  <a:lnTo>
                    <a:pt x="4149585" y="339852"/>
                  </a:lnTo>
                  <a:lnTo>
                    <a:pt x="4148823" y="341122"/>
                  </a:lnTo>
                  <a:lnTo>
                    <a:pt x="4147934" y="342392"/>
                  </a:lnTo>
                  <a:lnTo>
                    <a:pt x="4146537" y="343408"/>
                  </a:lnTo>
                  <a:lnTo>
                    <a:pt x="4144632" y="344170"/>
                  </a:lnTo>
                  <a:lnTo>
                    <a:pt x="4142600" y="345059"/>
                  </a:lnTo>
                  <a:lnTo>
                    <a:pt x="4139933" y="345567"/>
                  </a:lnTo>
                  <a:lnTo>
                    <a:pt x="4136504" y="345948"/>
                  </a:lnTo>
                  <a:lnTo>
                    <a:pt x="4133202" y="346202"/>
                  </a:lnTo>
                  <a:lnTo>
                    <a:pt x="4129011" y="346456"/>
                  </a:lnTo>
                  <a:lnTo>
                    <a:pt x="4124058" y="346456"/>
                  </a:lnTo>
                  <a:lnTo>
                    <a:pt x="4118724" y="346456"/>
                  </a:lnTo>
                  <a:lnTo>
                    <a:pt x="4103103" y="344170"/>
                  </a:lnTo>
                  <a:lnTo>
                    <a:pt x="4101071" y="343408"/>
                  </a:lnTo>
                  <a:lnTo>
                    <a:pt x="4099547" y="342392"/>
                  </a:lnTo>
                  <a:lnTo>
                    <a:pt x="4098658" y="341122"/>
                  </a:lnTo>
                  <a:lnTo>
                    <a:pt x="4097769" y="339852"/>
                  </a:lnTo>
                  <a:lnTo>
                    <a:pt x="4097261" y="338328"/>
                  </a:lnTo>
                  <a:lnTo>
                    <a:pt x="4097261" y="336550"/>
                  </a:lnTo>
                  <a:lnTo>
                    <a:pt x="4097261" y="311912"/>
                  </a:lnTo>
                  <a:lnTo>
                    <a:pt x="4061447" y="340487"/>
                  </a:lnTo>
                  <a:lnTo>
                    <a:pt x="4019918" y="350647"/>
                  </a:lnTo>
                  <a:lnTo>
                    <a:pt x="4007750" y="350029"/>
                  </a:lnTo>
                  <a:lnTo>
                    <a:pt x="3968888" y="335508"/>
                  </a:lnTo>
                  <a:lnTo>
                    <a:pt x="3943527" y="305810"/>
                  </a:lnTo>
                  <a:lnTo>
                    <a:pt x="3930502" y="264449"/>
                  </a:lnTo>
                  <a:lnTo>
                    <a:pt x="3927716" y="228981"/>
                  </a:lnTo>
                  <a:lnTo>
                    <a:pt x="3928119" y="214596"/>
                  </a:lnTo>
                  <a:lnTo>
                    <a:pt x="3934066" y="175895"/>
                  </a:lnTo>
                  <a:lnTo>
                    <a:pt x="3952481" y="135763"/>
                  </a:lnTo>
                  <a:lnTo>
                    <a:pt x="3982707" y="110236"/>
                  </a:lnTo>
                  <a:lnTo>
                    <a:pt x="4024363" y="101346"/>
                  </a:lnTo>
                  <a:lnTo>
                    <a:pt x="4033463" y="101822"/>
                  </a:lnTo>
                  <a:lnTo>
                    <a:pt x="4073178" y="118205"/>
                  </a:lnTo>
                  <a:lnTo>
                    <a:pt x="4088117" y="131064"/>
                  </a:lnTo>
                  <a:lnTo>
                    <a:pt x="4088117" y="11430"/>
                  </a:lnTo>
                  <a:lnTo>
                    <a:pt x="4088117" y="9779"/>
                  </a:lnTo>
                  <a:lnTo>
                    <a:pt x="4088498" y="8255"/>
                  </a:lnTo>
                  <a:lnTo>
                    <a:pt x="4103992" y="1524"/>
                  </a:lnTo>
                  <a:lnTo>
                    <a:pt x="4107929" y="1016"/>
                  </a:lnTo>
                  <a:lnTo>
                    <a:pt x="4113009" y="762"/>
                  </a:lnTo>
                  <a:lnTo>
                    <a:pt x="4119105" y="762"/>
                  </a:lnTo>
                  <a:close/>
                </a:path>
                <a:path w="5759450" h="351155">
                  <a:moveTo>
                    <a:pt x="5579478" y="0"/>
                  </a:moveTo>
                  <a:lnTo>
                    <a:pt x="5585574" y="0"/>
                  </a:lnTo>
                  <a:lnTo>
                    <a:pt x="5590527" y="254"/>
                  </a:lnTo>
                  <a:lnTo>
                    <a:pt x="5609196" y="6223"/>
                  </a:lnTo>
                  <a:lnTo>
                    <a:pt x="5610212" y="7493"/>
                  </a:lnTo>
                  <a:lnTo>
                    <a:pt x="5610720" y="9017"/>
                  </a:lnTo>
                  <a:lnTo>
                    <a:pt x="5610720" y="10668"/>
                  </a:lnTo>
                  <a:lnTo>
                    <a:pt x="5610720" y="132842"/>
                  </a:lnTo>
                  <a:lnTo>
                    <a:pt x="5643486" y="109093"/>
                  </a:lnTo>
                  <a:lnTo>
                    <a:pt x="5678284" y="101346"/>
                  </a:lnTo>
                  <a:lnTo>
                    <a:pt x="5689148" y="101820"/>
                  </a:lnTo>
                  <a:lnTo>
                    <a:pt x="5730370" y="117617"/>
                  </a:lnTo>
                  <a:lnTo>
                    <a:pt x="5752690" y="150876"/>
                  </a:lnTo>
                  <a:lnTo>
                    <a:pt x="5759048" y="189154"/>
                  </a:lnTo>
                  <a:lnTo>
                    <a:pt x="5759310" y="200914"/>
                  </a:lnTo>
                  <a:lnTo>
                    <a:pt x="5759310" y="336550"/>
                  </a:lnTo>
                  <a:lnTo>
                    <a:pt x="5759310" y="338201"/>
                  </a:lnTo>
                  <a:lnTo>
                    <a:pt x="5752960" y="343916"/>
                  </a:lnTo>
                  <a:lnTo>
                    <a:pt x="5750547" y="344805"/>
                  </a:lnTo>
                  <a:lnTo>
                    <a:pt x="5747372" y="345440"/>
                  </a:lnTo>
                  <a:lnTo>
                    <a:pt x="5743308" y="345821"/>
                  </a:lnTo>
                  <a:lnTo>
                    <a:pt x="5739371" y="346202"/>
                  </a:lnTo>
                  <a:lnTo>
                    <a:pt x="5734291" y="346456"/>
                  </a:lnTo>
                  <a:lnTo>
                    <a:pt x="5728322" y="346456"/>
                  </a:lnTo>
                  <a:lnTo>
                    <a:pt x="5722226" y="346456"/>
                  </a:lnTo>
                  <a:lnTo>
                    <a:pt x="5717146" y="346202"/>
                  </a:lnTo>
                  <a:lnTo>
                    <a:pt x="5713082" y="345821"/>
                  </a:lnTo>
                  <a:lnTo>
                    <a:pt x="5709018" y="345440"/>
                  </a:lnTo>
                  <a:lnTo>
                    <a:pt x="5705843" y="344805"/>
                  </a:lnTo>
                  <a:lnTo>
                    <a:pt x="5703557" y="343916"/>
                  </a:lnTo>
                  <a:lnTo>
                    <a:pt x="5701271" y="343154"/>
                  </a:lnTo>
                  <a:lnTo>
                    <a:pt x="5699620" y="342138"/>
                  </a:lnTo>
                  <a:lnTo>
                    <a:pt x="5698604" y="340868"/>
                  </a:lnTo>
                  <a:lnTo>
                    <a:pt x="5697588" y="339598"/>
                  </a:lnTo>
                  <a:lnTo>
                    <a:pt x="5697080" y="338201"/>
                  </a:lnTo>
                  <a:lnTo>
                    <a:pt x="5697080" y="336550"/>
                  </a:lnTo>
                  <a:lnTo>
                    <a:pt x="5697080" y="210439"/>
                  </a:lnTo>
                  <a:lnTo>
                    <a:pt x="5687936" y="169418"/>
                  </a:lnTo>
                  <a:lnTo>
                    <a:pt x="5685015" y="164973"/>
                  </a:lnTo>
                  <a:lnTo>
                    <a:pt x="5681205" y="161544"/>
                  </a:lnTo>
                  <a:lnTo>
                    <a:pt x="5676506" y="159258"/>
                  </a:lnTo>
                  <a:lnTo>
                    <a:pt x="5671807" y="156845"/>
                  </a:lnTo>
                  <a:lnTo>
                    <a:pt x="5666219" y="155575"/>
                  </a:lnTo>
                  <a:lnTo>
                    <a:pt x="5659996" y="155575"/>
                  </a:lnTo>
                  <a:lnTo>
                    <a:pt x="5623547" y="174926"/>
                  </a:lnTo>
                  <a:lnTo>
                    <a:pt x="5610720" y="189611"/>
                  </a:lnTo>
                  <a:lnTo>
                    <a:pt x="5610720" y="336550"/>
                  </a:lnTo>
                  <a:lnTo>
                    <a:pt x="5610720" y="338201"/>
                  </a:lnTo>
                  <a:lnTo>
                    <a:pt x="5604116" y="343916"/>
                  </a:lnTo>
                  <a:lnTo>
                    <a:pt x="5601703" y="344805"/>
                  </a:lnTo>
                  <a:lnTo>
                    <a:pt x="5598528" y="345440"/>
                  </a:lnTo>
                  <a:lnTo>
                    <a:pt x="5594591" y="345821"/>
                  </a:lnTo>
                  <a:lnTo>
                    <a:pt x="5590527" y="346202"/>
                  </a:lnTo>
                  <a:lnTo>
                    <a:pt x="5585574" y="346456"/>
                  </a:lnTo>
                  <a:lnTo>
                    <a:pt x="5579478" y="346456"/>
                  </a:lnTo>
                  <a:lnTo>
                    <a:pt x="5573382" y="346456"/>
                  </a:lnTo>
                  <a:lnTo>
                    <a:pt x="5568302" y="346202"/>
                  </a:lnTo>
                  <a:lnTo>
                    <a:pt x="5564365" y="345821"/>
                  </a:lnTo>
                  <a:lnTo>
                    <a:pt x="5560301" y="345440"/>
                  </a:lnTo>
                  <a:lnTo>
                    <a:pt x="5557126" y="344805"/>
                  </a:lnTo>
                  <a:lnTo>
                    <a:pt x="5554840" y="343916"/>
                  </a:lnTo>
                  <a:lnTo>
                    <a:pt x="5552427" y="343154"/>
                  </a:lnTo>
                  <a:lnTo>
                    <a:pt x="5550649" y="342138"/>
                  </a:lnTo>
                  <a:lnTo>
                    <a:pt x="5549760" y="340868"/>
                  </a:lnTo>
                  <a:lnTo>
                    <a:pt x="5548744" y="339598"/>
                  </a:lnTo>
                  <a:lnTo>
                    <a:pt x="5548236" y="338201"/>
                  </a:lnTo>
                  <a:lnTo>
                    <a:pt x="5548236" y="336550"/>
                  </a:lnTo>
                  <a:lnTo>
                    <a:pt x="5548236" y="10668"/>
                  </a:lnTo>
                  <a:lnTo>
                    <a:pt x="5548236" y="9017"/>
                  </a:lnTo>
                  <a:lnTo>
                    <a:pt x="5548744" y="7493"/>
                  </a:lnTo>
                  <a:lnTo>
                    <a:pt x="5549760" y="6223"/>
                  </a:lnTo>
                  <a:lnTo>
                    <a:pt x="5550649" y="4826"/>
                  </a:lnTo>
                  <a:lnTo>
                    <a:pt x="5564365" y="762"/>
                  </a:lnTo>
                  <a:lnTo>
                    <a:pt x="5568302" y="254"/>
                  </a:lnTo>
                  <a:lnTo>
                    <a:pt x="5573382" y="0"/>
                  </a:lnTo>
                  <a:lnTo>
                    <a:pt x="5579478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7055" y="3401821"/>
            <a:ext cx="8445500" cy="446405"/>
            <a:chOff x="317055" y="3401821"/>
            <a:chExt cx="8445500" cy="446405"/>
          </a:xfrm>
        </p:grpSpPr>
        <p:sp>
          <p:nvSpPr>
            <p:cNvPr id="22" name="object 22"/>
            <p:cNvSpPr/>
            <p:nvPr/>
          </p:nvSpPr>
          <p:spPr>
            <a:xfrm>
              <a:off x="322389" y="3407155"/>
              <a:ext cx="8434260" cy="4353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81465" y="3675125"/>
              <a:ext cx="80517" cy="8547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15" y="3644391"/>
              <a:ext cx="90462" cy="746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4095" y="3556380"/>
              <a:ext cx="106044" cy="1536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4675" y="3556380"/>
              <a:ext cx="105790" cy="153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53791" y="3555999"/>
              <a:ext cx="107568" cy="1543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2938" y="3547236"/>
              <a:ext cx="103886" cy="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9473" y="3547236"/>
              <a:ext cx="103885" cy="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4913" y="3547236"/>
              <a:ext cx="103835" cy="6692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81465" y="3513073"/>
              <a:ext cx="80517" cy="8547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0913" y="3508501"/>
              <a:ext cx="5273040" cy="334010"/>
            </a:xfrm>
            <a:custGeom>
              <a:avLst/>
              <a:gdLst/>
              <a:ahLst/>
              <a:cxnLst/>
              <a:rect l="l" t="t" r="r" b="b"/>
              <a:pathLst>
                <a:path w="5273040" h="334010">
                  <a:moveTo>
                    <a:pt x="4699127" y="4190"/>
                  </a:moveTo>
                  <a:lnTo>
                    <a:pt x="4705222" y="4190"/>
                  </a:lnTo>
                  <a:lnTo>
                    <a:pt x="4710303" y="4445"/>
                  </a:lnTo>
                  <a:lnTo>
                    <a:pt x="4714240" y="4825"/>
                  </a:lnTo>
                  <a:lnTo>
                    <a:pt x="4718177" y="5207"/>
                  </a:lnTo>
                  <a:lnTo>
                    <a:pt x="4721352" y="5842"/>
                  </a:lnTo>
                  <a:lnTo>
                    <a:pt x="4723765" y="6731"/>
                  </a:lnTo>
                  <a:lnTo>
                    <a:pt x="4726178" y="7493"/>
                  </a:lnTo>
                  <a:lnTo>
                    <a:pt x="4727829" y="8509"/>
                  </a:lnTo>
                  <a:lnTo>
                    <a:pt x="4728845" y="9778"/>
                  </a:lnTo>
                  <a:lnTo>
                    <a:pt x="4729861" y="11049"/>
                  </a:lnTo>
                  <a:lnTo>
                    <a:pt x="4730369" y="12446"/>
                  </a:lnTo>
                  <a:lnTo>
                    <a:pt x="4730369" y="14097"/>
                  </a:lnTo>
                  <a:lnTo>
                    <a:pt x="4730369" y="139065"/>
                  </a:lnTo>
                  <a:lnTo>
                    <a:pt x="4736338" y="176911"/>
                  </a:lnTo>
                  <a:lnTo>
                    <a:pt x="4739386" y="181229"/>
                  </a:lnTo>
                  <a:lnTo>
                    <a:pt x="4742434" y="185674"/>
                  </a:lnTo>
                  <a:lnTo>
                    <a:pt x="4746370" y="188975"/>
                  </a:lnTo>
                  <a:lnTo>
                    <a:pt x="4751070" y="191389"/>
                  </a:lnTo>
                  <a:lnTo>
                    <a:pt x="4755769" y="193802"/>
                  </a:lnTo>
                  <a:lnTo>
                    <a:pt x="4761230" y="195072"/>
                  </a:lnTo>
                  <a:lnTo>
                    <a:pt x="4767580" y="195072"/>
                  </a:lnTo>
                  <a:lnTo>
                    <a:pt x="4803854" y="175672"/>
                  </a:lnTo>
                  <a:lnTo>
                    <a:pt x="4817110" y="161036"/>
                  </a:lnTo>
                  <a:lnTo>
                    <a:pt x="4817110" y="14097"/>
                  </a:lnTo>
                  <a:lnTo>
                    <a:pt x="4817110" y="12446"/>
                  </a:lnTo>
                  <a:lnTo>
                    <a:pt x="4823333" y="6731"/>
                  </a:lnTo>
                  <a:lnTo>
                    <a:pt x="4825745" y="5842"/>
                  </a:lnTo>
                  <a:lnTo>
                    <a:pt x="4828920" y="5207"/>
                  </a:lnTo>
                  <a:lnTo>
                    <a:pt x="4832985" y="4825"/>
                  </a:lnTo>
                  <a:lnTo>
                    <a:pt x="4836921" y="4445"/>
                  </a:lnTo>
                  <a:lnTo>
                    <a:pt x="4842002" y="4190"/>
                  </a:lnTo>
                  <a:lnTo>
                    <a:pt x="4848097" y="4190"/>
                  </a:lnTo>
                  <a:lnTo>
                    <a:pt x="4854194" y="4190"/>
                  </a:lnTo>
                  <a:lnTo>
                    <a:pt x="4872609" y="6731"/>
                  </a:lnTo>
                  <a:lnTo>
                    <a:pt x="4874895" y="7493"/>
                  </a:lnTo>
                  <a:lnTo>
                    <a:pt x="4876545" y="8509"/>
                  </a:lnTo>
                  <a:lnTo>
                    <a:pt x="4877562" y="9778"/>
                  </a:lnTo>
                  <a:lnTo>
                    <a:pt x="4878578" y="11049"/>
                  </a:lnTo>
                  <a:lnTo>
                    <a:pt x="4879086" y="12446"/>
                  </a:lnTo>
                  <a:lnTo>
                    <a:pt x="4879086" y="14097"/>
                  </a:lnTo>
                  <a:lnTo>
                    <a:pt x="4879086" y="235204"/>
                  </a:lnTo>
                  <a:lnTo>
                    <a:pt x="4879086" y="236855"/>
                  </a:lnTo>
                  <a:lnTo>
                    <a:pt x="4878578" y="238252"/>
                  </a:lnTo>
                  <a:lnTo>
                    <a:pt x="4877816" y="239522"/>
                  </a:lnTo>
                  <a:lnTo>
                    <a:pt x="4876927" y="240792"/>
                  </a:lnTo>
                  <a:lnTo>
                    <a:pt x="4875530" y="241808"/>
                  </a:lnTo>
                  <a:lnTo>
                    <a:pt x="4873497" y="242570"/>
                  </a:lnTo>
                  <a:lnTo>
                    <a:pt x="4871339" y="243459"/>
                  </a:lnTo>
                  <a:lnTo>
                    <a:pt x="4868671" y="244094"/>
                  </a:lnTo>
                  <a:lnTo>
                    <a:pt x="4865243" y="244475"/>
                  </a:lnTo>
                  <a:lnTo>
                    <a:pt x="4861941" y="244856"/>
                  </a:lnTo>
                  <a:lnTo>
                    <a:pt x="4857622" y="245110"/>
                  </a:lnTo>
                  <a:lnTo>
                    <a:pt x="4852543" y="245110"/>
                  </a:lnTo>
                  <a:lnTo>
                    <a:pt x="4847082" y="245110"/>
                  </a:lnTo>
                  <a:lnTo>
                    <a:pt x="4831207" y="242570"/>
                  </a:lnTo>
                  <a:lnTo>
                    <a:pt x="4829175" y="241808"/>
                  </a:lnTo>
                  <a:lnTo>
                    <a:pt x="4827778" y="240792"/>
                  </a:lnTo>
                  <a:lnTo>
                    <a:pt x="4827016" y="239522"/>
                  </a:lnTo>
                  <a:lnTo>
                    <a:pt x="4826127" y="238252"/>
                  </a:lnTo>
                  <a:lnTo>
                    <a:pt x="4825745" y="236855"/>
                  </a:lnTo>
                  <a:lnTo>
                    <a:pt x="4825745" y="235204"/>
                  </a:lnTo>
                  <a:lnTo>
                    <a:pt x="4825745" y="209677"/>
                  </a:lnTo>
                  <a:lnTo>
                    <a:pt x="4788408" y="239395"/>
                  </a:lnTo>
                  <a:lnTo>
                    <a:pt x="4749165" y="249300"/>
                  </a:lnTo>
                  <a:lnTo>
                    <a:pt x="4738209" y="248826"/>
                  </a:lnTo>
                  <a:lnTo>
                    <a:pt x="4696904" y="233029"/>
                  </a:lnTo>
                  <a:lnTo>
                    <a:pt x="4674631" y="199878"/>
                  </a:lnTo>
                  <a:lnTo>
                    <a:pt x="4668398" y="161549"/>
                  </a:lnTo>
                  <a:lnTo>
                    <a:pt x="4668139" y="149479"/>
                  </a:lnTo>
                  <a:lnTo>
                    <a:pt x="4668139" y="14097"/>
                  </a:lnTo>
                  <a:lnTo>
                    <a:pt x="4668139" y="12446"/>
                  </a:lnTo>
                  <a:lnTo>
                    <a:pt x="4674489" y="6731"/>
                  </a:lnTo>
                  <a:lnTo>
                    <a:pt x="4676902" y="5842"/>
                  </a:lnTo>
                  <a:lnTo>
                    <a:pt x="4680077" y="5207"/>
                  </a:lnTo>
                  <a:lnTo>
                    <a:pt x="4684141" y="4825"/>
                  </a:lnTo>
                  <a:lnTo>
                    <a:pt x="4688205" y="4445"/>
                  </a:lnTo>
                  <a:lnTo>
                    <a:pt x="4693158" y="4190"/>
                  </a:lnTo>
                  <a:lnTo>
                    <a:pt x="4699127" y="4190"/>
                  </a:lnTo>
                  <a:close/>
                </a:path>
                <a:path w="5273040" h="334010">
                  <a:moveTo>
                    <a:pt x="4030091" y="4190"/>
                  </a:moveTo>
                  <a:lnTo>
                    <a:pt x="4036187" y="4190"/>
                  </a:lnTo>
                  <a:lnTo>
                    <a:pt x="4041140" y="4445"/>
                  </a:lnTo>
                  <a:lnTo>
                    <a:pt x="4045204" y="4952"/>
                  </a:lnTo>
                  <a:lnTo>
                    <a:pt x="4049141" y="5461"/>
                  </a:lnTo>
                  <a:lnTo>
                    <a:pt x="4052316" y="6096"/>
                  </a:lnTo>
                  <a:lnTo>
                    <a:pt x="4054729" y="7112"/>
                  </a:lnTo>
                  <a:lnTo>
                    <a:pt x="4057141" y="8000"/>
                  </a:lnTo>
                  <a:lnTo>
                    <a:pt x="4058792" y="9017"/>
                  </a:lnTo>
                  <a:lnTo>
                    <a:pt x="4059809" y="10287"/>
                  </a:lnTo>
                  <a:lnTo>
                    <a:pt x="4060825" y="11557"/>
                  </a:lnTo>
                  <a:lnTo>
                    <a:pt x="4061333" y="12953"/>
                  </a:lnTo>
                  <a:lnTo>
                    <a:pt x="4061333" y="14605"/>
                  </a:lnTo>
                  <a:lnTo>
                    <a:pt x="4061333" y="235204"/>
                  </a:lnTo>
                  <a:lnTo>
                    <a:pt x="4061333" y="236855"/>
                  </a:lnTo>
                  <a:lnTo>
                    <a:pt x="4060825" y="238252"/>
                  </a:lnTo>
                  <a:lnTo>
                    <a:pt x="4059809" y="239522"/>
                  </a:lnTo>
                  <a:lnTo>
                    <a:pt x="4058792" y="240792"/>
                  </a:lnTo>
                  <a:lnTo>
                    <a:pt x="4057141" y="241808"/>
                  </a:lnTo>
                  <a:lnTo>
                    <a:pt x="4054729" y="242570"/>
                  </a:lnTo>
                  <a:lnTo>
                    <a:pt x="4052316" y="243459"/>
                  </a:lnTo>
                  <a:lnTo>
                    <a:pt x="4049141" y="244094"/>
                  </a:lnTo>
                  <a:lnTo>
                    <a:pt x="4045204" y="244475"/>
                  </a:lnTo>
                  <a:lnTo>
                    <a:pt x="4041140" y="244856"/>
                  </a:lnTo>
                  <a:lnTo>
                    <a:pt x="4036187" y="245110"/>
                  </a:lnTo>
                  <a:lnTo>
                    <a:pt x="4030091" y="245110"/>
                  </a:lnTo>
                  <a:lnTo>
                    <a:pt x="4023994" y="245110"/>
                  </a:lnTo>
                  <a:lnTo>
                    <a:pt x="4018915" y="244856"/>
                  </a:lnTo>
                  <a:lnTo>
                    <a:pt x="4014978" y="244475"/>
                  </a:lnTo>
                  <a:lnTo>
                    <a:pt x="4010914" y="244094"/>
                  </a:lnTo>
                  <a:lnTo>
                    <a:pt x="4007739" y="243459"/>
                  </a:lnTo>
                  <a:lnTo>
                    <a:pt x="4005453" y="242570"/>
                  </a:lnTo>
                  <a:lnTo>
                    <a:pt x="4003040" y="241808"/>
                  </a:lnTo>
                  <a:lnTo>
                    <a:pt x="4001262" y="240792"/>
                  </a:lnTo>
                  <a:lnTo>
                    <a:pt x="4000372" y="239522"/>
                  </a:lnTo>
                  <a:lnTo>
                    <a:pt x="3999357" y="238252"/>
                  </a:lnTo>
                  <a:lnTo>
                    <a:pt x="3998848" y="236855"/>
                  </a:lnTo>
                  <a:lnTo>
                    <a:pt x="3998848" y="235204"/>
                  </a:lnTo>
                  <a:lnTo>
                    <a:pt x="3998848" y="14605"/>
                  </a:lnTo>
                  <a:lnTo>
                    <a:pt x="3998848" y="12953"/>
                  </a:lnTo>
                  <a:lnTo>
                    <a:pt x="3999357" y="11557"/>
                  </a:lnTo>
                  <a:lnTo>
                    <a:pt x="4000372" y="10287"/>
                  </a:lnTo>
                  <a:lnTo>
                    <a:pt x="4001262" y="9017"/>
                  </a:lnTo>
                  <a:lnTo>
                    <a:pt x="4003040" y="8000"/>
                  </a:lnTo>
                  <a:lnTo>
                    <a:pt x="4005453" y="7112"/>
                  </a:lnTo>
                  <a:lnTo>
                    <a:pt x="4007739" y="6096"/>
                  </a:lnTo>
                  <a:lnTo>
                    <a:pt x="4010914" y="5461"/>
                  </a:lnTo>
                  <a:lnTo>
                    <a:pt x="4014978" y="4952"/>
                  </a:lnTo>
                  <a:lnTo>
                    <a:pt x="4018915" y="4445"/>
                  </a:lnTo>
                  <a:lnTo>
                    <a:pt x="4023994" y="4190"/>
                  </a:lnTo>
                  <a:lnTo>
                    <a:pt x="4030091" y="4190"/>
                  </a:lnTo>
                  <a:close/>
                </a:path>
                <a:path w="5273040" h="334010">
                  <a:moveTo>
                    <a:pt x="31750" y="4190"/>
                  </a:moveTo>
                  <a:lnTo>
                    <a:pt x="38862" y="4190"/>
                  </a:lnTo>
                  <a:lnTo>
                    <a:pt x="44450" y="4318"/>
                  </a:lnTo>
                  <a:lnTo>
                    <a:pt x="48513" y="4572"/>
                  </a:lnTo>
                  <a:lnTo>
                    <a:pt x="52704" y="4825"/>
                  </a:lnTo>
                  <a:lnTo>
                    <a:pt x="55879" y="5461"/>
                  </a:lnTo>
                  <a:lnTo>
                    <a:pt x="58165" y="6476"/>
                  </a:lnTo>
                  <a:lnTo>
                    <a:pt x="60578" y="7493"/>
                  </a:lnTo>
                  <a:lnTo>
                    <a:pt x="62229" y="9017"/>
                  </a:lnTo>
                  <a:lnTo>
                    <a:pt x="63373" y="11049"/>
                  </a:lnTo>
                  <a:lnTo>
                    <a:pt x="64642" y="13081"/>
                  </a:lnTo>
                  <a:lnTo>
                    <a:pt x="65786" y="16001"/>
                  </a:lnTo>
                  <a:lnTo>
                    <a:pt x="66928" y="19812"/>
                  </a:lnTo>
                  <a:lnTo>
                    <a:pt x="118872" y="167767"/>
                  </a:lnTo>
                  <a:lnTo>
                    <a:pt x="119634" y="167767"/>
                  </a:lnTo>
                  <a:lnTo>
                    <a:pt x="167259" y="16890"/>
                  </a:lnTo>
                  <a:lnTo>
                    <a:pt x="168275" y="12573"/>
                  </a:lnTo>
                  <a:lnTo>
                    <a:pt x="169545" y="9651"/>
                  </a:lnTo>
                  <a:lnTo>
                    <a:pt x="171069" y="8255"/>
                  </a:lnTo>
                  <a:lnTo>
                    <a:pt x="172720" y="6858"/>
                  </a:lnTo>
                  <a:lnTo>
                    <a:pt x="175260" y="5842"/>
                  </a:lnTo>
                  <a:lnTo>
                    <a:pt x="178942" y="5207"/>
                  </a:lnTo>
                  <a:lnTo>
                    <a:pt x="182499" y="4572"/>
                  </a:lnTo>
                  <a:lnTo>
                    <a:pt x="188849" y="4190"/>
                  </a:lnTo>
                  <a:lnTo>
                    <a:pt x="197992" y="4190"/>
                  </a:lnTo>
                  <a:lnTo>
                    <a:pt x="205104" y="4190"/>
                  </a:lnTo>
                  <a:lnTo>
                    <a:pt x="210947" y="4572"/>
                  </a:lnTo>
                  <a:lnTo>
                    <a:pt x="215646" y="5207"/>
                  </a:lnTo>
                  <a:lnTo>
                    <a:pt x="220345" y="5842"/>
                  </a:lnTo>
                  <a:lnTo>
                    <a:pt x="223900" y="7112"/>
                  </a:lnTo>
                  <a:lnTo>
                    <a:pt x="226060" y="8889"/>
                  </a:lnTo>
                  <a:lnTo>
                    <a:pt x="228346" y="10795"/>
                  </a:lnTo>
                  <a:lnTo>
                    <a:pt x="229488" y="13208"/>
                  </a:lnTo>
                  <a:lnTo>
                    <a:pt x="229488" y="16256"/>
                  </a:lnTo>
                  <a:lnTo>
                    <a:pt x="229488" y="19303"/>
                  </a:lnTo>
                  <a:lnTo>
                    <a:pt x="153924" y="243586"/>
                  </a:lnTo>
                  <a:lnTo>
                    <a:pt x="127126" y="321945"/>
                  </a:lnTo>
                  <a:lnTo>
                    <a:pt x="85978" y="333502"/>
                  </a:lnTo>
                  <a:lnTo>
                    <a:pt x="79375" y="333502"/>
                  </a:lnTo>
                  <a:lnTo>
                    <a:pt x="74040" y="333248"/>
                  </a:lnTo>
                  <a:lnTo>
                    <a:pt x="70103" y="332613"/>
                  </a:lnTo>
                  <a:lnTo>
                    <a:pt x="66166" y="332105"/>
                  </a:lnTo>
                  <a:lnTo>
                    <a:pt x="63119" y="331089"/>
                  </a:lnTo>
                  <a:lnTo>
                    <a:pt x="61213" y="329819"/>
                  </a:lnTo>
                  <a:lnTo>
                    <a:pt x="59182" y="328549"/>
                  </a:lnTo>
                  <a:lnTo>
                    <a:pt x="58165" y="326898"/>
                  </a:lnTo>
                  <a:lnTo>
                    <a:pt x="57912" y="324866"/>
                  </a:lnTo>
                  <a:lnTo>
                    <a:pt x="57785" y="322834"/>
                  </a:lnTo>
                  <a:lnTo>
                    <a:pt x="58292" y="320548"/>
                  </a:lnTo>
                  <a:lnTo>
                    <a:pt x="59436" y="317627"/>
                  </a:lnTo>
                  <a:lnTo>
                    <a:pt x="88900" y="243586"/>
                  </a:lnTo>
                  <a:lnTo>
                    <a:pt x="86740" y="242570"/>
                  </a:lnTo>
                  <a:lnTo>
                    <a:pt x="84836" y="241046"/>
                  </a:lnTo>
                  <a:lnTo>
                    <a:pt x="83185" y="239014"/>
                  </a:lnTo>
                  <a:lnTo>
                    <a:pt x="81407" y="236981"/>
                  </a:lnTo>
                  <a:lnTo>
                    <a:pt x="80137" y="234696"/>
                  </a:lnTo>
                  <a:lnTo>
                    <a:pt x="79248" y="232410"/>
                  </a:lnTo>
                  <a:lnTo>
                    <a:pt x="3175" y="29210"/>
                  </a:lnTo>
                  <a:lnTo>
                    <a:pt x="1016" y="23495"/>
                  </a:lnTo>
                  <a:lnTo>
                    <a:pt x="0" y="19050"/>
                  </a:lnTo>
                  <a:lnTo>
                    <a:pt x="0" y="16001"/>
                  </a:lnTo>
                  <a:lnTo>
                    <a:pt x="0" y="12953"/>
                  </a:lnTo>
                  <a:lnTo>
                    <a:pt x="24002" y="4190"/>
                  </a:lnTo>
                  <a:lnTo>
                    <a:pt x="31750" y="4190"/>
                  </a:lnTo>
                  <a:close/>
                </a:path>
                <a:path w="5273040" h="334010">
                  <a:moveTo>
                    <a:pt x="5195443" y="0"/>
                  </a:moveTo>
                  <a:lnTo>
                    <a:pt x="5202428" y="0"/>
                  </a:lnTo>
                  <a:lnTo>
                    <a:pt x="5209159" y="508"/>
                  </a:lnTo>
                  <a:lnTo>
                    <a:pt x="5215636" y="1524"/>
                  </a:lnTo>
                  <a:lnTo>
                    <a:pt x="5222240" y="2539"/>
                  </a:lnTo>
                  <a:lnTo>
                    <a:pt x="5228082" y="3683"/>
                  </a:lnTo>
                  <a:lnTo>
                    <a:pt x="5233416" y="5207"/>
                  </a:lnTo>
                  <a:lnTo>
                    <a:pt x="5238750" y="6731"/>
                  </a:lnTo>
                  <a:lnTo>
                    <a:pt x="5243195" y="8255"/>
                  </a:lnTo>
                  <a:lnTo>
                    <a:pt x="5246751" y="10033"/>
                  </a:lnTo>
                  <a:lnTo>
                    <a:pt x="5250434" y="11811"/>
                  </a:lnTo>
                  <a:lnTo>
                    <a:pt x="5259705" y="24384"/>
                  </a:lnTo>
                  <a:lnTo>
                    <a:pt x="5260086" y="26543"/>
                  </a:lnTo>
                  <a:lnTo>
                    <a:pt x="5260340" y="29083"/>
                  </a:lnTo>
                  <a:lnTo>
                    <a:pt x="5260594" y="31623"/>
                  </a:lnTo>
                  <a:lnTo>
                    <a:pt x="5260720" y="34798"/>
                  </a:lnTo>
                  <a:lnTo>
                    <a:pt x="5260720" y="38608"/>
                  </a:lnTo>
                  <a:lnTo>
                    <a:pt x="5260720" y="43052"/>
                  </a:lnTo>
                  <a:lnTo>
                    <a:pt x="5260594" y="46736"/>
                  </a:lnTo>
                  <a:lnTo>
                    <a:pt x="5256657" y="59562"/>
                  </a:lnTo>
                  <a:lnTo>
                    <a:pt x="5255768" y="60198"/>
                  </a:lnTo>
                  <a:lnTo>
                    <a:pt x="5254497" y="60451"/>
                  </a:lnTo>
                  <a:lnTo>
                    <a:pt x="5253228" y="60451"/>
                  </a:lnTo>
                  <a:lnTo>
                    <a:pt x="5251704" y="60451"/>
                  </a:lnTo>
                  <a:lnTo>
                    <a:pt x="5249418" y="59562"/>
                  </a:lnTo>
                  <a:lnTo>
                    <a:pt x="5246243" y="57912"/>
                  </a:lnTo>
                  <a:lnTo>
                    <a:pt x="5243195" y="56134"/>
                  </a:lnTo>
                  <a:lnTo>
                    <a:pt x="5239258" y="54228"/>
                  </a:lnTo>
                  <a:lnTo>
                    <a:pt x="5234559" y="52324"/>
                  </a:lnTo>
                  <a:lnTo>
                    <a:pt x="5229860" y="50292"/>
                  </a:lnTo>
                  <a:lnTo>
                    <a:pt x="5224398" y="48387"/>
                  </a:lnTo>
                  <a:lnTo>
                    <a:pt x="5218176" y="46736"/>
                  </a:lnTo>
                  <a:lnTo>
                    <a:pt x="5211953" y="44958"/>
                  </a:lnTo>
                  <a:lnTo>
                    <a:pt x="5204968" y="44069"/>
                  </a:lnTo>
                  <a:lnTo>
                    <a:pt x="5196967" y="44069"/>
                  </a:lnTo>
                  <a:lnTo>
                    <a:pt x="5191379" y="44069"/>
                  </a:lnTo>
                  <a:lnTo>
                    <a:pt x="5186553" y="44703"/>
                  </a:lnTo>
                  <a:lnTo>
                    <a:pt x="5182362" y="45847"/>
                  </a:lnTo>
                  <a:lnTo>
                    <a:pt x="5178297" y="46989"/>
                  </a:lnTo>
                  <a:lnTo>
                    <a:pt x="5174869" y="48640"/>
                  </a:lnTo>
                  <a:lnTo>
                    <a:pt x="5172202" y="50800"/>
                  </a:lnTo>
                  <a:lnTo>
                    <a:pt x="5169535" y="52959"/>
                  </a:lnTo>
                  <a:lnTo>
                    <a:pt x="5167630" y="55499"/>
                  </a:lnTo>
                  <a:lnTo>
                    <a:pt x="5166233" y="58293"/>
                  </a:lnTo>
                  <a:lnTo>
                    <a:pt x="5164963" y="61213"/>
                  </a:lnTo>
                  <a:lnTo>
                    <a:pt x="5164328" y="64388"/>
                  </a:lnTo>
                  <a:lnTo>
                    <a:pt x="5164328" y="67690"/>
                  </a:lnTo>
                  <a:lnTo>
                    <a:pt x="5164328" y="72771"/>
                  </a:lnTo>
                  <a:lnTo>
                    <a:pt x="5165852" y="77088"/>
                  </a:lnTo>
                  <a:lnTo>
                    <a:pt x="5169027" y="80518"/>
                  </a:lnTo>
                  <a:lnTo>
                    <a:pt x="5172075" y="83947"/>
                  </a:lnTo>
                  <a:lnTo>
                    <a:pt x="5176266" y="87122"/>
                  </a:lnTo>
                  <a:lnTo>
                    <a:pt x="5181345" y="89662"/>
                  </a:lnTo>
                  <a:lnTo>
                    <a:pt x="5186553" y="92328"/>
                  </a:lnTo>
                  <a:lnTo>
                    <a:pt x="5192268" y="94869"/>
                  </a:lnTo>
                  <a:lnTo>
                    <a:pt x="5198871" y="97155"/>
                  </a:lnTo>
                  <a:lnTo>
                    <a:pt x="5205348" y="99441"/>
                  </a:lnTo>
                  <a:lnTo>
                    <a:pt x="5244972" y="117856"/>
                  </a:lnTo>
                  <a:lnTo>
                    <a:pt x="5270414" y="152342"/>
                  </a:lnTo>
                  <a:lnTo>
                    <a:pt x="5273040" y="172720"/>
                  </a:lnTo>
                  <a:lnTo>
                    <a:pt x="5272609" y="181864"/>
                  </a:lnTo>
                  <a:lnTo>
                    <a:pt x="5257466" y="219122"/>
                  </a:lnTo>
                  <a:lnTo>
                    <a:pt x="5224113" y="241712"/>
                  </a:lnTo>
                  <a:lnTo>
                    <a:pt x="5177409" y="249300"/>
                  </a:lnTo>
                  <a:lnTo>
                    <a:pt x="5169154" y="249300"/>
                  </a:lnTo>
                  <a:lnTo>
                    <a:pt x="5161280" y="248666"/>
                  </a:lnTo>
                  <a:lnTo>
                    <a:pt x="5153787" y="247396"/>
                  </a:lnTo>
                  <a:lnTo>
                    <a:pt x="5146167" y="246125"/>
                  </a:lnTo>
                  <a:lnTo>
                    <a:pt x="5139436" y="244602"/>
                  </a:lnTo>
                  <a:lnTo>
                    <a:pt x="5133594" y="242697"/>
                  </a:lnTo>
                  <a:lnTo>
                    <a:pt x="5127625" y="240792"/>
                  </a:lnTo>
                  <a:lnTo>
                    <a:pt x="5122671" y="238887"/>
                  </a:lnTo>
                  <a:lnTo>
                    <a:pt x="5118735" y="236855"/>
                  </a:lnTo>
                  <a:lnTo>
                    <a:pt x="5114670" y="234950"/>
                  </a:lnTo>
                  <a:lnTo>
                    <a:pt x="5111877" y="233045"/>
                  </a:lnTo>
                  <a:lnTo>
                    <a:pt x="5109971" y="231267"/>
                  </a:lnTo>
                  <a:lnTo>
                    <a:pt x="5108194" y="229616"/>
                  </a:lnTo>
                  <a:lnTo>
                    <a:pt x="5106796" y="226822"/>
                  </a:lnTo>
                  <a:lnTo>
                    <a:pt x="5105781" y="223139"/>
                  </a:lnTo>
                  <a:lnTo>
                    <a:pt x="5104765" y="219456"/>
                  </a:lnTo>
                  <a:lnTo>
                    <a:pt x="5104257" y="213995"/>
                  </a:lnTo>
                  <a:lnTo>
                    <a:pt x="5104257" y="206629"/>
                  </a:lnTo>
                  <a:lnTo>
                    <a:pt x="5104257" y="201930"/>
                  </a:lnTo>
                  <a:lnTo>
                    <a:pt x="5106289" y="188214"/>
                  </a:lnTo>
                  <a:lnTo>
                    <a:pt x="5106923" y="186436"/>
                  </a:lnTo>
                  <a:lnTo>
                    <a:pt x="5107813" y="185293"/>
                  </a:lnTo>
                  <a:lnTo>
                    <a:pt x="5108829" y="184785"/>
                  </a:lnTo>
                  <a:lnTo>
                    <a:pt x="5109718" y="184150"/>
                  </a:lnTo>
                  <a:lnTo>
                    <a:pt x="5110988" y="183896"/>
                  </a:lnTo>
                  <a:lnTo>
                    <a:pt x="5112512" y="183896"/>
                  </a:lnTo>
                  <a:lnTo>
                    <a:pt x="5114290" y="183896"/>
                  </a:lnTo>
                  <a:lnTo>
                    <a:pt x="5116957" y="184912"/>
                  </a:lnTo>
                  <a:lnTo>
                    <a:pt x="5120513" y="186944"/>
                  </a:lnTo>
                  <a:lnTo>
                    <a:pt x="5124069" y="188975"/>
                  </a:lnTo>
                  <a:lnTo>
                    <a:pt x="5152263" y="200660"/>
                  </a:lnTo>
                  <a:lnTo>
                    <a:pt x="5159247" y="202819"/>
                  </a:lnTo>
                  <a:lnTo>
                    <a:pt x="5167248" y="203962"/>
                  </a:lnTo>
                  <a:lnTo>
                    <a:pt x="5176139" y="203962"/>
                  </a:lnTo>
                  <a:lnTo>
                    <a:pt x="5181727" y="203962"/>
                  </a:lnTo>
                  <a:lnTo>
                    <a:pt x="5186807" y="203327"/>
                  </a:lnTo>
                  <a:lnTo>
                    <a:pt x="5191125" y="202184"/>
                  </a:lnTo>
                  <a:lnTo>
                    <a:pt x="5195570" y="201041"/>
                  </a:lnTo>
                  <a:lnTo>
                    <a:pt x="5199380" y="199390"/>
                  </a:lnTo>
                  <a:lnTo>
                    <a:pt x="5202555" y="197231"/>
                  </a:lnTo>
                  <a:lnTo>
                    <a:pt x="5205730" y="195072"/>
                  </a:lnTo>
                  <a:lnTo>
                    <a:pt x="5208270" y="192405"/>
                  </a:lnTo>
                  <a:lnTo>
                    <a:pt x="5209920" y="189103"/>
                  </a:lnTo>
                  <a:lnTo>
                    <a:pt x="5211571" y="185800"/>
                  </a:lnTo>
                  <a:lnTo>
                    <a:pt x="5212334" y="181991"/>
                  </a:lnTo>
                  <a:lnTo>
                    <a:pt x="5212334" y="177673"/>
                  </a:lnTo>
                  <a:lnTo>
                    <a:pt x="5212334" y="172720"/>
                  </a:lnTo>
                  <a:lnTo>
                    <a:pt x="5178552" y="148209"/>
                  </a:lnTo>
                  <a:lnTo>
                    <a:pt x="5172202" y="145923"/>
                  </a:lnTo>
                  <a:lnTo>
                    <a:pt x="5165597" y="143256"/>
                  </a:lnTo>
                  <a:lnTo>
                    <a:pt x="5158994" y="140462"/>
                  </a:lnTo>
                  <a:lnTo>
                    <a:pt x="5152263" y="137668"/>
                  </a:lnTo>
                  <a:lnTo>
                    <a:pt x="5145786" y="134493"/>
                  </a:lnTo>
                  <a:lnTo>
                    <a:pt x="5139436" y="130810"/>
                  </a:lnTo>
                  <a:lnTo>
                    <a:pt x="5132959" y="127254"/>
                  </a:lnTo>
                  <a:lnTo>
                    <a:pt x="5108098" y="92541"/>
                  </a:lnTo>
                  <a:lnTo>
                    <a:pt x="5105527" y="71627"/>
                  </a:lnTo>
                  <a:lnTo>
                    <a:pt x="5105909" y="63869"/>
                  </a:lnTo>
                  <a:lnTo>
                    <a:pt x="5124055" y="24792"/>
                  </a:lnTo>
                  <a:lnTo>
                    <a:pt x="5157978" y="5207"/>
                  </a:lnTo>
                  <a:lnTo>
                    <a:pt x="5185320" y="331"/>
                  </a:lnTo>
                  <a:lnTo>
                    <a:pt x="5195443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6706" y="3410203"/>
              <a:ext cx="1084453" cy="43764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4729" y="3508501"/>
              <a:ext cx="495300" cy="334010"/>
            </a:xfrm>
            <a:custGeom>
              <a:avLst/>
              <a:gdLst/>
              <a:ahLst/>
              <a:cxnLst/>
              <a:rect l="l" t="t" r="r" b="b"/>
              <a:pathLst>
                <a:path w="495300" h="334010">
                  <a:moveTo>
                    <a:pt x="405384" y="0"/>
                  </a:moveTo>
                  <a:lnTo>
                    <a:pt x="446786" y="9525"/>
                  </a:lnTo>
                  <a:lnTo>
                    <a:pt x="474599" y="35687"/>
                  </a:lnTo>
                  <a:lnTo>
                    <a:pt x="490347" y="74295"/>
                  </a:lnTo>
                  <a:lnTo>
                    <a:pt x="495300" y="121412"/>
                  </a:lnTo>
                  <a:lnTo>
                    <a:pt x="494897" y="135798"/>
                  </a:lnTo>
                  <a:lnTo>
                    <a:pt x="488950" y="174625"/>
                  </a:lnTo>
                  <a:lnTo>
                    <a:pt x="470535" y="214884"/>
                  </a:lnTo>
                  <a:lnTo>
                    <a:pt x="440309" y="240411"/>
                  </a:lnTo>
                  <a:lnTo>
                    <a:pt x="398906" y="249300"/>
                  </a:lnTo>
                  <a:lnTo>
                    <a:pt x="392429" y="249300"/>
                  </a:lnTo>
                  <a:lnTo>
                    <a:pt x="365633" y="241681"/>
                  </a:lnTo>
                  <a:lnTo>
                    <a:pt x="360552" y="239141"/>
                  </a:lnTo>
                  <a:lnTo>
                    <a:pt x="355600" y="235966"/>
                  </a:lnTo>
                  <a:lnTo>
                    <a:pt x="350647" y="232156"/>
                  </a:lnTo>
                  <a:lnTo>
                    <a:pt x="345567" y="228346"/>
                  </a:lnTo>
                  <a:lnTo>
                    <a:pt x="340487" y="223900"/>
                  </a:lnTo>
                  <a:lnTo>
                    <a:pt x="335279" y="218821"/>
                  </a:lnTo>
                  <a:lnTo>
                    <a:pt x="335279" y="322834"/>
                  </a:lnTo>
                  <a:lnTo>
                    <a:pt x="335279" y="324485"/>
                  </a:lnTo>
                  <a:lnTo>
                    <a:pt x="334772" y="326009"/>
                  </a:lnTo>
                  <a:lnTo>
                    <a:pt x="333755" y="327279"/>
                  </a:lnTo>
                  <a:lnTo>
                    <a:pt x="332740" y="328675"/>
                  </a:lnTo>
                  <a:lnTo>
                    <a:pt x="331089" y="329819"/>
                  </a:lnTo>
                  <a:lnTo>
                    <a:pt x="328675" y="330708"/>
                  </a:lnTo>
                  <a:lnTo>
                    <a:pt x="326263" y="331597"/>
                  </a:lnTo>
                  <a:lnTo>
                    <a:pt x="323088" y="332359"/>
                  </a:lnTo>
                  <a:lnTo>
                    <a:pt x="319150" y="332740"/>
                  </a:lnTo>
                  <a:lnTo>
                    <a:pt x="315087" y="333248"/>
                  </a:lnTo>
                  <a:lnTo>
                    <a:pt x="310134" y="333502"/>
                  </a:lnTo>
                  <a:lnTo>
                    <a:pt x="304038" y="333502"/>
                  </a:lnTo>
                  <a:lnTo>
                    <a:pt x="297942" y="333502"/>
                  </a:lnTo>
                  <a:lnTo>
                    <a:pt x="292862" y="333248"/>
                  </a:lnTo>
                  <a:lnTo>
                    <a:pt x="288925" y="332740"/>
                  </a:lnTo>
                  <a:lnTo>
                    <a:pt x="284861" y="332359"/>
                  </a:lnTo>
                  <a:lnTo>
                    <a:pt x="281686" y="331597"/>
                  </a:lnTo>
                  <a:lnTo>
                    <a:pt x="279400" y="330708"/>
                  </a:lnTo>
                  <a:lnTo>
                    <a:pt x="276987" y="329819"/>
                  </a:lnTo>
                  <a:lnTo>
                    <a:pt x="275209" y="328675"/>
                  </a:lnTo>
                  <a:lnTo>
                    <a:pt x="274320" y="327279"/>
                  </a:lnTo>
                  <a:lnTo>
                    <a:pt x="273303" y="326009"/>
                  </a:lnTo>
                  <a:lnTo>
                    <a:pt x="272796" y="324485"/>
                  </a:lnTo>
                  <a:lnTo>
                    <a:pt x="272796" y="322834"/>
                  </a:lnTo>
                  <a:lnTo>
                    <a:pt x="272796" y="14097"/>
                  </a:lnTo>
                  <a:lnTo>
                    <a:pt x="272796" y="12446"/>
                  </a:lnTo>
                  <a:lnTo>
                    <a:pt x="273176" y="11049"/>
                  </a:lnTo>
                  <a:lnTo>
                    <a:pt x="274066" y="9778"/>
                  </a:lnTo>
                  <a:lnTo>
                    <a:pt x="274827" y="8509"/>
                  </a:lnTo>
                  <a:lnTo>
                    <a:pt x="276225" y="7493"/>
                  </a:lnTo>
                  <a:lnTo>
                    <a:pt x="278384" y="6731"/>
                  </a:lnTo>
                  <a:lnTo>
                    <a:pt x="280416" y="5842"/>
                  </a:lnTo>
                  <a:lnTo>
                    <a:pt x="283083" y="5207"/>
                  </a:lnTo>
                  <a:lnTo>
                    <a:pt x="286512" y="4825"/>
                  </a:lnTo>
                  <a:lnTo>
                    <a:pt x="289941" y="4445"/>
                  </a:lnTo>
                  <a:lnTo>
                    <a:pt x="294131" y="4190"/>
                  </a:lnTo>
                  <a:lnTo>
                    <a:pt x="299339" y="4190"/>
                  </a:lnTo>
                  <a:lnTo>
                    <a:pt x="304292" y="4190"/>
                  </a:lnTo>
                  <a:lnTo>
                    <a:pt x="320040" y="6731"/>
                  </a:lnTo>
                  <a:lnTo>
                    <a:pt x="322072" y="7493"/>
                  </a:lnTo>
                  <a:lnTo>
                    <a:pt x="323469" y="8509"/>
                  </a:lnTo>
                  <a:lnTo>
                    <a:pt x="324358" y="9778"/>
                  </a:lnTo>
                  <a:lnTo>
                    <a:pt x="325120" y="11049"/>
                  </a:lnTo>
                  <a:lnTo>
                    <a:pt x="325500" y="12446"/>
                  </a:lnTo>
                  <a:lnTo>
                    <a:pt x="325500" y="14097"/>
                  </a:lnTo>
                  <a:lnTo>
                    <a:pt x="325500" y="40132"/>
                  </a:lnTo>
                  <a:lnTo>
                    <a:pt x="330334" y="35323"/>
                  </a:lnTo>
                  <a:lnTo>
                    <a:pt x="335121" y="30813"/>
                  </a:lnTo>
                  <a:lnTo>
                    <a:pt x="339859" y="26612"/>
                  </a:lnTo>
                  <a:lnTo>
                    <a:pt x="344550" y="22733"/>
                  </a:lnTo>
                  <a:lnTo>
                    <a:pt x="350647" y="17652"/>
                  </a:lnTo>
                  <a:lnTo>
                    <a:pt x="356997" y="13462"/>
                  </a:lnTo>
                  <a:lnTo>
                    <a:pt x="363474" y="10033"/>
                  </a:lnTo>
                  <a:lnTo>
                    <a:pt x="369950" y="6603"/>
                  </a:lnTo>
                  <a:lnTo>
                    <a:pt x="376554" y="4190"/>
                  </a:lnTo>
                  <a:lnTo>
                    <a:pt x="383413" y="2539"/>
                  </a:lnTo>
                  <a:lnTo>
                    <a:pt x="390271" y="888"/>
                  </a:lnTo>
                  <a:lnTo>
                    <a:pt x="397637" y="0"/>
                  </a:lnTo>
                  <a:lnTo>
                    <a:pt x="405384" y="0"/>
                  </a:lnTo>
                  <a:close/>
                </a:path>
                <a:path w="495300" h="334010">
                  <a:moveTo>
                    <a:pt x="130048" y="0"/>
                  </a:moveTo>
                  <a:lnTo>
                    <a:pt x="168148" y="7493"/>
                  </a:lnTo>
                  <a:lnTo>
                    <a:pt x="197596" y="34331"/>
                  </a:lnTo>
                  <a:lnTo>
                    <a:pt x="210026" y="76295"/>
                  </a:lnTo>
                  <a:lnTo>
                    <a:pt x="211074" y="98679"/>
                  </a:lnTo>
                  <a:lnTo>
                    <a:pt x="211074" y="235204"/>
                  </a:lnTo>
                  <a:lnTo>
                    <a:pt x="211074" y="236855"/>
                  </a:lnTo>
                  <a:lnTo>
                    <a:pt x="204724" y="242570"/>
                  </a:lnTo>
                  <a:lnTo>
                    <a:pt x="202311" y="243459"/>
                  </a:lnTo>
                  <a:lnTo>
                    <a:pt x="199136" y="244094"/>
                  </a:lnTo>
                  <a:lnTo>
                    <a:pt x="195072" y="244475"/>
                  </a:lnTo>
                  <a:lnTo>
                    <a:pt x="191135" y="244856"/>
                  </a:lnTo>
                  <a:lnTo>
                    <a:pt x="186054" y="245110"/>
                  </a:lnTo>
                  <a:lnTo>
                    <a:pt x="180086" y="245110"/>
                  </a:lnTo>
                  <a:lnTo>
                    <a:pt x="173990" y="245110"/>
                  </a:lnTo>
                  <a:lnTo>
                    <a:pt x="168910" y="244856"/>
                  </a:lnTo>
                  <a:lnTo>
                    <a:pt x="164846" y="244475"/>
                  </a:lnTo>
                  <a:lnTo>
                    <a:pt x="160781" y="244094"/>
                  </a:lnTo>
                  <a:lnTo>
                    <a:pt x="157606" y="243459"/>
                  </a:lnTo>
                  <a:lnTo>
                    <a:pt x="155321" y="242570"/>
                  </a:lnTo>
                  <a:lnTo>
                    <a:pt x="153035" y="241808"/>
                  </a:lnTo>
                  <a:lnTo>
                    <a:pt x="151384" y="240792"/>
                  </a:lnTo>
                  <a:lnTo>
                    <a:pt x="150368" y="239522"/>
                  </a:lnTo>
                  <a:lnTo>
                    <a:pt x="149351" y="238252"/>
                  </a:lnTo>
                  <a:lnTo>
                    <a:pt x="148844" y="236855"/>
                  </a:lnTo>
                  <a:lnTo>
                    <a:pt x="148844" y="235204"/>
                  </a:lnTo>
                  <a:lnTo>
                    <a:pt x="148844" y="109093"/>
                  </a:lnTo>
                  <a:lnTo>
                    <a:pt x="139700" y="68072"/>
                  </a:lnTo>
                  <a:lnTo>
                    <a:pt x="136778" y="63626"/>
                  </a:lnTo>
                  <a:lnTo>
                    <a:pt x="132969" y="60198"/>
                  </a:lnTo>
                  <a:lnTo>
                    <a:pt x="128270" y="57912"/>
                  </a:lnTo>
                  <a:lnTo>
                    <a:pt x="123571" y="55499"/>
                  </a:lnTo>
                  <a:lnTo>
                    <a:pt x="117983" y="54228"/>
                  </a:lnTo>
                  <a:lnTo>
                    <a:pt x="111760" y="54228"/>
                  </a:lnTo>
                  <a:lnTo>
                    <a:pt x="75311" y="73580"/>
                  </a:lnTo>
                  <a:lnTo>
                    <a:pt x="62484" y="88264"/>
                  </a:lnTo>
                  <a:lnTo>
                    <a:pt x="62484" y="235204"/>
                  </a:lnTo>
                  <a:lnTo>
                    <a:pt x="62484" y="236855"/>
                  </a:lnTo>
                  <a:lnTo>
                    <a:pt x="55879" y="242570"/>
                  </a:lnTo>
                  <a:lnTo>
                    <a:pt x="53467" y="243459"/>
                  </a:lnTo>
                  <a:lnTo>
                    <a:pt x="50292" y="244094"/>
                  </a:lnTo>
                  <a:lnTo>
                    <a:pt x="46354" y="244475"/>
                  </a:lnTo>
                  <a:lnTo>
                    <a:pt x="42291" y="244856"/>
                  </a:lnTo>
                  <a:lnTo>
                    <a:pt x="37338" y="245110"/>
                  </a:lnTo>
                  <a:lnTo>
                    <a:pt x="31242" y="245110"/>
                  </a:lnTo>
                  <a:lnTo>
                    <a:pt x="25146" y="245110"/>
                  </a:lnTo>
                  <a:lnTo>
                    <a:pt x="20066" y="244856"/>
                  </a:lnTo>
                  <a:lnTo>
                    <a:pt x="16128" y="244475"/>
                  </a:lnTo>
                  <a:lnTo>
                    <a:pt x="12065" y="244094"/>
                  </a:lnTo>
                  <a:lnTo>
                    <a:pt x="8890" y="243459"/>
                  </a:lnTo>
                  <a:lnTo>
                    <a:pt x="6603" y="242570"/>
                  </a:lnTo>
                  <a:lnTo>
                    <a:pt x="4191" y="241808"/>
                  </a:lnTo>
                  <a:lnTo>
                    <a:pt x="2413" y="240792"/>
                  </a:lnTo>
                  <a:lnTo>
                    <a:pt x="1524" y="239522"/>
                  </a:lnTo>
                  <a:lnTo>
                    <a:pt x="508" y="238252"/>
                  </a:lnTo>
                  <a:lnTo>
                    <a:pt x="0" y="236855"/>
                  </a:lnTo>
                  <a:lnTo>
                    <a:pt x="0" y="235204"/>
                  </a:lnTo>
                  <a:lnTo>
                    <a:pt x="0" y="14097"/>
                  </a:lnTo>
                  <a:lnTo>
                    <a:pt x="0" y="12446"/>
                  </a:lnTo>
                  <a:lnTo>
                    <a:pt x="380" y="11049"/>
                  </a:lnTo>
                  <a:lnTo>
                    <a:pt x="1270" y="9778"/>
                  </a:lnTo>
                  <a:lnTo>
                    <a:pt x="2031" y="8509"/>
                  </a:lnTo>
                  <a:lnTo>
                    <a:pt x="3555" y="7493"/>
                  </a:lnTo>
                  <a:lnTo>
                    <a:pt x="5715" y="6731"/>
                  </a:lnTo>
                  <a:lnTo>
                    <a:pt x="7874" y="5842"/>
                  </a:lnTo>
                  <a:lnTo>
                    <a:pt x="10541" y="5207"/>
                  </a:lnTo>
                  <a:lnTo>
                    <a:pt x="13970" y="4825"/>
                  </a:lnTo>
                  <a:lnTo>
                    <a:pt x="17399" y="4445"/>
                  </a:lnTo>
                  <a:lnTo>
                    <a:pt x="21590" y="4190"/>
                  </a:lnTo>
                  <a:lnTo>
                    <a:pt x="26797" y="4190"/>
                  </a:lnTo>
                  <a:lnTo>
                    <a:pt x="32003" y="4190"/>
                  </a:lnTo>
                  <a:lnTo>
                    <a:pt x="47878" y="6731"/>
                  </a:lnTo>
                  <a:lnTo>
                    <a:pt x="49784" y="7493"/>
                  </a:lnTo>
                  <a:lnTo>
                    <a:pt x="51180" y="8509"/>
                  </a:lnTo>
                  <a:lnTo>
                    <a:pt x="52070" y="9778"/>
                  </a:lnTo>
                  <a:lnTo>
                    <a:pt x="52831" y="11049"/>
                  </a:lnTo>
                  <a:lnTo>
                    <a:pt x="53213" y="12446"/>
                  </a:lnTo>
                  <a:lnTo>
                    <a:pt x="53213" y="14097"/>
                  </a:lnTo>
                  <a:lnTo>
                    <a:pt x="53213" y="39624"/>
                  </a:lnTo>
                  <a:lnTo>
                    <a:pt x="90550" y="9906"/>
                  </a:lnTo>
                  <a:lnTo>
                    <a:pt x="119876" y="619"/>
                  </a:lnTo>
                  <a:lnTo>
                    <a:pt x="130048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0438" y="3410203"/>
              <a:ext cx="1275588" cy="3529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1826" y="3508501"/>
              <a:ext cx="420370" cy="249554"/>
            </a:xfrm>
            <a:custGeom>
              <a:avLst/>
              <a:gdLst/>
              <a:ahLst/>
              <a:cxnLst/>
              <a:rect l="l" t="t" r="r" b="b"/>
              <a:pathLst>
                <a:path w="420370" h="249554">
                  <a:moveTo>
                    <a:pt x="315722" y="0"/>
                  </a:moveTo>
                  <a:lnTo>
                    <a:pt x="363220" y="8127"/>
                  </a:lnTo>
                  <a:lnTo>
                    <a:pt x="395477" y="30861"/>
                  </a:lnTo>
                  <a:lnTo>
                    <a:pt x="414147" y="65150"/>
                  </a:lnTo>
                  <a:lnTo>
                    <a:pt x="420115" y="108331"/>
                  </a:lnTo>
                  <a:lnTo>
                    <a:pt x="420115" y="118237"/>
                  </a:lnTo>
                  <a:lnTo>
                    <a:pt x="420115" y="125856"/>
                  </a:lnTo>
                  <a:lnTo>
                    <a:pt x="418338" y="131445"/>
                  </a:lnTo>
                  <a:lnTo>
                    <a:pt x="415036" y="135000"/>
                  </a:lnTo>
                  <a:lnTo>
                    <a:pt x="411607" y="138684"/>
                  </a:lnTo>
                  <a:lnTo>
                    <a:pt x="406908" y="140462"/>
                  </a:lnTo>
                  <a:lnTo>
                    <a:pt x="400938" y="140462"/>
                  </a:lnTo>
                  <a:lnTo>
                    <a:pt x="266446" y="140462"/>
                  </a:lnTo>
                  <a:lnTo>
                    <a:pt x="275589" y="180340"/>
                  </a:lnTo>
                  <a:lnTo>
                    <a:pt x="280415" y="185674"/>
                  </a:lnTo>
                  <a:lnTo>
                    <a:pt x="285241" y="191135"/>
                  </a:lnTo>
                  <a:lnTo>
                    <a:pt x="326898" y="202184"/>
                  </a:lnTo>
                  <a:lnTo>
                    <a:pt x="334829" y="202041"/>
                  </a:lnTo>
                  <a:lnTo>
                    <a:pt x="377063" y="194691"/>
                  </a:lnTo>
                  <a:lnTo>
                    <a:pt x="383159" y="192786"/>
                  </a:lnTo>
                  <a:lnTo>
                    <a:pt x="388112" y="191008"/>
                  </a:lnTo>
                  <a:lnTo>
                    <a:pt x="392049" y="189484"/>
                  </a:lnTo>
                  <a:lnTo>
                    <a:pt x="395986" y="187833"/>
                  </a:lnTo>
                  <a:lnTo>
                    <a:pt x="399288" y="187071"/>
                  </a:lnTo>
                  <a:lnTo>
                    <a:pt x="401700" y="187071"/>
                  </a:lnTo>
                  <a:lnTo>
                    <a:pt x="403225" y="187071"/>
                  </a:lnTo>
                  <a:lnTo>
                    <a:pt x="404495" y="187325"/>
                  </a:lnTo>
                  <a:lnTo>
                    <a:pt x="405384" y="187960"/>
                  </a:lnTo>
                  <a:lnTo>
                    <a:pt x="406400" y="188595"/>
                  </a:lnTo>
                  <a:lnTo>
                    <a:pt x="407288" y="189611"/>
                  </a:lnTo>
                  <a:lnTo>
                    <a:pt x="409701" y="203581"/>
                  </a:lnTo>
                  <a:lnTo>
                    <a:pt x="409701" y="207645"/>
                  </a:lnTo>
                  <a:lnTo>
                    <a:pt x="409701" y="211328"/>
                  </a:lnTo>
                  <a:lnTo>
                    <a:pt x="407162" y="228092"/>
                  </a:lnTo>
                  <a:lnTo>
                    <a:pt x="406526" y="229362"/>
                  </a:lnTo>
                  <a:lnTo>
                    <a:pt x="395732" y="236347"/>
                  </a:lnTo>
                  <a:lnTo>
                    <a:pt x="391033" y="238379"/>
                  </a:lnTo>
                  <a:lnTo>
                    <a:pt x="351916" y="247142"/>
                  </a:lnTo>
                  <a:lnTo>
                    <a:pt x="321183" y="249300"/>
                  </a:lnTo>
                  <a:lnTo>
                    <a:pt x="306891" y="248826"/>
                  </a:lnTo>
                  <a:lnTo>
                    <a:pt x="258897" y="237617"/>
                  </a:lnTo>
                  <a:lnTo>
                    <a:pt x="225563" y="211230"/>
                  </a:lnTo>
                  <a:lnTo>
                    <a:pt x="207125" y="169096"/>
                  </a:lnTo>
                  <a:lnTo>
                    <a:pt x="202946" y="127127"/>
                  </a:lnTo>
                  <a:lnTo>
                    <a:pt x="203442" y="112740"/>
                  </a:lnTo>
                  <a:lnTo>
                    <a:pt x="210693" y="73913"/>
                  </a:lnTo>
                  <a:lnTo>
                    <a:pt x="232918" y="33782"/>
                  </a:lnTo>
                  <a:lnTo>
                    <a:pt x="268477" y="8636"/>
                  </a:lnTo>
                  <a:lnTo>
                    <a:pt x="302910" y="545"/>
                  </a:lnTo>
                  <a:lnTo>
                    <a:pt x="315722" y="0"/>
                  </a:lnTo>
                  <a:close/>
                </a:path>
                <a:path w="420370" h="249554">
                  <a:moveTo>
                    <a:pt x="91186" y="0"/>
                  </a:moveTo>
                  <a:lnTo>
                    <a:pt x="98171" y="0"/>
                  </a:lnTo>
                  <a:lnTo>
                    <a:pt x="104901" y="508"/>
                  </a:lnTo>
                  <a:lnTo>
                    <a:pt x="111378" y="1524"/>
                  </a:lnTo>
                  <a:lnTo>
                    <a:pt x="117983" y="2539"/>
                  </a:lnTo>
                  <a:lnTo>
                    <a:pt x="123825" y="3683"/>
                  </a:lnTo>
                  <a:lnTo>
                    <a:pt x="129159" y="5207"/>
                  </a:lnTo>
                  <a:lnTo>
                    <a:pt x="134493" y="6731"/>
                  </a:lnTo>
                  <a:lnTo>
                    <a:pt x="138937" y="8255"/>
                  </a:lnTo>
                  <a:lnTo>
                    <a:pt x="142494" y="10033"/>
                  </a:lnTo>
                  <a:lnTo>
                    <a:pt x="146176" y="11811"/>
                  </a:lnTo>
                  <a:lnTo>
                    <a:pt x="155448" y="24384"/>
                  </a:lnTo>
                  <a:lnTo>
                    <a:pt x="155828" y="26543"/>
                  </a:lnTo>
                  <a:lnTo>
                    <a:pt x="156083" y="29083"/>
                  </a:lnTo>
                  <a:lnTo>
                    <a:pt x="156337" y="31623"/>
                  </a:lnTo>
                  <a:lnTo>
                    <a:pt x="156463" y="34798"/>
                  </a:lnTo>
                  <a:lnTo>
                    <a:pt x="156463" y="38608"/>
                  </a:lnTo>
                  <a:lnTo>
                    <a:pt x="156463" y="43052"/>
                  </a:lnTo>
                  <a:lnTo>
                    <a:pt x="152400" y="59562"/>
                  </a:lnTo>
                  <a:lnTo>
                    <a:pt x="151511" y="60198"/>
                  </a:lnTo>
                  <a:lnTo>
                    <a:pt x="150240" y="60451"/>
                  </a:lnTo>
                  <a:lnTo>
                    <a:pt x="148971" y="60451"/>
                  </a:lnTo>
                  <a:lnTo>
                    <a:pt x="147447" y="60451"/>
                  </a:lnTo>
                  <a:lnTo>
                    <a:pt x="145161" y="59562"/>
                  </a:lnTo>
                  <a:lnTo>
                    <a:pt x="141986" y="57912"/>
                  </a:lnTo>
                  <a:lnTo>
                    <a:pt x="138937" y="56134"/>
                  </a:lnTo>
                  <a:lnTo>
                    <a:pt x="135000" y="54228"/>
                  </a:lnTo>
                  <a:lnTo>
                    <a:pt x="130301" y="52324"/>
                  </a:lnTo>
                  <a:lnTo>
                    <a:pt x="125602" y="50292"/>
                  </a:lnTo>
                  <a:lnTo>
                    <a:pt x="120141" y="48387"/>
                  </a:lnTo>
                  <a:lnTo>
                    <a:pt x="113919" y="46736"/>
                  </a:lnTo>
                  <a:lnTo>
                    <a:pt x="107696" y="44958"/>
                  </a:lnTo>
                  <a:lnTo>
                    <a:pt x="100711" y="44069"/>
                  </a:lnTo>
                  <a:lnTo>
                    <a:pt x="92710" y="44069"/>
                  </a:lnTo>
                  <a:lnTo>
                    <a:pt x="87122" y="44069"/>
                  </a:lnTo>
                  <a:lnTo>
                    <a:pt x="82296" y="44703"/>
                  </a:lnTo>
                  <a:lnTo>
                    <a:pt x="78104" y="45847"/>
                  </a:lnTo>
                  <a:lnTo>
                    <a:pt x="74040" y="46989"/>
                  </a:lnTo>
                  <a:lnTo>
                    <a:pt x="70612" y="48640"/>
                  </a:lnTo>
                  <a:lnTo>
                    <a:pt x="67945" y="50800"/>
                  </a:lnTo>
                  <a:lnTo>
                    <a:pt x="65277" y="52959"/>
                  </a:lnTo>
                  <a:lnTo>
                    <a:pt x="63373" y="55499"/>
                  </a:lnTo>
                  <a:lnTo>
                    <a:pt x="61975" y="58293"/>
                  </a:lnTo>
                  <a:lnTo>
                    <a:pt x="60706" y="61213"/>
                  </a:lnTo>
                  <a:lnTo>
                    <a:pt x="60071" y="64388"/>
                  </a:lnTo>
                  <a:lnTo>
                    <a:pt x="60071" y="67690"/>
                  </a:lnTo>
                  <a:lnTo>
                    <a:pt x="60071" y="72771"/>
                  </a:lnTo>
                  <a:lnTo>
                    <a:pt x="61595" y="77088"/>
                  </a:lnTo>
                  <a:lnTo>
                    <a:pt x="64770" y="80518"/>
                  </a:lnTo>
                  <a:lnTo>
                    <a:pt x="67818" y="83947"/>
                  </a:lnTo>
                  <a:lnTo>
                    <a:pt x="72009" y="87122"/>
                  </a:lnTo>
                  <a:lnTo>
                    <a:pt x="77088" y="89662"/>
                  </a:lnTo>
                  <a:lnTo>
                    <a:pt x="82296" y="92328"/>
                  </a:lnTo>
                  <a:lnTo>
                    <a:pt x="88011" y="94869"/>
                  </a:lnTo>
                  <a:lnTo>
                    <a:pt x="94614" y="97155"/>
                  </a:lnTo>
                  <a:lnTo>
                    <a:pt x="101091" y="99441"/>
                  </a:lnTo>
                  <a:lnTo>
                    <a:pt x="140715" y="117856"/>
                  </a:lnTo>
                  <a:lnTo>
                    <a:pt x="166157" y="152342"/>
                  </a:lnTo>
                  <a:lnTo>
                    <a:pt x="168783" y="172720"/>
                  </a:lnTo>
                  <a:lnTo>
                    <a:pt x="168352" y="181864"/>
                  </a:lnTo>
                  <a:lnTo>
                    <a:pt x="153257" y="219122"/>
                  </a:lnTo>
                  <a:lnTo>
                    <a:pt x="119856" y="241712"/>
                  </a:lnTo>
                  <a:lnTo>
                    <a:pt x="73151" y="249300"/>
                  </a:lnTo>
                  <a:lnTo>
                    <a:pt x="64897" y="249300"/>
                  </a:lnTo>
                  <a:lnTo>
                    <a:pt x="29337" y="242697"/>
                  </a:lnTo>
                  <a:lnTo>
                    <a:pt x="23368" y="240792"/>
                  </a:lnTo>
                  <a:lnTo>
                    <a:pt x="18414" y="238887"/>
                  </a:lnTo>
                  <a:lnTo>
                    <a:pt x="14477" y="236855"/>
                  </a:lnTo>
                  <a:lnTo>
                    <a:pt x="10413" y="234950"/>
                  </a:lnTo>
                  <a:lnTo>
                    <a:pt x="7620" y="233045"/>
                  </a:lnTo>
                  <a:lnTo>
                    <a:pt x="5714" y="231267"/>
                  </a:lnTo>
                  <a:lnTo>
                    <a:pt x="3937" y="229616"/>
                  </a:lnTo>
                  <a:lnTo>
                    <a:pt x="2539" y="226822"/>
                  </a:lnTo>
                  <a:lnTo>
                    <a:pt x="1524" y="223139"/>
                  </a:lnTo>
                  <a:lnTo>
                    <a:pt x="508" y="219456"/>
                  </a:lnTo>
                  <a:lnTo>
                    <a:pt x="0" y="213995"/>
                  </a:lnTo>
                  <a:lnTo>
                    <a:pt x="0" y="206629"/>
                  </a:lnTo>
                  <a:lnTo>
                    <a:pt x="0" y="201930"/>
                  </a:lnTo>
                  <a:lnTo>
                    <a:pt x="2032" y="188214"/>
                  </a:lnTo>
                  <a:lnTo>
                    <a:pt x="2666" y="186436"/>
                  </a:lnTo>
                  <a:lnTo>
                    <a:pt x="3556" y="185293"/>
                  </a:lnTo>
                  <a:lnTo>
                    <a:pt x="4572" y="184785"/>
                  </a:lnTo>
                  <a:lnTo>
                    <a:pt x="5461" y="184150"/>
                  </a:lnTo>
                  <a:lnTo>
                    <a:pt x="6731" y="183896"/>
                  </a:lnTo>
                  <a:lnTo>
                    <a:pt x="8254" y="183896"/>
                  </a:lnTo>
                  <a:lnTo>
                    <a:pt x="10033" y="183896"/>
                  </a:lnTo>
                  <a:lnTo>
                    <a:pt x="12700" y="184912"/>
                  </a:lnTo>
                  <a:lnTo>
                    <a:pt x="16256" y="186944"/>
                  </a:lnTo>
                  <a:lnTo>
                    <a:pt x="19812" y="188975"/>
                  </a:lnTo>
                  <a:lnTo>
                    <a:pt x="24257" y="191262"/>
                  </a:lnTo>
                  <a:lnTo>
                    <a:pt x="29590" y="193802"/>
                  </a:lnTo>
                  <a:lnTo>
                    <a:pt x="34798" y="196215"/>
                  </a:lnTo>
                  <a:lnTo>
                    <a:pt x="41021" y="198628"/>
                  </a:lnTo>
                  <a:lnTo>
                    <a:pt x="48006" y="200660"/>
                  </a:lnTo>
                  <a:lnTo>
                    <a:pt x="54990" y="202819"/>
                  </a:lnTo>
                  <a:lnTo>
                    <a:pt x="62991" y="203962"/>
                  </a:lnTo>
                  <a:lnTo>
                    <a:pt x="71882" y="203962"/>
                  </a:lnTo>
                  <a:lnTo>
                    <a:pt x="77470" y="203962"/>
                  </a:lnTo>
                  <a:lnTo>
                    <a:pt x="82550" y="203327"/>
                  </a:lnTo>
                  <a:lnTo>
                    <a:pt x="86868" y="202184"/>
                  </a:lnTo>
                  <a:lnTo>
                    <a:pt x="91312" y="201041"/>
                  </a:lnTo>
                  <a:lnTo>
                    <a:pt x="95123" y="199390"/>
                  </a:lnTo>
                  <a:lnTo>
                    <a:pt x="98298" y="197231"/>
                  </a:lnTo>
                  <a:lnTo>
                    <a:pt x="101473" y="195072"/>
                  </a:lnTo>
                  <a:lnTo>
                    <a:pt x="104012" y="192405"/>
                  </a:lnTo>
                  <a:lnTo>
                    <a:pt x="105663" y="189103"/>
                  </a:lnTo>
                  <a:lnTo>
                    <a:pt x="107314" y="185800"/>
                  </a:lnTo>
                  <a:lnTo>
                    <a:pt x="108076" y="181991"/>
                  </a:lnTo>
                  <a:lnTo>
                    <a:pt x="108076" y="177673"/>
                  </a:lnTo>
                  <a:lnTo>
                    <a:pt x="108076" y="172720"/>
                  </a:lnTo>
                  <a:lnTo>
                    <a:pt x="74295" y="148209"/>
                  </a:lnTo>
                  <a:lnTo>
                    <a:pt x="67945" y="145923"/>
                  </a:lnTo>
                  <a:lnTo>
                    <a:pt x="61340" y="143256"/>
                  </a:lnTo>
                  <a:lnTo>
                    <a:pt x="54737" y="140462"/>
                  </a:lnTo>
                  <a:lnTo>
                    <a:pt x="48006" y="137668"/>
                  </a:lnTo>
                  <a:lnTo>
                    <a:pt x="41528" y="134493"/>
                  </a:lnTo>
                  <a:lnTo>
                    <a:pt x="35178" y="130810"/>
                  </a:lnTo>
                  <a:lnTo>
                    <a:pt x="28701" y="127254"/>
                  </a:lnTo>
                  <a:lnTo>
                    <a:pt x="3841" y="92541"/>
                  </a:lnTo>
                  <a:lnTo>
                    <a:pt x="1270" y="71627"/>
                  </a:lnTo>
                  <a:lnTo>
                    <a:pt x="1652" y="63869"/>
                  </a:lnTo>
                  <a:lnTo>
                    <a:pt x="19798" y="24792"/>
                  </a:lnTo>
                  <a:lnTo>
                    <a:pt x="53721" y="5207"/>
                  </a:lnTo>
                  <a:lnTo>
                    <a:pt x="81063" y="331"/>
                  </a:lnTo>
                  <a:lnTo>
                    <a:pt x="91186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6973" y="3449192"/>
              <a:ext cx="864869" cy="3139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389" y="3425697"/>
              <a:ext cx="7992109" cy="332105"/>
            </a:xfrm>
            <a:custGeom>
              <a:avLst/>
              <a:gdLst/>
              <a:ahLst/>
              <a:cxnLst/>
              <a:rect l="l" t="t" r="r" b="b"/>
              <a:pathLst>
                <a:path w="7992109" h="332104">
                  <a:moveTo>
                    <a:pt x="1111694" y="82803"/>
                  </a:moveTo>
                  <a:lnTo>
                    <a:pt x="1159192" y="90931"/>
                  </a:lnTo>
                  <a:lnTo>
                    <a:pt x="1191450" y="113664"/>
                  </a:lnTo>
                  <a:lnTo>
                    <a:pt x="1210119" y="147954"/>
                  </a:lnTo>
                  <a:lnTo>
                    <a:pt x="1216088" y="191134"/>
                  </a:lnTo>
                  <a:lnTo>
                    <a:pt x="1216088" y="201040"/>
                  </a:lnTo>
                  <a:lnTo>
                    <a:pt x="1216088" y="208660"/>
                  </a:lnTo>
                  <a:lnTo>
                    <a:pt x="1214310" y="214249"/>
                  </a:lnTo>
                  <a:lnTo>
                    <a:pt x="1211008" y="217804"/>
                  </a:lnTo>
                  <a:lnTo>
                    <a:pt x="1207579" y="221487"/>
                  </a:lnTo>
                  <a:lnTo>
                    <a:pt x="1202880" y="223265"/>
                  </a:lnTo>
                  <a:lnTo>
                    <a:pt x="1196911" y="223265"/>
                  </a:lnTo>
                  <a:lnTo>
                    <a:pt x="1062418" y="223265"/>
                  </a:lnTo>
                  <a:lnTo>
                    <a:pt x="1071562" y="263144"/>
                  </a:lnTo>
                  <a:lnTo>
                    <a:pt x="1107884" y="283940"/>
                  </a:lnTo>
                  <a:lnTo>
                    <a:pt x="1122870" y="284988"/>
                  </a:lnTo>
                  <a:lnTo>
                    <a:pt x="1130802" y="284845"/>
                  </a:lnTo>
                  <a:lnTo>
                    <a:pt x="1173035" y="277494"/>
                  </a:lnTo>
                  <a:lnTo>
                    <a:pt x="1179131" y="275589"/>
                  </a:lnTo>
                  <a:lnTo>
                    <a:pt x="1184084" y="273812"/>
                  </a:lnTo>
                  <a:lnTo>
                    <a:pt x="1188021" y="272288"/>
                  </a:lnTo>
                  <a:lnTo>
                    <a:pt x="1191958" y="270637"/>
                  </a:lnTo>
                  <a:lnTo>
                    <a:pt x="1195260" y="269875"/>
                  </a:lnTo>
                  <a:lnTo>
                    <a:pt x="1197673" y="269875"/>
                  </a:lnTo>
                  <a:lnTo>
                    <a:pt x="1199197" y="269875"/>
                  </a:lnTo>
                  <a:lnTo>
                    <a:pt x="1200467" y="270128"/>
                  </a:lnTo>
                  <a:lnTo>
                    <a:pt x="1201356" y="270763"/>
                  </a:lnTo>
                  <a:lnTo>
                    <a:pt x="1202372" y="271399"/>
                  </a:lnTo>
                  <a:lnTo>
                    <a:pt x="1203261" y="272414"/>
                  </a:lnTo>
                  <a:lnTo>
                    <a:pt x="1205674" y="286384"/>
                  </a:lnTo>
                  <a:lnTo>
                    <a:pt x="1205674" y="290449"/>
                  </a:lnTo>
                  <a:lnTo>
                    <a:pt x="1205674" y="294131"/>
                  </a:lnTo>
                  <a:lnTo>
                    <a:pt x="1191704" y="319150"/>
                  </a:lnTo>
                  <a:lnTo>
                    <a:pt x="1187005" y="321182"/>
                  </a:lnTo>
                  <a:lnTo>
                    <a:pt x="1147889" y="329945"/>
                  </a:lnTo>
                  <a:lnTo>
                    <a:pt x="1117155" y="332104"/>
                  </a:lnTo>
                  <a:lnTo>
                    <a:pt x="1102864" y="331630"/>
                  </a:lnTo>
                  <a:lnTo>
                    <a:pt x="1054869" y="320420"/>
                  </a:lnTo>
                  <a:lnTo>
                    <a:pt x="1021536" y="294034"/>
                  </a:lnTo>
                  <a:lnTo>
                    <a:pt x="1003097" y="251900"/>
                  </a:lnTo>
                  <a:lnTo>
                    <a:pt x="998918" y="209931"/>
                  </a:lnTo>
                  <a:lnTo>
                    <a:pt x="999414" y="195544"/>
                  </a:lnTo>
                  <a:lnTo>
                    <a:pt x="1006665" y="156717"/>
                  </a:lnTo>
                  <a:lnTo>
                    <a:pt x="1028890" y="116586"/>
                  </a:lnTo>
                  <a:lnTo>
                    <a:pt x="1064450" y="91439"/>
                  </a:lnTo>
                  <a:lnTo>
                    <a:pt x="1098883" y="83349"/>
                  </a:lnTo>
                  <a:lnTo>
                    <a:pt x="1111694" y="82803"/>
                  </a:lnTo>
                  <a:close/>
                </a:path>
                <a:path w="7992109" h="332104">
                  <a:moveTo>
                    <a:pt x="887222" y="82803"/>
                  </a:moveTo>
                  <a:lnTo>
                    <a:pt x="894156" y="82803"/>
                  </a:lnTo>
                  <a:lnTo>
                    <a:pt x="900887" y="83312"/>
                  </a:lnTo>
                  <a:lnTo>
                    <a:pt x="907414" y="84327"/>
                  </a:lnTo>
                  <a:lnTo>
                    <a:pt x="913942" y="85343"/>
                  </a:lnTo>
                  <a:lnTo>
                    <a:pt x="949642" y="100964"/>
                  </a:lnTo>
                  <a:lnTo>
                    <a:pt x="951420" y="107187"/>
                  </a:lnTo>
                  <a:lnTo>
                    <a:pt x="951801" y="109347"/>
                  </a:lnTo>
                  <a:lnTo>
                    <a:pt x="952055" y="111887"/>
                  </a:lnTo>
                  <a:lnTo>
                    <a:pt x="952309" y="114426"/>
                  </a:lnTo>
                  <a:lnTo>
                    <a:pt x="952436" y="117601"/>
                  </a:lnTo>
                  <a:lnTo>
                    <a:pt x="952436" y="121412"/>
                  </a:lnTo>
                  <a:lnTo>
                    <a:pt x="952436" y="125856"/>
                  </a:lnTo>
                  <a:lnTo>
                    <a:pt x="952309" y="129539"/>
                  </a:lnTo>
                  <a:lnTo>
                    <a:pt x="952055" y="132334"/>
                  </a:lnTo>
                  <a:lnTo>
                    <a:pt x="951801" y="135127"/>
                  </a:lnTo>
                  <a:lnTo>
                    <a:pt x="951293" y="137413"/>
                  </a:lnTo>
                  <a:lnTo>
                    <a:pt x="950785" y="139064"/>
                  </a:lnTo>
                  <a:lnTo>
                    <a:pt x="950150" y="140715"/>
                  </a:lnTo>
                  <a:lnTo>
                    <a:pt x="949388" y="141859"/>
                  </a:lnTo>
                  <a:lnTo>
                    <a:pt x="948372" y="142366"/>
                  </a:lnTo>
                  <a:lnTo>
                    <a:pt x="947432" y="143001"/>
                  </a:lnTo>
                  <a:lnTo>
                    <a:pt x="946276" y="143255"/>
                  </a:lnTo>
                  <a:lnTo>
                    <a:pt x="944956" y="143255"/>
                  </a:lnTo>
                  <a:lnTo>
                    <a:pt x="943470" y="143255"/>
                  </a:lnTo>
                  <a:lnTo>
                    <a:pt x="941158" y="142366"/>
                  </a:lnTo>
                  <a:lnTo>
                    <a:pt x="938022" y="140715"/>
                  </a:lnTo>
                  <a:lnTo>
                    <a:pt x="934872" y="138937"/>
                  </a:lnTo>
                  <a:lnTo>
                    <a:pt x="930948" y="137032"/>
                  </a:lnTo>
                  <a:lnTo>
                    <a:pt x="926249" y="135127"/>
                  </a:lnTo>
                  <a:lnTo>
                    <a:pt x="921537" y="133096"/>
                  </a:lnTo>
                  <a:lnTo>
                    <a:pt x="916089" y="131190"/>
                  </a:lnTo>
                  <a:lnTo>
                    <a:pt x="909891" y="129539"/>
                  </a:lnTo>
                  <a:lnTo>
                    <a:pt x="903693" y="127762"/>
                  </a:lnTo>
                  <a:lnTo>
                    <a:pt x="896632" y="126873"/>
                  </a:lnTo>
                  <a:lnTo>
                    <a:pt x="888707" y="126873"/>
                  </a:lnTo>
                  <a:lnTo>
                    <a:pt x="883081" y="126873"/>
                  </a:lnTo>
                  <a:lnTo>
                    <a:pt x="878217" y="127507"/>
                  </a:lnTo>
                  <a:lnTo>
                    <a:pt x="874090" y="128650"/>
                  </a:lnTo>
                  <a:lnTo>
                    <a:pt x="869950" y="129793"/>
                  </a:lnTo>
                  <a:lnTo>
                    <a:pt x="866571" y="131444"/>
                  </a:lnTo>
                  <a:lnTo>
                    <a:pt x="863930" y="133603"/>
                  </a:lnTo>
                  <a:lnTo>
                    <a:pt x="861275" y="135762"/>
                  </a:lnTo>
                  <a:lnTo>
                    <a:pt x="859294" y="138302"/>
                  </a:lnTo>
                  <a:lnTo>
                    <a:pt x="857973" y="141097"/>
                  </a:lnTo>
                  <a:lnTo>
                    <a:pt x="856653" y="144017"/>
                  </a:lnTo>
                  <a:lnTo>
                    <a:pt x="855992" y="147192"/>
                  </a:lnTo>
                  <a:lnTo>
                    <a:pt x="855992" y="150494"/>
                  </a:lnTo>
                  <a:lnTo>
                    <a:pt x="855992" y="155575"/>
                  </a:lnTo>
                  <a:lnTo>
                    <a:pt x="873099" y="172465"/>
                  </a:lnTo>
                  <a:lnTo>
                    <a:pt x="878217" y="175132"/>
                  </a:lnTo>
                  <a:lnTo>
                    <a:pt x="884034" y="177673"/>
                  </a:lnTo>
                  <a:lnTo>
                    <a:pt x="890562" y="179959"/>
                  </a:lnTo>
                  <a:lnTo>
                    <a:pt x="897089" y="182244"/>
                  </a:lnTo>
                  <a:lnTo>
                    <a:pt x="903693" y="184784"/>
                  </a:lnTo>
                  <a:lnTo>
                    <a:pt x="942555" y="205104"/>
                  </a:lnTo>
                  <a:lnTo>
                    <a:pt x="947737" y="210438"/>
                  </a:lnTo>
                  <a:lnTo>
                    <a:pt x="952817" y="215645"/>
                  </a:lnTo>
                  <a:lnTo>
                    <a:pt x="964755" y="255524"/>
                  </a:lnTo>
                  <a:lnTo>
                    <a:pt x="964324" y="264668"/>
                  </a:lnTo>
                  <a:lnTo>
                    <a:pt x="949226" y="301926"/>
                  </a:lnTo>
                  <a:lnTo>
                    <a:pt x="915793" y="324516"/>
                  </a:lnTo>
                  <a:lnTo>
                    <a:pt x="869124" y="332104"/>
                  </a:lnTo>
                  <a:lnTo>
                    <a:pt x="860869" y="332104"/>
                  </a:lnTo>
                  <a:lnTo>
                    <a:pt x="825271" y="325500"/>
                  </a:lnTo>
                  <a:lnTo>
                    <a:pt x="819315" y="323595"/>
                  </a:lnTo>
                  <a:lnTo>
                    <a:pt x="814362" y="321690"/>
                  </a:lnTo>
                  <a:lnTo>
                    <a:pt x="810399" y="319658"/>
                  </a:lnTo>
                  <a:lnTo>
                    <a:pt x="806437" y="317753"/>
                  </a:lnTo>
                  <a:lnTo>
                    <a:pt x="803541" y="315849"/>
                  </a:lnTo>
                  <a:lnTo>
                    <a:pt x="801725" y="314070"/>
                  </a:lnTo>
                  <a:lnTo>
                    <a:pt x="799909" y="312419"/>
                  </a:lnTo>
                  <a:lnTo>
                    <a:pt x="798499" y="309625"/>
                  </a:lnTo>
                  <a:lnTo>
                    <a:pt x="797509" y="305943"/>
                  </a:lnTo>
                  <a:lnTo>
                    <a:pt x="796518" y="302259"/>
                  </a:lnTo>
                  <a:lnTo>
                    <a:pt x="796023" y="296799"/>
                  </a:lnTo>
                  <a:lnTo>
                    <a:pt x="796023" y="289432"/>
                  </a:lnTo>
                  <a:lnTo>
                    <a:pt x="796023" y="284733"/>
                  </a:lnTo>
                  <a:lnTo>
                    <a:pt x="796188" y="280796"/>
                  </a:lnTo>
                  <a:lnTo>
                    <a:pt x="796518" y="278002"/>
                  </a:lnTo>
                  <a:lnTo>
                    <a:pt x="796848" y="275081"/>
                  </a:lnTo>
                  <a:lnTo>
                    <a:pt x="800493" y="267588"/>
                  </a:lnTo>
                  <a:lnTo>
                    <a:pt x="801484" y="266953"/>
                  </a:lnTo>
                  <a:lnTo>
                    <a:pt x="802716" y="266700"/>
                  </a:lnTo>
                  <a:lnTo>
                    <a:pt x="804202" y="266700"/>
                  </a:lnTo>
                  <a:lnTo>
                    <a:pt x="806018" y="266700"/>
                  </a:lnTo>
                  <a:lnTo>
                    <a:pt x="808710" y="267715"/>
                  </a:lnTo>
                  <a:lnTo>
                    <a:pt x="812253" y="269747"/>
                  </a:lnTo>
                  <a:lnTo>
                    <a:pt x="815809" y="271779"/>
                  </a:lnTo>
                  <a:lnTo>
                    <a:pt x="843978" y="283463"/>
                  </a:lnTo>
                  <a:lnTo>
                    <a:pt x="851001" y="285622"/>
                  </a:lnTo>
                  <a:lnTo>
                    <a:pt x="858964" y="286765"/>
                  </a:lnTo>
                  <a:lnTo>
                    <a:pt x="867892" y="286765"/>
                  </a:lnTo>
                  <a:lnTo>
                    <a:pt x="873506" y="286765"/>
                  </a:lnTo>
                  <a:lnTo>
                    <a:pt x="878509" y="286131"/>
                  </a:lnTo>
                  <a:lnTo>
                    <a:pt x="882878" y="284988"/>
                  </a:lnTo>
                  <a:lnTo>
                    <a:pt x="887260" y="283844"/>
                  </a:lnTo>
                  <a:lnTo>
                    <a:pt x="904062" y="264794"/>
                  </a:lnTo>
                  <a:lnTo>
                    <a:pt x="904062" y="260476"/>
                  </a:lnTo>
                  <a:lnTo>
                    <a:pt x="904062" y="255524"/>
                  </a:lnTo>
                  <a:lnTo>
                    <a:pt x="870242" y="231012"/>
                  </a:lnTo>
                  <a:lnTo>
                    <a:pt x="863879" y="228726"/>
                  </a:lnTo>
                  <a:lnTo>
                    <a:pt x="857364" y="226059"/>
                  </a:lnTo>
                  <a:lnTo>
                    <a:pt x="850671" y="223265"/>
                  </a:lnTo>
                  <a:lnTo>
                    <a:pt x="843978" y="220471"/>
                  </a:lnTo>
                  <a:lnTo>
                    <a:pt x="837450" y="217296"/>
                  </a:lnTo>
                  <a:lnTo>
                    <a:pt x="831088" y="213613"/>
                  </a:lnTo>
                  <a:lnTo>
                    <a:pt x="824725" y="210057"/>
                  </a:lnTo>
                  <a:lnTo>
                    <a:pt x="799845" y="175345"/>
                  </a:lnTo>
                  <a:lnTo>
                    <a:pt x="797267" y="154431"/>
                  </a:lnTo>
                  <a:lnTo>
                    <a:pt x="797655" y="146673"/>
                  </a:lnTo>
                  <a:lnTo>
                    <a:pt x="815822" y="107596"/>
                  </a:lnTo>
                  <a:lnTo>
                    <a:pt x="849680" y="88011"/>
                  </a:lnTo>
                  <a:lnTo>
                    <a:pt x="877068" y="83135"/>
                  </a:lnTo>
                  <a:lnTo>
                    <a:pt x="887222" y="82803"/>
                  </a:lnTo>
                  <a:close/>
                </a:path>
                <a:path w="7992109" h="332104">
                  <a:moveTo>
                    <a:pt x="537171" y="82803"/>
                  </a:moveTo>
                  <a:lnTo>
                    <a:pt x="584619" y="90931"/>
                  </a:lnTo>
                  <a:lnTo>
                    <a:pt x="616953" y="113664"/>
                  </a:lnTo>
                  <a:lnTo>
                    <a:pt x="635546" y="147954"/>
                  </a:lnTo>
                  <a:lnTo>
                    <a:pt x="641489" y="191134"/>
                  </a:lnTo>
                  <a:lnTo>
                    <a:pt x="641489" y="201040"/>
                  </a:lnTo>
                  <a:lnTo>
                    <a:pt x="641489" y="208660"/>
                  </a:lnTo>
                  <a:lnTo>
                    <a:pt x="639800" y="214249"/>
                  </a:lnTo>
                  <a:lnTo>
                    <a:pt x="636409" y="217804"/>
                  </a:lnTo>
                  <a:lnTo>
                    <a:pt x="633018" y="221487"/>
                  </a:lnTo>
                  <a:lnTo>
                    <a:pt x="628357" y="223265"/>
                  </a:lnTo>
                  <a:lnTo>
                    <a:pt x="622414" y="223265"/>
                  </a:lnTo>
                  <a:lnTo>
                    <a:pt x="487857" y="223265"/>
                  </a:lnTo>
                  <a:lnTo>
                    <a:pt x="496989" y="263144"/>
                  </a:lnTo>
                  <a:lnTo>
                    <a:pt x="501853" y="268477"/>
                  </a:lnTo>
                  <a:lnTo>
                    <a:pt x="506729" y="273938"/>
                  </a:lnTo>
                  <a:lnTo>
                    <a:pt x="548322" y="284988"/>
                  </a:lnTo>
                  <a:lnTo>
                    <a:pt x="556249" y="284845"/>
                  </a:lnTo>
                  <a:lnTo>
                    <a:pt x="598500" y="277494"/>
                  </a:lnTo>
                  <a:lnTo>
                    <a:pt x="604532" y="275589"/>
                  </a:lnTo>
                  <a:lnTo>
                    <a:pt x="609523" y="273812"/>
                  </a:lnTo>
                  <a:lnTo>
                    <a:pt x="613486" y="272288"/>
                  </a:lnTo>
                  <a:lnTo>
                    <a:pt x="617461" y="270637"/>
                  </a:lnTo>
                  <a:lnTo>
                    <a:pt x="620674" y="269875"/>
                  </a:lnTo>
                  <a:lnTo>
                    <a:pt x="623150" y="269875"/>
                  </a:lnTo>
                  <a:lnTo>
                    <a:pt x="624636" y="269875"/>
                  </a:lnTo>
                  <a:lnTo>
                    <a:pt x="625881" y="270128"/>
                  </a:lnTo>
                  <a:lnTo>
                    <a:pt x="630707" y="280162"/>
                  </a:lnTo>
                  <a:lnTo>
                    <a:pt x="630961" y="282956"/>
                  </a:lnTo>
                  <a:lnTo>
                    <a:pt x="631088" y="286384"/>
                  </a:lnTo>
                  <a:lnTo>
                    <a:pt x="631088" y="290449"/>
                  </a:lnTo>
                  <a:lnTo>
                    <a:pt x="631088" y="294131"/>
                  </a:lnTo>
                  <a:lnTo>
                    <a:pt x="630097" y="306324"/>
                  </a:lnTo>
                  <a:lnTo>
                    <a:pt x="629767" y="308101"/>
                  </a:lnTo>
                  <a:lnTo>
                    <a:pt x="617207" y="319150"/>
                  </a:lnTo>
                  <a:lnTo>
                    <a:pt x="612419" y="321182"/>
                  </a:lnTo>
                  <a:lnTo>
                    <a:pt x="573341" y="329945"/>
                  </a:lnTo>
                  <a:lnTo>
                    <a:pt x="542620" y="332104"/>
                  </a:lnTo>
                  <a:lnTo>
                    <a:pt x="528332" y="331630"/>
                  </a:lnTo>
                  <a:lnTo>
                    <a:pt x="480324" y="320420"/>
                  </a:lnTo>
                  <a:lnTo>
                    <a:pt x="446945" y="294034"/>
                  </a:lnTo>
                  <a:lnTo>
                    <a:pt x="428530" y="251900"/>
                  </a:lnTo>
                  <a:lnTo>
                    <a:pt x="424421" y="209931"/>
                  </a:lnTo>
                  <a:lnTo>
                    <a:pt x="424900" y="195544"/>
                  </a:lnTo>
                  <a:lnTo>
                    <a:pt x="432104" y="156717"/>
                  </a:lnTo>
                  <a:lnTo>
                    <a:pt x="454406" y="116586"/>
                  </a:lnTo>
                  <a:lnTo>
                    <a:pt x="489966" y="91439"/>
                  </a:lnTo>
                  <a:lnTo>
                    <a:pt x="524370" y="83349"/>
                  </a:lnTo>
                  <a:lnTo>
                    <a:pt x="537171" y="82803"/>
                  </a:lnTo>
                  <a:close/>
                </a:path>
                <a:path w="7992109" h="332104">
                  <a:moveTo>
                    <a:pt x="375577" y="82803"/>
                  </a:moveTo>
                  <a:lnTo>
                    <a:pt x="377723" y="82803"/>
                  </a:lnTo>
                  <a:lnTo>
                    <a:pt x="380034" y="82930"/>
                  </a:lnTo>
                  <a:lnTo>
                    <a:pt x="382511" y="83185"/>
                  </a:lnTo>
                  <a:lnTo>
                    <a:pt x="384987" y="83438"/>
                  </a:lnTo>
                  <a:lnTo>
                    <a:pt x="387553" y="83819"/>
                  </a:lnTo>
                  <a:lnTo>
                    <a:pt x="390194" y="84454"/>
                  </a:lnTo>
                  <a:lnTo>
                    <a:pt x="392836" y="84962"/>
                  </a:lnTo>
                  <a:lnTo>
                    <a:pt x="395147" y="85598"/>
                  </a:lnTo>
                  <a:lnTo>
                    <a:pt x="397129" y="86360"/>
                  </a:lnTo>
                  <a:lnTo>
                    <a:pt x="399110" y="87122"/>
                  </a:lnTo>
                  <a:lnTo>
                    <a:pt x="400557" y="87884"/>
                  </a:lnTo>
                  <a:lnTo>
                    <a:pt x="401472" y="88773"/>
                  </a:lnTo>
                  <a:lnTo>
                    <a:pt x="402374" y="89535"/>
                  </a:lnTo>
                  <a:lnTo>
                    <a:pt x="405307" y="103377"/>
                  </a:lnTo>
                  <a:lnTo>
                    <a:pt x="405472" y="106806"/>
                  </a:lnTo>
                  <a:lnTo>
                    <a:pt x="405561" y="111505"/>
                  </a:lnTo>
                  <a:lnTo>
                    <a:pt x="405561" y="117475"/>
                  </a:lnTo>
                  <a:lnTo>
                    <a:pt x="405561" y="123443"/>
                  </a:lnTo>
                  <a:lnTo>
                    <a:pt x="398538" y="146685"/>
                  </a:lnTo>
                  <a:lnTo>
                    <a:pt x="396887" y="146685"/>
                  </a:lnTo>
                  <a:lnTo>
                    <a:pt x="395566" y="146685"/>
                  </a:lnTo>
                  <a:lnTo>
                    <a:pt x="394080" y="146430"/>
                  </a:lnTo>
                  <a:lnTo>
                    <a:pt x="392429" y="145923"/>
                  </a:lnTo>
                  <a:lnTo>
                    <a:pt x="390766" y="145287"/>
                  </a:lnTo>
                  <a:lnTo>
                    <a:pt x="388912" y="144652"/>
                  </a:lnTo>
                  <a:lnTo>
                    <a:pt x="374827" y="141224"/>
                  </a:lnTo>
                  <a:lnTo>
                    <a:pt x="371855" y="141224"/>
                  </a:lnTo>
                  <a:lnTo>
                    <a:pt x="368388" y="141224"/>
                  </a:lnTo>
                  <a:lnTo>
                    <a:pt x="364921" y="141986"/>
                  </a:lnTo>
                  <a:lnTo>
                    <a:pt x="361454" y="143382"/>
                  </a:lnTo>
                  <a:lnTo>
                    <a:pt x="357974" y="144779"/>
                  </a:lnTo>
                  <a:lnTo>
                    <a:pt x="354393" y="146938"/>
                  </a:lnTo>
                  <a:lnTo>
                    <a:pt x="350672" y="149987"/>
                  </a:lnTo>
                  <a:lnTo>
                    <a:pt x="346951" y="152907"/>
                  </a:lnTo>
                  <a:lnTo>
                    <a:pt x="343065" y="156844"/>
                  </a:lnTo>
                  <a:lnTo>
                    <a:pt x="339026" y="161798"/>
                  </a:lnTo>
                  <a:lnTo>
                    <a:pt x="334975" y="166750"/>
                  </a:lnTo>
                  <a:lnTo>
                    <a:pt x="330644" y="172974"/>
                  </a:lnTo>
                  <a:lnTo>
                    <a:pt x="326009" y="180212"/>
                  </a:lnTo>
                  <a:lnTo>
                    <a:pt x="326009" y="318007"/>
                  </a:lnTo>
                  <a:lnTo>
                    <a:pt x="326009" y="319658"/>
                  </a:lnTo>
                  <a:lnTo>
                    <a:pt x="319443" y="325374"/>
                  </a:lnTo>
                  <a:lnTo>
                    <a:pt x="317055" y="326263"/>
                  </a:lnTo>
                  <a:lnTo>
                    <a:pt x="313867" y="326897"/>
                  </a:lnTo>
                  <a:lnTo>
                    <a:pt x="309905" y="327278"/>
                  </a:lnTo>
                  <a:lnTo>
                    <a:pt x="305943" y="327659"/>
                  </a:lnTo>
                  <a:lnTo>
                    <a:pt x="300901" y="327913"/>
                  </a:lnTo>
                  <a:lnTo>
                    <a:pt x="294792" y="327913"/>
                  </a:lnTo>
                  <a:lnTo>
                    <a:pt x="288683" y="327913"/>
                  </a:lnTo>
                  <a:lnTo>
                    <a:pt x="270141" y="325374"/>
                  </a:lnTo>
                  <a:lnTo>
                    <a:pt x="267741" y="324612"/>
                  </a:lnTo>
                  <a:lnTo>
                    <a:pt x="266052" y="323595"/>
                  </a:lnTo>
                  <a:lnTo>
                    <a:pt x="265061" y="322325"/>
                  </a:lnTo>
                  <a:lnTo>
                    <a:pt x="264071" y="321056"/>
                  </a:lnTo>
                  <a:lnTo>
                    <a:pt x="263563" y="319658"/>
                  </a:lnTo>
                  <a:lnTo>
                    <a:pt x="263563" y="318007"/>
                  </a:lnTo>
                  <a:lnTo>
                    <a:pt x="263563" y="96900"/>
                  </a:lnTo>
                  <a:lnTo>
                    <a:pt x="263563" y="95250"/>
                  </a:lnTo>
                  <a:lnTo>
                    <a:pt x="263982" y="93852"/>
                  </a:lnTo>
                  <a:lnTo>
                    <a:pt x="264807" y="92582"/>
                  </a:lnTo>
                  <a:lnTo>
                    <a:pt x="265633" y="91312"/>
                  </a:lnTo>
                  <a:lnTo>
                    <a:pt x="267119" y="90297"/>
                  </a:lnTo>
                  <a:lnTo>
                    <a:pt x="269265" y="89535"/>
                  </a:lnTo>
                  <a:lnTo>
                    <a:pt x="271411" y="88646"/>
                  </a:lnTo>
                  <a:lnTo>
                    <a:pt x="274180" y="88011"/>
                  </a:lnTo>
                  <a:lnTo>
                    <a:pt x="277571" y="87629"/>
                  </a:lnTo>
                  <a:lnTo>
                    <a:pt x="280962" y="87249"/>
                  </a:lnTo>
                  <a:lnTo>
                    <a:pt x="285216" y="86994"/>
                  </a:lnTo>
                  <a:lnTo>
                    <a:pt x="290334" y="86994"/>
                  </a:lnTo>
                  <a:lnTo>
                    <a:pt x="295617" y="86994"/>
                  </a:lnTo>
                  <a:lnTo>
                    <a:pt x="311518" y="89535"/>
                  </a:lnTo>
                  <a:lnTo>
                    <a:pt x="313423" y="90297"/>
                  </a:lnTo>
                  <a:lnTo>
                    <a:pt x="314782" y="91312"/>
                  </a:lnTo>
                  <a:lnTo>
                    <a:pt x="315607" y="92582"/>
                  </a:lnTo>
                  <a:lnTo>
                    <a:pt x="316433" y="93852"/>
                  </a:lnTo>
                  <a:lnTo>
                    <a:pt x="316852" y="95250"/>
                  </a:lnTo>
                  <a:lnTo>
                    <a:pt x="316852" y="96900"/>
                  </a:lnTo>
                  <a:lnTo>
                    <a:pt x="316852" y="124460"/>
                  </a:lnTo>
                  <a:lnTo>
                    <a:pt x="343192" y="94361"/>
                  </a:lnTo>
                  <a:lnTo>
                    <a:pt x="361696" y="84709"/>
                  </a:lnTo>
                  <a:lnTo>
                    <a:pt x="366318" y="83438"/>
                  </a:lnTo>
                  <a:lnTo>
                    <a:pt x="370954" y="82803"/>
                  </a:lnTo>
                  <a:lnTo>
                    <a:pt x="375577" y="82803"/>
                  </a:lnTo>
                  <a:close/>
                </a:path>
                <a:path w="7992109" h="332104">
                  <a:moveTo>
                    <a:pt x="104330" y="82803"/>
                  </a:moveTo>
                  <a:lnTo>
                    <a:pt x="148805" y="87884"/>
                  </a:lnTo>
                  <a:lnTo>
                    <a:pt x="184707" y="109126"/>
                  </a:lnTo>
                  <a:lnTo>
                    <a:pt x="200593" y="148796"/>
                  </a:lnTo>
                  <a:lnTo>
                    <a:pt x="201955" y="170052"/>
                  </a:lnTo>
                  <a:lnTo>
                    <a:pt x="201955" y="318769"/>
                  </a:lnTo>
                  <a:lnTo>
                    <a:pt x="201955" y="321056"/>
                  </a:lnTo>
                  <a:lnTo>
                    <a:pt x="201129" y="322833"/>
                  </a:lnTo>
                  <a:lnTo>
                    <a:pt x="199478" y="324103"/>
                  </a:lnTo>
                  <a:lnTo>
                    <a:pt x="197827" y="325500"/>
                  </a:lnTo>
                  <a:lnTo>
                    <a:pt x="195224" y="326389"/>
                  </a:lnTo>
                  <a:lnTo>
                    <a:pt x="191681" y="327025"/>
                  </a:lnTo>
                  <a:lnTo>
                    <a:pt x="188125" y="327532"/>
                  </a:lnTo>
                  <a:lnTo>
                    <a:pt x="182879" y="327913"/>
                  </a:lnTo>
                  <a:lnTo>
                    <a:pt x="175945" y="327913"/>
                  </a:lnTo>
                  <a:lnTo>
                    <a:pt x="168503" y="327913"/>
                  </a:lnTo>
                  <a:lnTo>
                    <a:pt x="152527" y="324103"/>
                  </a:lnTo>
                  <a:lnTo>
                    <a:pt x="151117" y="322833"/>
                  </a:lnTo>
                  <a:lnTo>
                    <a:pt x="150418" y="321056"/>
                  </a:lnTo>
                  <a:lnTo>
                    <a:pt x="150418" y="318769"/>
                  </a:lnTo>
                  <a:lnTo>
                    <a:pt x="150418" y="301116"/>
                  </a:lnTo>
                  <a:lnTo>
                    <a:pt x="119316" y="323850"/>
                  </a:lnTo>
                  <a:lnTo>
                    <a:pt x="80543" y="332104"/>
                  </a:lnTo>
                  <a:lnTo>
                    <a:pt x="71920" y="331819"/>
                  </a:lnTo>
                  <a:lnTo>
                    <a:pt x="34448" y="321817"/>
                  </a:lnTo>
                  <a:lnTo>
                    <a:pt x="5956" y="291464"/>
                  </a:lnTo>
                  <a:lnTo>
                    <a:pt x="0" y="260222"/>
                  </a:lnTo>
                  <a:lnTo>
                    <a:pt x="473" y="250894"/>
                  </a:lnTo>
                  <a:lnTo>
                    <a:pt x="16976" y="213645"/>
                  </a:lnTo>
                  <a:lnTo>
                    <a:pt x="56715" y="191875"/>
                  </a:lnTo>
                  <a:lnTo>
                    <a:pt x="104900" y="185195"/>
                  </a:lnTo>
                  <a:lnTo>
                    <a:pt x="119189" y="184912"/>
                  </a:lnTo>
                  <a:lnTo>
                    <a:pt x="140754" y="184912"/>
                  </a:lnTo>
                  <a:lnTo>
                    <a:pt x="140754" y="171576"/>
                  </a:lnTo>
                  <a:lnTo>
                    <a:pt x="140754" y="164591"/>
                  </a:lnTo>
                  <a:lnTo>
                    <a:pt x="140055" y="158496"/>
                  </a:lnTo>
                  <a:lnTo>
                    <a:pt x="138645" y="153288"/>
                  </a:lnTo>
                  <a:lnTo>
                    <a:pt x="137248" y="148081"/>
                  </a:lnTo>
                  <a:lnTo>
                    <a:pt x="134924" y="143763"/>
                  </a:lnTo>
                  <a:lnTo>
                    <a:pt x="131711" y="140335"/>
                  </a:lnTo>
                  <a:lnTo>
                    <a:pt x="128485" y="136778"/>
                  </a:lnTo>
                  <a:lnTo>
                    <a:pt x="124193" y="134238"/>
                  </a:lnTo>
                  <a:lnTo>
                    <a:pt x="118821" y="132587"/>
                  </a:lnTo>
                  <a:lnTo>
                    <a:pt x="113449" y="130937"/>
                  </a:lnTo>
                  <a:lnTo>
                    <a:pt x="106807" y="130175"/>
                  </a:lnTo>
                  <a:lnTo>
                    <a:pt x="98882" y="130175"/>
                  </a:lnTo>
                  <a:lnTo>
                    <a:pt x="55587" y="138429"/>
                  </a:lnTo>
                  <a:lnTo>
                    <a:pt x="33578" y="148971"/>
                  </a:lnTo>
                  <a:lnTo>
                    <a:pt x="29362" y="151256"/>
                  </a:lnTo>
                  <a:lnTo>
                    <a:pt x="25946" y="152400"/>
                  </a:lnTo>
                  <a:lnTo>
                    <a:pt x="23291" y="152400"/>
                  </a:lnTo>
                  <a:lnTo>
                    <a:pt x="21475" y="152400"/>
                  </a:lnTo>
                  <a:lnTo>
                    <a:pt x="14998" y="145796"/>
                  </a:lnTo>
                  <a:lnTo>
                    <a:pt x="14084" y="143637"/>
                  </a:lnTo>
                  <a:lnTo>
                    <a:pt x="13385" y="140969"/>
                  </a:lnTo>
                  <a:lnTo>
                    <a:pt x="12890" y="137794"/>
                  </a:lnTo>
                  <a:lnTo>
                    <a:pt x="12395" y="134619"/>
                  </a:lnTo>
                  <a:lnTo>
                    <a:pt x="12141" y="131190"/>
                  </a:lnTo>
                  <a:lnTo>
                    <a:pt x="12141" y="127380"/>
                  </a:lnTo>
                  <a:lnTo>
                    <a:pt x="12141" y="122300"/>
                  </a:lnTo>
                  <a:lnTo>
                    <a:pt x="12560" y="118237"/>
                  </a:lnTo>
                  <a:lnTo>
                    <a:pt x="13385" y="115315"/>
                  </a:lnTo>
                  <a:lnTo>
                    <a:pt x="14211" y="112267"/>
                  </a:lnTo>
                  <a:lnTo>
                    <a:pt x="30238" y="99313"/>
                  </a:lnTo>
                  <a:lnTo>
                    <a:pt x="36017" y="96392"/>
                  </a:lnTo>
                  <a:lnTo>
                    <a:pt x="75958" y="85216"/>
                  </a:lnTo>
                  <a:lnTo>
                    <a:pt x="97072" y="82948"/>
                  </a:lnTo>
                  <a:lnTo>
                    <a:pt x="104330" y="82803"/>
                  </a:lnTo>
                  <a:close/>
                </a:path>
                <a:path w="7992109" h="332104">
                  <a:moveTo>
                    <a:pt x="7902384" y="28828"/>
                  </a:moveTo>
                  <a:lnTo>
                    <a:pt x="7908480" y="28828"/>
                  </a:lnTo>
                  <a:lnTo>
                    <a:pt x="7913560" y="28955"/>
                  </a:lnTo>
                  <a:lnTo>
                    <a:pt x="7917624" y="29463"/>
                  </a:lnTo>
                  <a:lnTo>
                    <a:pt x="7921688" y="29844"/>
                  </a:lnTo>
                  <a:lnTo>
                    <a:pt x="7933499" y="37591"/>
                  </a:lnTo>
                  <a:lnTo>
                    <a:pt x="7933499" y="39242"/>
                  </a:lnTo>
                  <a:lnTo>
                    <a:pt x="7933499" y="88518"/>
                  </a:lnTo>
                  <a:lnTo>
                    <a:pt x="7981632" y="88518"/>
                  </a:lnTo>
                  <a:lnTo>
                    <a:pt x="7983283" y="88518"/>
                  </a:lnTo>
                  <a:lnTo>
                    <a:pt x="7984680" y="88900"/>
                  </a:lnTo>
                  <a:lnTo>
                    <a:pt x="7985950" y="89788"/>
                  </a:lnTo>
                  <a:lnTo>
                    <a:pt x="7987220" y="90550"/>
                  </a:lnTo>
                  <a:lnTo>
                    <a:pt x="7988236" y="91948"/>
                  </a:lnTo>
                  <a:lnTo>
                    <a:pt x="7991538" y="108965"/>
                  </a:lnTo>
                  <a:lnTo>
                    <a:pt x="7991538" y="113791"/>
                  </a:lnTo>
                  <a:lnTo>
                    <a:pt x="7991538" y="122809"/>
                  </a:lnTo>
                  <a:lnTo>
                    <a:pt x="7990776" y="129286"/>
                  </a:lnTo>
                  <a:lnTo>
                    <a:pt x="7989125" y="133223"/>
                  </a:lnTo>
                  <a:lnTo>
                    <a:pt x="7987474" y="137160"/>
                  </a:lnTo>
                  <a:lnTo>
                    <a:pt x="7985061" y="139064"/>
                  </a:lnTo>
                  <a:lnTo>
                    <a:pt x="7981886" y="139064"/>
                  </a:lnTo>
                  <a:lnTo>
                    <a:pt x="7933499" y="139064"/>
                  </a:lnTo>
                  <a:lnTo>
                    <a:pt x="7933499" y="242824"/>
                  </a:lnTo>
                  <a:lnTo>
                    <a:pt x="7933856" y="251321"/>
                  </a:lnTo>
                  <a:lnTo>
                    <a:pt x="7949882" y="279019"/>
                  </a:lnTo>
                  <a:lnTo>
                    <a:pt x="7959534" y="279019"/>
                  </a:lnTo>
                  <a:lnTo>
                    <a:pt x="7962836" y="279019"/>
                  </a:lnTo>
                  <a:lnTo>
                    <a:pt x="7965884" y="278764"/>
                  </a:lnTo>
                  <a:lnTo>
                    <a:pt x="7968551" y="278129"/>
                  </a:lnTo>
                  <a:lnTo>
                    <a:pt x="7971091" y="277621"/>
                  </a:lnTo>
                  <a:lnTo>
                    <a:pt x="7973504" y="276987"/>
                  </a:lnTo>
                  <a:lnTo>
                    <a:pt x="7975536" y="276225"/>
                  </a:lnTo>
                  <a:lnTo>
                    <a:pt x="7977568" y="275463"/>
                  </a:lnTo>
                  <a:lnTo>
                    <a:pt x="7979346" y="274827"/>
                  </a:lnTo>
                  <a:lnTo>
                    <a:pt x="7980743" y="274193"/>
                  </a:lnTo>
                  <a:lnTo>
                    <a:pt x="7982140" y="273684"/>
                  </a:lnTo>
                  <a:lnTo>
                    <a:pt x="7983410" y="273303"/>
                  </a:lnTo>
                  <a:lnTo>
                    <a:pt x="7984553" y="273303"/>
                  </a:lnTo>
                  <a:lnTo>
                    <a:pt x="7985569" y="273303"/>
                  </a:lnTo>
                  <a:lnTo>
                    <a:pt x="7989506" y="277749"/>
                  </a:lnTo>
                  <a:lnTo>
                    <a:pt x="7990014" y="279400"/>
                  </a:lnTo>
                  <a:lnTo>
                    <a:pt x="7990522" y="281813"/>
                  </a:lnTo>
                  <a:lnTo>
                    <a:pt x="7990903" y="284733"/>
                  </a:lnTo>
                  <a:lnTo>
                    <a:pt x="7991284" y="287781"/>
                  </a:lnTo>
                  <a:lnTo>
                    <a:pt x="7991538" y="291591"/>
                  </a:lnTo>
                  <a:lnTo>
                    <a:pt x="7991538" y="296163"/>
                  </a:lnTo>
                  <a:lnTo>
                    <a:pt x="7991538" y="303402"/>
                  </a:lnTo>
                  <a:lnTo>
                    <a:pt x="7979981" y="325246"/>
                  </a:lnTo>
                  <a:lnTo>
                    <a:pt x="7977187" y="326516"/>
                  </a:lnTo>
                  <a:lnTo>
                    <a:pt x="7948104" y="331343"/>
                  </a:lnTo>
                  <a:lnTo>
                    <a:pt x="7943532" y="331343"/>
                  </a:lnTo>
                  <a:lnTo>
                    <a:pt x="7904724" y="323953"/>
                  </a:lnTo>
                  <a:lnTo>
                    <a:pt x="7877970" y="294628"/>
                  </a:lnTo>
                  <a:lnTo>
                    <a:pt x="7871396" y="252349"/>
                  </a:lnTo>
                  <a:lnTo>
                    <a:pt x="7871396" y="139064"/>
                  </a:lnTo>
                  <a:lnTo>
                    <a:pt x="7844853" y="139064"/>
                  </a:lnTo>
                  <a:lnTo>
                    <a:pt x="7841678" y="139064"/>
                  </a:lnTo>
                  <a:lnTo>
                    <a:pt x="7839265" y="137160"/>
                  </a:lnTo>
                  <a:lnTo>
                    <a:pt x="7837614" y="133223"/>
                  </a:lnTo>
                  <a:lnTo>
                    <a:pt x="7835963" y="129286"/>
                  </a:lnTo>
                  <a:lnTo>
                    <a:pt x="7835201" y="122809"/>
                  </a:lnTo>
                  <a:lnTo>
                    <a:pt x="7835201" y="113791"/>
                  </a:lnTo>
                  <a:lnTo>
                    <a:pt x="7835201" y="108965"/>
                  </a:lnTo>
                  <a:lnTo>
                    <a:pt x="7835328" y="104901"/>
                  </a:lnTo>
                  <a:lnTo>
                    <a:pt x="7835836" y="101600"/>
                  </a:lnTo>
                  <a:lnTo>
                    <a:pt x="7836217" y="98298"/>
                  </a:lnTo>
                  <a:lnTo>
                    <a:pt x="7840789" y="89788"/>
                  </a:lnTo>
                  <a:lnTo>
                    <a:pt x="7842059" y="88900"/>
                  </a:lnTo>
                  <a:lnTo>
                    <a:pt x="7843456" y="88518"/>
                  </a:lnTo>
                  <a:lnTo>
                    <a:pt x="7845107" y="88518"/>
                  </a:lnTo>
                  <a:lnTo>
                    <a:pt x="7871396" y="88518"/>
                  </a:lnTo>
                  <a:lnTo>
                    <a:pt x="7871396" y="39242"/>
                  </a:lnTo>
                  <a:lnTo>
                    <a:pt x="7871396" y="37591"/>
                  </a:lnTo>
                  <a:lnTo>
                    <a:pt x="7871777" y="36067"/>
                  </a:lnTo>
                  <a:lnTo>
                    <a:pt x="7887398" y="29463"/>
                  </a:lnTo>
                  <a:lnTo>
                    <a:pt x="7891335" y="28955"/>
                  </a:lnTo>
                  <a:lnTo>
                    <a:pt x="7896415" y="28828"/>
                  </a:lnTo>
                  <a:lnTo>
                    <a:pt x="7902384" y="28828"/>
                  </a:lnTo>
                  <a:close/>
                </a:path>
                <a:path w="7992109" h="332104">
                  <a:moveTo>
                    <a:pt x="4624133" y="0"/>
                  </a:moveTo>
                  <a:lnTo>
                    <a:pt x="4667948" y="6350"/>
                  </a:lnTo>
                  <a:lnTo>
                    <a:pt x="4704851" y="29884"/>
                  </a:lnTo>
                  <a:lnTo>
                    <a:pt x="4722050" y="66801"/>
                  </a:lnTo>
                  <a:lnTo>
                    <a:pt x="4723574" y="84074"/>
                  </a:lnTo>
                  <a:lnTo>
                    <a:pt x="4723384" y="91840"/>
                  </a:lnTo>
                  <a:lnTo>
                    <a:pt x="4715986" y="130492"/>
                  </a:lnTo>
                  <a:lnTo>
                    <a:pt x="4696841" y="165735"/>
                  </a:lnTo>
                  <a:lnTo>
                    <a:pt x="4672401" y="197056"/>
                  </a:lnTo>
                  <a:lnTo>
                    <a:pt x="4636325" y="235203"/>
                  </a:lnTo>
                  <a:lnTo>
                    <a:pt x="4598860" y="273557"/>
                  </a:lnTo>
                  <a:lnTo>
                    <a:pt x="4725352" y="273557"/>
                  </a:lnTo>
                  <a:lnTo>
                    <a:pt x="4727003" y="273557"/>
                  </a:lnTo>
                  <a:lnTo>
                    <a:pt x="4728527" y="274065"/>
                  </a:lnTo>
                  <a:lnTo>
                    <a:pt x="4729924" y="275081"/>
                  </a:lnTo>
                  <a:lnTo>
                    <a:pt x="4731321" y="276097"/>
                  </a:lnTo>
                  <a:lnTo>
                    <a:pt x="4732464" y="277621"/>
                  </a:lnTo>
                  <a:lnTo>
                    <a:pt x="4733480" y="279653"/>
                  </a:lnTo>
                  <a:lnTo>
                    <a:pt x="4734496" y="281685"/>
                  </a:lnTo>
                  <a:lnTo>
                    <a:pt x="4735258" y="284479"/>
                  </a:lnTo>
                  <a:lnTo>
                    <a:pt x="4735639" y="287908"/>
                  </a:lnTo>
                  <a:lnTo>
                    <a:pt x="4736147" y="291210"/>
                  </a:lnTo>
                  <a:lnTo>
                    <a:pt x="4736401" y="295275"/>
                  </a:lnTo>
                  <a:lnTo>
                    <a:pt x="4736401" y="299846"/>
                  </a:lnTo>
                  <a:lnTo>
                    <a:pt x="4736401" y="304672"/>
                  </a:lnTo>
                  <a:lnTo>
                    <a:pt x="4736274" y="308737"/>
                  </a:lnTo>
                  <a:lnTo>
                    <a:pt x="4735766" y="312165"/>
                  </a:lnTo>
                  <a:lnTo>
                    <a:pt x="4735385" y="315468"/>
                  </a:lnTo>
                  <a:lnTo>
                    <a:pt x="4730686" y="324993"/>
                  </a:lnTo>
                  <a:lnTo>
                    <a:pt x="4729416" y="325881"/>
                  </a:lnTo>
                  <a:lnTo>
                    <a:pt x="4727892" y="326389"/>
                  </a:lnTo>
                  <a:lnTo>
                    <a:pt x="4726241" y="326389"/>
                  </a:lnTo>
                  <a:lnTo>
                    <a:pt x="4541964" y="326389"/>
                  </a:lnTo>
                  <a:lnTo>
                    <a:pt x="4538281" y="326389"/>
                  </a:lnTo>
                  <a:lnTo>
                    <a:pt x="4535106" y="326008"/>
                  </a:lnTo>
                  <a:lnTo>
                    <a:pt x="4532566" y="325374"/>
                  </a:lnTo>
                  <a:lnTo>
                    <a:pt x="4529899" y="324738"/>
                  </a:lnTo>
                  <a:lnTo>
                    <a:pt x="4527740" y="323469"/>
                  </a:lnTo>
                  <a:lnTo>
                    <a:pt x="4526089" y="321563"/>
                  </a:lnTo>
                  <a:lnTo>
                    <a:pt x="4524438" y="319658"/>
                  </a:lnTo>
                  <a:lnTo>
                    <a:pt x="4523168" y="316864"/>
                  </a:lnTo>
                  <a:lnTo>
                    <a:pt x="4522406" y="313308"/>
                  </a:lnTo>
                  <a:lnTo>
                    <a:pt x="4521771" y="309625"/>
                  </a:lnTo>
                  <a:lnTo>
                    <a:pt x="4521390" y="304926"/>
                  </a:lnTo>
                  <a:lnTo>
                    <a:pt x="4521390" y="299084"/>
                  </a:lnTo>
                  <a:lnTo>
                    <a:pt x="4521390" y="293624"/>
                  </a:lnTo>
                  <a:lnTo>
                    <a:pt x="4521644" y="289051"/>
                  </a:lnTo>
                  <a:lnTo>
                    <a:pt x="4522152" y="285114"/>
                  </a:lnTo>
                  <a:lnTo>
                    <a:pt x="4522533" y="281304"/>
                  </a:lnTo>
                  <a:lnTo>
                    <a:pt x="4523549" y="277749"/>
                  </a:lnTo>
                  <a:lnTo>
                    <a:pt x="4524819" y="274700"/>
                  </a:lnTo>
                  <a:lnTo>
                    <a:pt x="4526089" y="271652"/>
                  </a:lnTo>
                  <a:lnTo>
                    <a:pt x="4537900" y="256285"/>
                  </a:lnTo>
                  <a:lnTo>
                    <a:pt x="4593399" y="196850"/>
                  </a:lnTo>
                  <a:lnTo>
                    <a:pt x="4620196" y="165226"/>
                  </a:lnTo>
                  <a:lnTo>
                    <a:pt x="4639881" y="131317"/>
                  </a:lnTo>
                  <a:lnTo>
                    <a:pt x="4645977" y="104648"/>
                  </a:lnTo>
                  <a:lnTo>
                    <a:pt x="4645977" y="98678"/>
                  </a:lnTo>
                  <a:lnTo>
                    <a:pt x="4645977" y="93217"/>
                  </a:lnTo>
                  <a:lnTo>
                    <a:pt x="4635690" y="70357"/>
                  </a:lnTo>
                  <a:lnTo>
                    <a:pt x="4632388" y="66801"/>
                  </a:lnTo>
                  <a:lnTo>
                    <a:pt x="4628070" y="63880"/>
                  </a:lnTo>
                  <a:lnTo>
                    <a:pt x="4622990" y="61849"/>
                  </a:lnTo>
                  <a:lnTo>
                    <a:pt x="4617783" y="59816"/>
                  </a:lnTo>
                  <a:lnTo>
                    <a:pt x="4611814" y="58800"/>
                  </a:lnTo>
                  <a:lnTo>
                    <a:pt x="4604829" y="58800"/>
                  </a:lnTo>
                  <a:lnTo>
                    <a:pt x="4564824" y="67690"/>
                  </a:lnTo>
                  <a:lnTo>
                    <a:pt x="4559109" y="70738"/>
                  </a:lnTo>
                  <a:lnTo>
                    <a:pt x="4553394" y="73787"/>
                  </a:lnTo>
                  <a:lnTo>
                    <a:pt x="4548695" y="76707"/>
                  </a:lnTo>
                  <a:lnTo>
                    <a:pt x="4544885" y="79248"/>
                  </a:lnTo>
                  <a:lnTo>
                    <a:pt x="4541075" y="81787"/>
                  </a:lnTo>
                  <a:lnTo>
                    <a:pt x="4538154" y="83057"/>
                  </a:lnTo>
                  <a:lnTo>
                    <a:pt x="4535995" y="83057"/>
                  </a:lnTo>
                  <a:lnTo>
                    <a:pt x="4534471" y="83057"/>
                  </a:lnTo>
                  <a:lnTo>
                    <a:pt x="4533201" y="82550"/>
                  </a:lnTo>
                  <a:lnTo>
                    <a:pt x="4532185" y="81534"/>
                  </a:lnTo>
                  <a:lnTo>
                    <a:pt x="4531042" y="80517"/>
                  </a:lnTo>
                  <a:lnTo>
                    <a:pt x="4530153" y="78866"/>
                  </a:lnTo>
                  <a:lnTo>
                    <a:pt x="4529518" y="76580"/>
                  </a:lnTo>
                  <a:lnTo>
                    <a:pt x="4528883" y="74294"/>
                  </a:lnTo>
                  <a:lnTo>
                    <a:pt x="4528375" y="71247"/>
                  </a:lnTo>
                  <a:lnTo>
                    <a:pt x="4527867" y="67310"/>
                  </a:lnTo>
                  <a:lnTo>
                    <a:pt x="4527486" y="63373"/>
                  </a:lnTo>
                  <a:lnTo>
                    <a:pt x="4527359" y="58674"/>
                  </a:lnTo>
                  <a:lnTo>
                    <a:pt x="4527359" y="53086"/>
                  </a:lnTo>
                  <a:lnTo>
                    <a:pt x="4527359" y="49275"/>
                  </a:lnTo>
                  <a:lnTo>
                    <a:pt x="4528756" y="36829"/>
                  </a:lnTo>
                  <a:lnTo>
                    <a:pt x="4529264" y="34925"/>
                  </a:lnTo>
                  <a:lnTo>
                    <a:pt x="4529899" y="33274"/>
                  </a:lnTo>
                  <a:lnTo>
                    <a:pt x="4530788" y="31876"/>
                  </a:lnTo>
                  <a:lnTo>
                    <a:pt x="4531550" y="30479"/>
                  </a:lnTo>
                  <a:lnTo>
                    <a:pt x="4533074" y="28828"/>
                  </a:lnTo>
                  <a:lnTo>
                    <a:pt x="4535106" y="26797"/>
                  </a:lnTo>
                  <a:lnTo>
                    <a:pt x="4537138" y="24764"/>
                  </a:lnTo>
                  <a:lnTo>
                    <a:pt x="4540948" y="22351"/>
                  </a:lnTo>
                  <a:lnTo>
                    <a:pt x="4546536" y="19303"/>
                  </a:lnTo>
                  <a:lnTo>
                    <a:pt x="4551997" y="16128"/>
                  </a:lnTo>
                  <a:lnTo>
                    <a:pt x="4593653" y="3048"/>
                  </a:lnTo>
                  <a:lnTo>
                    <a:pt x="4616299" y="190"/>
                  </a:lnTo>
                  <a:lnTo>
                    <a:pt x="4624133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29728" y="3410203"/>
              <a:ext cx="82549" cy="7607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90293" y="3407155"/>
              <a:ext cx="4156075" cy="351155"/>
            </a:xfrm>
            <a:custGeom>
              <a:avLst/>
              <a:gdLst/>
              <a:ahLst/>
              <a:cxnLst/>
              <a:rect l="l" t="t" r="r" b="b"/>
              <a:pathLst>
                <a:path w="4156075" h="351154">
                  <a:moveTo>
                    <a:pt x="1196720" y="762"/>
                  </a:moveTo>
                  <a:lnTo>
                    <a:pt x="1202817" y="762"/>
                  </a:lnTo>
                  <a:lnTo>
                    <a:pt x="1207770" y="1016"/>
                  </a:lnTo>
                  <a:lnTo>
                    <a:pt x="1211833" y="1524"/>
                  </a:lnTo>
                  <a:lnTo>
                    <a:pt x="1215770" y="2032"/>
                  </a:lnTo>
                  <a:lnTo>
                    <a:pt x="1218945" y="2667"/>
                  </a:lnTo>
                  <a:lnTo>
                    <a:pt x="1221232" y="3556"/>
                  </a:lnTo>
                  <a:lnTo>
                    <a:pt x="1223518" y="4445"/>
                  </a:lnTo>
                  <a:lnTo>
                    <a:pt x="1225169" y="5588"/>
                  </a:lnTo>
                  <a:lnTo>
                    <a:pt x="1226185" y="6985"/>
                  </a:lnTo>
                  <a:lnTo>
                    <a:pt x="1227201" y="8255"/>
                  </a:lnTo>
                  <a:lnTo>
                    <a:pt x="1227708" y="9779"/>
                  </a:lnTo>
                  <a:lnTo>
                    <a:pt x="1227708" y="11430"/>
                  </a:lnTo>
                  <a:lnTo>
                    <a:pt x="1227708" y="336550"/>
                  </a:lnTo>
                  <a:lnTo>
                    <a:pt x="1227708" y="338328"/>
                  </a:lnTo>
                  <a:lnTo>
                    <a:pt x="1227201" y="339852"/>
                  </a:lnTo>
                  <a:lnTo>
                    <a:pt x="1226439" y="341122"/>
                  </a:lnTo>
                  <a:lnTo>
                    <a:pt x="1225550" y="342392"/>
                  </a:lnTo>
                  <a:lnTo>
                    <a:pt x="1224153" y="343408"/>
                  </a:lnTo>
                  <a:lnTo>
                    <a:pt x="1222248" y="344170"/>
                  </a:lnTo>
                  <a:lnTo>
                    <a:pt x="1220216" y="345059"/>
                  </a:lnTo>
                  <a:lnTo>
                    <a:pt x="1217549" y="345567"/>
                  </a:lnTo>
                  <a:lnTo>
                    <a:pt x="1214120" y="345948"/>
                  </a:lnTo>
                  <a:lnTo>
                    <a:pt x="1210818" y="346202"/>
                  </a:lnTo>
                  <a:lnTo>
                    <a:pt x="1206627" y="346456"/>
                  </a:lnTo>
                  <a:lnTo>
                    <a:pt x="1201674" y="346456"/>
                  </a:lnTo>
                  <a:lnTo>
                    <a:pt x="1196339" y="346456"/>
                  </a:lnTo>
                  <a:lnTo>
                    <a:pt x="1180719" y="344170"/>
                  </a:lnTo>
                  <a:lnTo>
                    <a:pt x="1178687" y="343408"/>
                  </a:lnTo>
                  <a:lnTo>
                    <a:pt x="1177163" y="342392"/>
                  </a:lnTo>
                  <a:lnTo>
                    <a:pt x="1176274" y="341122"/>
                  </a:lnTo>
                  <a:lnTo>
                    <a:pt x="1175385" y="339852"/>
                  </a:lnTo>
                  <a:lnTo>
                    <a:pt x="1174877" y="338328"/>
                  </a:lnTo>
                  <a:lnTo>
                    <a:pt x="1174877" y="336550"/>
                  </a:lnTo>
                  <a:lnTo>
                    <a:pt x="1174877" y="311912"/>
                  </a:lnTo>
                  <a:lnTo>
                    <a:pt x="1139063" y="340487"/>
                  </a:lnTo>
                  <a:lnTo>
                    <a:pt x="1097533" y="350647"/>
                  </a:lnTo>
                  <a:lnTo>
                    <a:pt x="1085365" y="350029"/>
                  </a:lnTo>
                  <a:lnTo>
                    <a:pt x="1046503" y="335508"/>
                  </a:lnTo>
                  <a:lnTo>
                    <a:pt x="1021143" y="305810"/>
                  </a:lnTo>
                  <a:lnTo>
                    <a:pt x="1008118" y="264449"/>
                  </a:lnTo>
                  <a:lnTo>
                    <a:pt x="1005332" y="228981"/>
                  </a:lnTo>
                  <a:lnTo>
                    <a:pt x="1005734" y="214596"/>
                  </a:lnTo>
                  <a:lnTo>
                    <a:pt x="1011682" y="175895"/>
                  </a:lnTo>
                  <a:lnTo>
                    <a:pt x="1030097" y="135763"/>
                  </a:lnTo>
                  <a:lnTo>
                    <a:pt x="1060323" y="110236"/>
                  </a:lnTo>
                  <a:lnTo>
                    <a:pt x="1101979" y="101346"/>
                  </a:lnTo>
                  <a:lnTo>
                    <a:pt x="1111079" y="101822"/>
                  </a:lnTo>
                  <a:lnTo>
                    <a:pt x="1150794" y="118205"/>
                  </a:lnTo>
                  <a:lnTo>
                    <a:pt x="1165733" y="131064"/>
                  </a:lnTo>
                  <a:lnTo>
                    <a:pt x="1165733" y="11430"/>
                  </a:lnTo>
                  <a:lnTo>
                    <a:pt x="1165733" y="9779"/>
                  </a:lnTo>
                  <a:lnTo>
                    <a:pt x="1166114" y="8255"/>
                  </a:lnTo>
                  <a:lnTo>
                    <a:pt x="1167003" y="6985"/>
                  </a:lnTo>
                  <a:lnTo>
                    <a:pt x="1168019" y="5588"/>
                  </a:lnTo>
                  <a:lnTo>
                    <a:pt x="1169670" y="4445"/>
                  </a:lnTo>
                  <a:lnTo>
                    <a:pt x="1172083" y="3556"/>
                  </a:lnTo>
                  <a:lnTo>
                    <a:pt x="1174369" y="2667"/>
                  </a:lnTo>
                  <a:lnTo>
                    <a:pt x="1177544" y="2032"/>
                  </a:lnTo>
                  <a:lnTo>
                    <a:pt x="1181608" y="1524"/>
                  </a:lnTo>
                  <a:lnTo>
                    <a:pt x="1185545" y="1016"/>
                  </a:lnTo>
                  <a:lnTo>
                    <a:pt x="1190625" y="762"/>
                  </a:lnTo>
                  <a:lnTo>
                    <a:pt x="1196720" y="762"/>
                  </a:lnTo>
                  <a:close/>
                </a:path>
                <a:path w="4156075" h="351154">
                  <a:moveTo>
                    <a:pt x="4124705" y="0"/>
                  </a:moveTo>
                  <a:lnTo>
                    <a:pt x="4130802" y="0"/>
                  </a:lnTo>
                  <a:lnTo>
                    <a:pt x="4135754" y="254"/>
                  </a:lnTo>
                  <a:lnTo>
                    <a:pt x="4154424" y="6223"/>
                  </a:lnTo>
                  <a:lnTo>
                    <a:pt x="4155440" y="7493"/>
                  </a:lnTo>
                  <a:lnTo>
                    <a:pt x="4155948" y="9017"/>
                  </a:lnTo>
                  <a:lnTo>
                    <a:pt x="4155948" y="10668"/>
                  </a:lnTo>
                  <a:lnTo>
                    <a:pt x="4155948" y="336550"/>
                  </a:lnTo>
                  <a:lnTo>
                    <a:pt x="4155948" y="338201"/>
                  </a:lnTo>
                  <a:lnTo>
                    <a:pt x="4155440" y="339598"/>
                  </a:lnTo>
                  <a:lnTo>
                    <a:pt x="4154424" y="340868"/>
                  </a:lnTo>
                  <a:lnTo>
                    <a:pt x="4153407" y="342138"/>
                  </a:lnTo>
                  <a:lnTo>
                    <a:pt x="4151756" y="343154"/>
                  </a:lnTo>
                  <a:lnTo>
                    <a:pt x="4149344" y="343916"/>
                  </a:lnTo>
                  <a:lnTo>
                    <a:pt x="4146930" y="344805"/>
                  </a:lnTo>
                  <a:lnTo>
                    <a:pt x="4143755" y="345440"/>
                  </a:lnTo>
                  <a:lnTo>
                    <a:pt x="4139819" y="345821"/>
                  </a:lnTo>
                  <a:lnTo>
                    <a:pt x="4135754" y="346202"/>
                  </a:lnTo>
                  <a:lnTo>
                    <a:pt x="4130802" y="346456"/>
                  </a:lnTo>
                  <a:lnTo>
                    <a:pt x="4124705" y="346456"/>
                  </a:lnTo>
                  <a:lnTo>
                    <a:pt x="4118609" y="346456"/>
                  </a:lnTo>
                  <a:lnTo>
                    <a:pt x="4113529" y="346202"/>
                  </a:lnTo>
                  <a:lnTo>
                    <a:pt x="4109593" y="345821"/>
                  </a:lnTo>
                  <a:lnTo>
                    <a:pt x="4105529" y="345440"/>
                  </a:lnTo>
                  <a:lnTo>
                    <a:pt x="4102354" y="344805"/>
                  </a:lnTo>
                  <a:lnTo>
                    <a:pt x="4100068" y="343916"/>
                  </a:lnTo>
                  <a:lnTo>
                    <a:pt x="4097654" y="343154"/>
                  </a:lnTo>
                  <a:lnTo>
                    <a:pt x="4095877" y="342138"/>
                  </a:lnTo>
                  <a:lnTo>
                    <a:pt x="4094988" y="340868"/>
                  </a:lnTo>
                  <a:lnTo>
                    <a:pt x="4093972" y="339598"/>
                  </a:lnTo>
                  <a:lnTo>
                    <a:pt x="4093464" y="338201"/>
                  </a:lnTo>
                  <a:lnTo>
                    <a:pt x="4093464" y="336550"/>
                  </a:lnTo>
                  <a:lnTo>
                    <a:pt x="4093464" y="10668"/>
                  </a:lnTo>
                  <a:lnTo>
                    <a:pt x="4093464" y="9017"/>
                  </a:lnTo>
                  <a:lnTo>
                    <a:pt x="4093972" y="7493"/>
                  </a:lnTo>
                  <a:lnTo>
                    <a:pt x="4094988" y="6223"/>
                  </a:lnTo>
                  <a:lnTo>
                    <a:pt x="4095877" y="4826"/>
                  </a:lnTo>
                  <a:lnTo>
                    <a:pt x="4109593" y="762"/>
                  </a:lnTo>
                  <a:lnTo>
                    <a:pt x="4113529" y="254"/>
                  </a:lnTo>
                  <a:lnTo>
                    <a:pt x="4118609" y="0"/>
                  </a:lnTo>
                  <a:lnTo>
                    <a:pt x="4124705" y="0"/>
                  </a:lnTo>
                  <a:close/>
                </a:path>
                <a:path w="4156075" h="351154">
                  <a:moveTo>
                    <a:pt x="1437894" y="0"/>
                  </a:moveTo>
                  <a:lnTo>
                    <a:pt x="1443989" y="0"/>
                  </a:lnTo>
                  <a:lnTo>
                    <a:pt x="1448943" y="254"/>
                  </a:lnTo>
                  <a:lnTo>
                    <a:pt x="1467612" y="6223"/>
                  </a:lnTo>
                  <a:lnTo>
                    <a:pt x="1468628" y="7493"/>
                  </a:lnTo>
                  <a:lnTo>
                    <a:pt x="1469136" y="9017"/>
                  </a:lnTo>
                  <a:lnTo>
                    <a:pt x="1469136" y="10668"/>
                  </a:lnTo>
                  <a:lnTo>
                    <a:pt x="1469136" y="132842"/>
                  </a:lnTo>
                  <a:lnTo>
                    <a:pt x="1474724" y="127254"/>
                  </a:lnTo>
                  <a:lnTo>
                    <a:pt x="1480312" y="122428"/>
                  </a:lnTo>
                  <a:lnTo>
                    <a:pt x="1485900" y="118491"/>
                  </a:lnTo>
                  <a:lnTo>
                    <a:pt x="1491488" y="114427"/>
                  </a:lnTo>
                  <a:lnTo>
                    <a:pt x="1497203" y="111252"/>
                  </a:lnTo>
                  <a:lnTo>
                    <a:pt x="1502791" y="108712"/>
                  </a:lnTo>
                  <a:lnTo>
                    <a:pt x="1508379" y="106045"/>
                  </a:lnTo>
                  <a:lnTo>
                    <a:pt x="1514220" y="104267"/>
                  </a:lnTo>
                  <a:lnTo>
                    <a:pt x="1520063" y="103124"/>
                  </a:lnTo>
                  <a:lnTo>
                    <a:pt x="1526032" y="101981"/>
                  </a:lnTo>
                  <a:lnTo>
                    <a:pt x="1532382" y="101346"/>
                  </a:lnTo>
                  <a:lnTo>
                    <a:pt x="1538986" y="101346"/>
                  </a:lnTo>
                  <a:lnTo>
                    <a:pt x="1580642" y="111125"/>
                  </a:lnTo>
                  <a:lnTo>
                    <a:pt x="1608455" y="137541"/>
                  </a:lnTo>
                  <a:lnTo>
                    <a:pt x="1624203" y="176276"/>
                  </a:lnTo>
                  <a:lnTo>
                    <a:pt x="1629156" y="223012"/>
                  </a:lnTo>
                  <a:lnTo>
                    <a:pt x="1628751" y="237396"/>
                  </a:lnTo>
                  <a:lnTo>
                    <a:pt x="1622679" y="276098"/>
                  </a:lnTo>
                  <a:lnTo>
                    <a:pt x="1604137" y="316230"/>
                  </a:lnTo>
                  <a:lnTo>
                    <a:pt x="1574292" y="341757"/>
                  </a:lnTo>
                  <a:lnTo>
                    <a:pt x="1534033" y="350647"/>
                  </a:lnTo>
                  <a:lnTo>
                    <a:pt x="1526539" y="350647"/>
                  </a:lnTo>
                  <a:lnTo>
                    <a:pt x="1519682" y="349885"/>
                  </a:lnTo>
                  <a:lnTo>
                    <a:pt x="1513205" y="348488"/>
                  </a:lnTo>
                  <a:lnTo>
                    <a:pt x="1506728" y="347091"/>
                  </a:lnTo>
                  <a:lnTo>
                    <a:pt x="1477391" y="329819"/>
                  </a:lnTo>
                  <a:lnTo>
                    <a:pt x="1471676" y="324993"/>
                  </a:lnTo>
                  <a:lnTo>
                    <a:pt x="1465833" y="319278"/>
                  </a:lnTo>
                  <a:lnTo>
                    <a:pt x="1459864" y="312420"/>
                  </a:lnTo>
                  <a:lnTo>
                    <a:pt x="1459864" y="336550"/>
                  </a:lnTo>
                  <a:lnTo>
                    <a:pt x="1459864" y="338328"/>
                  </a:lnTo>
                  <a:lnTo>
                    <a:pt x="1459483" y="339852"/>
                  </a:lnTo>
                  <a:lnTo>
                    <a:pt x="1458595" y="341122"/>
                  </a:lnTo>
                  <a:lnTo>
                    <a:pt x="1457579" y="342392"/>
                  </a:lnTo>
                  <a:lnTo>
                    <a:pt x="1456182" y="343408"/>
                  </a:lnTo>
                  <a:lnTo>
                    <a:pt x="1454023" y="344170"/>
                  </a:lnTo>
                  <a:lnTo>
                    <a:pt x="1451991" y="345059"/>
                  </a:lnTo>
                  <a:lnTo>
                    <a:pt x="1449197" y="345567"/>
                  </a:lnTo>
                  <a:lnTo>
                    <a:pt x="1445768" y="345948"/>
                  </a:lnTo>
                  <a:lnTo>
                    <a:pt x="1442339" y="346202"/>
                  </a:lnTo>
                  <a:lnTo>
                    <a:pt x="1438148" y="346456"/>
                  </a:lnTo>
                  <a:lnTo>
                    <a:pt x="1433195" y="346456"/>
                  </a:lnTo>
                  <a:lnTo>
                    <a:pt x="1427988" y="346456"/>
                  </a:lnTo>
                  <a:lnTo>
                    <a:pt x="1412239" y="344170"/>
                  </a:lnTo>
                  <a:lnTo>
                    <a:pt x="1410081" y="343408"/>
                  </a:lnTo>
                  <a:lnTo>
                    <a:pt x="1408683" y="342392"/>
                  </a:lnTo>
                  <a:lnTo>
                    <a:pt x="1407922" y="341122"/>
                  </a:lnTo>
                  <a:lnTo>
                    <a:pt x="1407033" y="339852"/>
                  </a:lnTo>
                  <a:lnTo>
                    <a:pt x="1406652" y="338328"/>
                  </a:lnTo>
                  <a:lnTo>
                    <a:pt x="1406652" y="336550"/>
                  </a:lnTo>
                  <a:lnTo>
                    <a:pt x="1406652" y="10668"/>
                  </a:lnTo>
                  <a:lnTo>
                    <a:pt x="1406652" y="9017"/>
                  </a:lnTo>
                  <a:lnTo>
                    <a:pt x="1407160" y="7493"/>
                  </a:lnTo>
                  <a:lnTo>
                    <a:pt x="1408176" y="6223"/>
                  </a:lnTo>
                  <a:lnTo>
                    <a:pt x="1409064" y="4826"/>
                  </a:lnTo>
                  <a:lnTo>
                    <a:pt x="1422781" y="762"/>
                  </a:lnTo>
                  <a:lnTo>
                    <a:pt x="1426718" y="254"/>
                  </a:lnTo>
                  <a:lnTo>
                    <a:pt x="1431798" y="0"/>
                  </a:lnTo>
                  <a:lnTo>
                    <a:pt x="1437894" y="0"/>
                  </a:lnTo>
                  <a:close/>
                </a:path>
                <a:path w="4156075" h="351154">
                  <a:moveTo>
                    <a:pt x="31242" y="0"/>
                  </a:moveTo>
                  <a:lnTo>
                    <a:pt x="37337" y="0"/>
                  </a:lnTo>
                  <a:lnTo>
                    <a:pt x="42291" y="254"/>
                  </a:lnTo>
                  <a:lnTo>
                    <a:pt x="60960" y="6223"/>
                  </a:lnTo>
                  <a:lnTo>
                    <a:pt x="61975" y="7493"/>
                  </a:lnTo>
                  <a:lnTo>
                    <a:pt x="62483" y="9017"/>
                  </a:lnTo>
                  <a:lnTo>
                    <a:pt x="62483" y="10668"/>
                  </a:lnTo>
                  <a:lnTo>
                    <a:pt x="62483" y="336550"/>
                  </a:lnTo>
                  <a:lnTo>
                    <a:pt x="62483" y="338201"/>
                  </a:lnTo>
                  <a:lnTo>
                    <a:pt x="61975" y="339598"/>
                  </a:lnTo>
                  <a:lnTo>
                    <a:pt x="60960" y="340868"/>
                  </a:lnTo>
                  <a:lnTo>
                    <a:pt x="59943" y="342138"/>
                  </a:lnTo>
                  <a:lnTo>
                    <a:pt x="58293" y="343154"/>
                  </a:lnTo>
                  <a:lnTo>
                    <a:pt x="55880" y="343916"/>
                  </a:lnTo>
                  <a:lnTo>
                    <a:pt x="53467" y="344805"/>
                  </a:lnTo>
                  <a:lnTo>
                    <a:pt x="50292" y="345440"/>
                  </a:lnTo>
                  <a:lnTo>
                    <a:pt x="46355" y="345821"/>
                  </a:lnTo>
                  <a:lnTo>
                    <a:pt x="42291" y="346202"/>
                  </a:lnTo>
                  <a:lnTo>
                    <a:pt x="37337" y="346456"/>
                  </a:lnTo>
                  <a:lnTo>
                    <a:pt x="31242" y="346456"/>
                  </a:lnTo>
                  <a:lnTo>
                    <a:pt x="25146" y="346456"/>
                  </a:lnTo>
                  <a:lnTo>
                    <a:pt x="20065" y="346202"/>
                  </a:lnTo>
                  <a:lnTo>
                    <a:pt x="16128" y="345821"/>
                  </a:lnTo>
                  <a:lnTo>
                    <a:pt x="12065" y="345440"/>
                  </a:lnTo>
                  <a:lnTo>
                    <a:pt x="8890" y="344805"/>
                  </a:lnTo>
                  <a:lnTo>
                    <a:pt x="6603" y="343916"/>
                  </a:lnTo>
                  <a:lnTo>
                    <a:pt x="4190" y="343154"/>
                  </a:lnTo>
                  <a:lnTo>
                    <a:pt x="2412" y="342138"/>
                  </a:lnTo>
                  <a:lnTo>
                    <a:pt x="1524" y="340868"/>
                  </a:lnTo>
                  <a:lnTo>
                    <a:pt x="508" y="339598"/>
                  </a:lnTo>
                  <a:lnTo>
                    <a:pt x="0" y="338201"/>
                  </a:lnTo>
                  <a:lnTo>
                    <a:pt x="0" y="336550"/>
                  </a:lnTo>
                  <a:lnTo>
                    <a:pt x="0" y="10668"/>
                  </a:lnTo>
                  <a:lnTo>
                    <a:pt x="0" y="9017"/>
                  </a:lnTo>
                  <a:lnTo>
                    <a:pt x="508" y="7493"/>
                  </a:lnTo>
                  <a:lnTo>
                    <a:pt x="1524" y="6223"/>
                  </a:lnTo>
                  <a:lnTo>
                    <a:pt x="2412" y="4826"/>
                  </a:lnTo>
                  <a:lnTo>
                    <a:pt x="16128" y="762"/>
                  </a:lnTo>
                  <a:lnTo>
                    <a:pt x="20065" y="254"/>
                  </a:lnTo>
                  <a:lnTo>
                    <a:pt x="25146" y="0"/>
                  </a:lnTo>
                  <a:lnTo>
                    <a:pt x="31242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6240" y="1289303"/>
            <a:ext cx="216407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2161032"/>
            <a:ext cx="216407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" y="3032760"/>
            <a:ext cx="216407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" y="4300728"/>
            <a:ext cx="216407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859" y="1154938"/>
            <a:ext cx="8055609" cy="470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13105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Georgia"/>
                <a:cs typeface="Georgia"/>
              </a:rPr>
              <a:t>The two selection </a:t>
            </a:r>
            <a:r>
              <a:rPr sz="2600" spc="-30" dirty="0">
                <a:latin typeface="Georgia"/>
                <a:cs typeface="Georgia"/>
              </a:rPr>
              <a:t>lines </a:t>
            </a:r>
            <a:r>
              <a:rPr sz="2600" spc="-135" dirty="0">
                <a:latin typeface="Georgia"/>
                <a:cs typeface="Georgia"/>
              </a:rPr>
              <a:t>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135" dirty="0">
                <a:latin typeface="Georgia"/>
                <a:cs typeface="Georgia"/>
              </a:rPr>
              <a:t>S </a:t>
            </a:r>
            <a:r>
              <a:rPr sz="2600" spc="-60" dirty="0">
                <a:latin typeface="Georgia"/>
                <a:cs typeface="Georgia"/>
              </a:rPr>
              <a:t>are </a:t>
            </a:r>
            <a:r>
              <a:rPr sz="2600" spc="-15" dirty="0">
                <a:latin typeface="Georgia"/>
                <a:cs typeface="Georgia"/>
              </a:rPr>
              <a:t>connected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the  </a:t>
            </a:r>
            <a:r>
              <a:rPr sz="2600" spc="-10" dirty="0">
                <a:latin typeface="Georgia"/>
                <a:cs typeface="Georgia"/>
              </a:rPr>
              <a:t>selection </a:t>
            </a:r>
            <a:r>
              <a:rPr sz="2600" spc="-25" dirty="0">
                <a:latin typeface="Georgia"/>
                <a:cs typeface="Georgia"/>
              </a:rPr>
              <a:t>inputs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all </a:t>
            </a:r>
            <a:r>
              <a:rPr sz="2600" spc="-35" dirty="0">
                <a:latin typeface="Georgia"/>
                <a:cs typeface="Georgia"/>
              </a:rPr>
              <a:t>four</a:t>
            </a:r>
            <a:r>
              <a:rPr sz="2600" spc="-17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multiplexers.</a:t>
            </a:r>
            <a:endParaRPr sz="2600">
              <a:latin typeface="Georgia"/>
              <a:cs typeface="Georgia"/>
            </a:endParaRPr>
          </a:p>
          <a:p>
            <a:pPr marL="12700" marR="423545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Georgia"/>
                <a:cs typeface="Georgia"/>
              </a:rPr>
              <a:t>The selection </a:t>
            </a:r>
            <a:r>
              <a:rPr sz="2600" spc="-30" dirty="0">
                <a:latin typeface="Georgia"/>
                <a:cs typeface="Georgia"/>
              </a:rPr>
              <a:t>lines </a:t>
            </a:r>
            <a:r>
              <a:rPr sz="2600" spc="-15" dirty="0">
                <a:latin typeface="Georgia"/>
                <a:cs typeface="Georgia"/>
              </a:rPr>
              <a:t>choose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four </a:t>
            </a:r>
            <a:r>
              <a:rPr sz="2600" spc="-25" dirty="0">
                <a:latin typeface="Georgia"/>
                <a:cs typeface="Georgia"/>
              </a:rPr>
              <a:t>bits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10" dirty="0">
                <a:latin typeface="Georgia"/>
                <a:cs typeface="Georgia"/>
              </a:rPr>
              <a:t>one</a:t>
            </a:r>
            <a:r>
              <a:rPr sz="2600" spc="-44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register 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0" dirty="0">
                <a:latin typeface="Georgia"/>
                <a:cs typeface="Georgia"/>
              </a:rPr>
              <a:t>transfer </a:t>
            </a:r>
            <a:r>
              <a:rPr sz="2600" spc="-10" dirty="0">
                <a:latin typeface="Georgia"/>
                <a:cs typeface="Georgia"/>
              </a:rPr>
              <a:t>them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four-line </a:t>
            </a:r>
            <a:r>
              <a:rPr sz="2600" spc="-20" dirty="0">
                <a:latin typeface="Georgia"/>
                <a:cs typeface="Georgia"/>
              </a:rPr>
              <a:t>common</a:t>
            </a:r>
            <a:r>
              <a:rPr sz="2600" spc="-30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bus.</a:t>
            </a:r>
            <a:endParaRPr sz="2600">
              <a:latin typeface="Georgia"/>
              <a:cs typeface="Georgia"/>
            </a:endParaRPr>
          </a:p>
          <a:p>
            <a:pPr marL="12700" marR="43815" indent="242570">
              <a:lnSpc>
                <a:spcPct val="100000"/>
              </a:lnSpc>
              <a:spcBef>
                <a:spcPts val="625"/>
              </a:spcBef>
            </a:pPr>
            <a:r>
              <a:rPr sz="2600" spc="20" dirty="0">
                <a:latin typeface="Georgia"/>
                <a:cs typeface="Georgia"/>
              </a:rPr>
              <a:t>When </a:t>
            </a:r>
            <a:r>
              <a:rPr sz="2600" spc="-190" dirty="0">
                <a:latin typeface="Georgia"/>
                <a:cs typeface="Georgia"/>
              </a:rPr>
              <a:t>S1S0 </a:t>
            </a:r>
            <a:r>
              <a:rPr sz="2600" spc="-165" dirty="0">
                <a:latin typeface="Georgia"/>
                <a:cs typeface="Georgia"/>
              </a:rPr>
              <a:t>=00,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195" dirty="0">
                <a:latin typeface="Georgia"/>
                <a:cs typeface="Georgia"/>
              </a:rPr>
              <a:t>0 </a:t>
            </a:r>
            <a:r>
              <a:rPr sz="2600" spc="-35" dirty="0">
                <a:latin typeface="Georgia"/>
                <a:cs typeface="Georgia"/>
              </a:rPr>
              <a:t>data </a:t>
            </a:r>
            <a:r>
              <a:rPr sz="2600" spc="-25" dirty="0">
                <a:latin typeface="Georgia"/>
                <a:cs typeface="Georgia"/>
              </a:rPr>
              <a:t>inputs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all </a:t>
            </a:r>
            <a:r>
              <a:rPr sz="2600" spc="-35" dirty="0">
                <a:latin typeface="Georgia"/>
                <a:cs typeface="Georgia"/>
              </a:rPr>
              <a:t>four  multiplexers </a:t>
            </a:r>
            <a:r>
              <a:rPr sz="2600" spc="-60" dirty="0">
                <a:latin typeface="Georgia"/>
                <a:cs typeface="Georgia"/>
              </a:rPr>
              <a:t>are </a:t>
            </a:r>
            <a:r>
              <a:rPr sz="2600" spc="-15" dirty="0">
                <a:latin typeface="Georgia"/>
                <a:cs typeface="Georgia"/>
              </a:rPr>
              <a:t>selected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30" dirty="0">
                <a:latin typeface="Georgia"/>
                <a:cs typeface="Georgia"/>
              </a:rPr>
              <a:t>applied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outputs</a:t>
            </a:r>
            <a:r>
              <a:rPr sz="2600" spc="-46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that  </a:t>
            </a:r>
            <a:r>
              <a:rPr sz="2600" spc="-40" dirty="0">
                <a:latin typeface="Georgia"/>
                <a:cs typeface="Georgia"/>
              </a:rPr>
              <a:t>form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bus.</a:t>
            </a:r>
            <a:endParaRPr sz="2600">
              <a:latin typeface="Georgia"/>
              <a:cs typeface="Georgia"/>
            </a:endParaRPr>
          </a:p>
          <a:p>
            <a:pPr marL="12700" marR="5080" indent="240665">
              <a:lnSpc>
                <a:spcPct val="100000"/>
              </a:lnSpc>
              <a:spcBef>
                <a:spcPts val="625"/>
              </a:spcBef>
            </a:pPr>
            <a:r>
              <a:rPr sz="2600" spc="-35" dirty="0">
                <a:latin typeface="Georgia"/>
                <a:cs typeface="Georgia"/>
              </a:rPr>
              <a:t>This </a:t>
            </a:r>
            <a:r>
              <a:rPr sz="2600" spc="-40" dirty="0">
                <a:latin typeface="Georgia"/>
                <a:cs typeface="Georgia"/>
              </a:rPr>
              <a:t>causes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30" dirty="0">
                <a:latin typeface="Georgia"/>
                <a:cs typeface="Georgia"/>
              </a:rPr>
              <a:t>lines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45" dirty="0">
                <a:latin typeface="Georgia"/>
                <a:cs typeface="Georgia"/>
              </a:rPr>
              <a:t>receive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5" dirty="0">
                <a:latin typeface="Georgia"/>
                <a:cs typeface="Georgia"/>
              </a:rPr>
              <a:t>content </a:t>
            </a:r>
            <a:r>
              <a:rPr sz="2600" spc="-20" dirty="0">
                <a:latin typeface="Georgia"/>
                <a:cs typeface="Georgia"/>
              </a:rPr>
              <a:t>of  </a:t>
            </a:r>
            <a:r>
              <a:rPr sz="2600" spc="-40" dirty="0">
                <a:latin typeface="Georgia"/>
                <a:cs typeface="Georgia"/>
              </a:rPr>
              <a:t>register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A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since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10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outputs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of</a:t>
            </a:r>
            <a:r>
              <a:rPr sz="2600" spc="5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this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register</a:t>
            </a:r>
            <a:r>
              <a:rPr sz="2600" spc="-13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are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connected 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195" dirty="0">
                <a:latin typeface="Georgia"/>
                <a:cs typeface="Georgia"/>
              </a:rPr>
              <a:t>0 </a:t>
            </a:r>
            <a:r>
              <a:rPr sz="2600" spc="-35" dirty="0">
                <a:latin typeface="Georgia"/>
                <a:cs typeface="Georgia"/>
              </a:rPr>
              <a:t>data </a:t>
            </a:r>
            <a:r>
              <a:rPr sz="2600" spc="-30" dirty="0">
                <a:latin typeface="Georgia"/>
                <a:cs typeface="Georgia"/>
              </a:rPr>
              <a:t>inputs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multiplexers.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75" dirty="0">
                <a:latin typeface="Georgia"/>
                <a:cs typeface="Georgia"/>
              </a:rPr>
              <a:t>Similarly, </a:t>
            </a:r>
            <a:r>
              <a:rPr sz="2600" spc="-40" dirty="0">
                <a:latin typeface="Georgia"/>
                <a:cs typeface="Georgia"/>
              </a:rPr>
              <a:t>register </a:t>
            </a:r>
            <a:r>
              <a:rPr sz="2600" spc="-145" dirty="0">
                <a:latin typeface="Georgia"/>
                <a:cs typeface="Georgia"/>
              </a:rPr>
              <a:t>B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15" dirty="0">
                <a:latin typeface="Georgia"/>
                <a:cs typeface="Georgia"/>
              </a:rPr>
              <a:t>selected </a:t>
            </a:r>
            <a:r>
              <a:rPr sz="2600" spc="-35" dirty="0">
                <a:latin typeface="Georgia"/>
                <a:cs typeface="Georgia"/>
              </a:rPr>
              <a:t>if </a:t>
            </a:r>
            <a:r>
              <a:rPr sz="2600" spc="-200" dirty="0">
                <a:latin typeface="Georgia"/>
                <a:cs typeface="Georgia"/>
              </a:rPr>
              <a:t>S1S0= </a:t>
            </a:r>
            <a:r>
              <a:rPr sz="2600" spc="-195" dirty="0">
                <a:latin typeface="Georgia"/>
                <a:cs typeface="Georgia"/>
              </a:rPr>
              <a:t>0 </a:t>
            </a:r>
            <a:r>
              <a:rPr sz="2600" spc="-170" dirty="0">
                <a:latin typeface="Georgia"/>
                <a:cs typeface="Georgia"/>
              </a:rPr>
              <a:t>1, </a:t>
            </a:r>
            <a:r>
              <a:rPr sz="2600" spc="-35" dirty="0">
                <a:latin typeface="Georgia"/>
                <a:cs typeface="Georgia"/>
              </a:rPr>
              <a:t>and so</a:t>
            </a:r>
            <a:r>
              <a:rPr sz="2600" spc="-16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on.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240" y="5568696"/>
            <a:ext cx="216407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0195" marR="5080">
              <a:lnSpc>
                <a:spcPct val="110000"/>
              </a:lnSpc>
              <a:spcBef>
                <a:spcPts val="405"/>
              </a:spcBef>
            </a:pPr>
            <a:r>
              <a:rPr spc="-60" dirty="0"/>
              <a:t>Table </a:t>
            </a:r>
            <a:r>
              <a:rPr spc="-305" dirty="0"/>
              <a:t>1 </a:t>
            </a:r>
            <a:r>
              <a:rPr spc="-40" dirty="0"/>
              <a:t>shows </a:t>
            </a:r>
            <a:r>
              <a:rPr spc="-5" dirty="0"/>
              <a:t>the </a:t>
            </a:r>
            <a:r>
              <a:rPr spc="-40" dirty="0"/>
              <a:t>register </a:t>
            </a:r>
            <a:r>
              <a:rPr spc="-10" dirty="0"/>
              <a:t>that </a:t>
            </a:r>
            <a:r>
              <a:rPr spc="-50" dirty="0"/>
              <a:t>is </a:t>
            </a:r>
            <a:r>
              <a:rPr spc="-15" dirty="0"/>
              <a:t>selected </a:t>
            </a:r>
            <a:r>
              <a:rPr spc="-30" dirty="0"/>
              <a:t>by </a:t>
            </a:r>
            <a:r>
              <a:rPr spc="-5" dirty="0"/>
              <a:t>the </a:t>
            </a:r>
            <a:r>
              <a:rPr spc="-35" dirty="0"/>
              <a:t>bus </a:t>
            </a:r>
            <a:r>
              <a:rPr spc="-45" dirty="0"/>
              <a:t>for  </a:t>
            </a:r>
            <a:r>
              <a:rPr spc="-15" dirty="0"/>
              <a:t>each </a:t>
            </a:r>
            <a:r>
              <a:rPr spc="-20" dirty="0"/>
              <a:t>of </a:t>
            </a:r>
            <a:r>
              <a:rPr dirty="0"/>
              <a:t>the </a:t>
            </a:r>
            <a:r>
              <a:rPr spc="-35" dirty="0"/>
              <a:t>four </a:t>
            </a:r>
            <a:r>
              <a:rPr spc="-30" dirty="0"/>
              <a:t>possible </a:t>
            </a:r>
            <a:r>
              <a:rPr spc="-35" dirty="0"/>
              <a:t>binary </a:t>
            </a:r>
            <a:r>
              <a:rPr spc="-30" dirty="0"/>
              <a:t>value </a:t>
            </a:r>
            <a:r>
              <a:rPr spc="-20" dirty="0"/>
              <a:t>of </a:t>
            </a:r>
            <a:r>
              <a:rPr dirty="0"/>
              <a:t>the </a:t>
            </a:r>
            <a:r>
              <a:rPr spc="-15" dirty="0"/>
              <a:t>selection  </a:t>
            </a:r>
            <a:r>
              <a:rPr spc="-40" dirty="0"/>
              <a:t>lines.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994" y="5124450"/>
            <a:ext cx="417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solidFill>
                  <a:srgbClr val="FF0000"/>
                </a:solidFill>
                <a:latin typeface="Georgia"/>
                <a:cs typeface="Georgia"/>
              </a:rPr>
              <a:t>TABLE </a:t>
            </a:r>
            <a:r>
              <a:rPr sz="1800" b="1" spc="-225" dirty="0">
                <a:solidFill>
                  <a:srgbClr val="FF0000"/>
                </a:solidFill>
                <a:latin typeface="Georgia"/>
                <a:cs typeface="Georgia"/>
              </a:rPr>
              <a:t>1 </a:t>
            </a:r>
            <a:r>
              <a:rPr sz="1800" b="1" spc="-90" dirty="0">
                <a:solidFill>
                  <a:srgbClr val="FF0000"/>
                </a:solidFill>
                <a:latin typeface="Georgia"/>
                <a:cs typeface="Georgia"/>
              </a:rPr>
              <a:t>Function </a:t>
            </a:r>
            <a:r>
              <a:rPr sz="1800" b="1" spc="-105" dirty="0">
                <a:solidFill>
                  <a:srgbClr val="FF0000"/>
                </a:solidFill>
                <a:latin typeface="Georgia"/>
                <a:cs typeface="Georgia"/>
              </a:rPr>
              <a:t>Table for </a:t>
            </a:r>
            <a:r>
              <a:rPr sz="1800" b="1" spc="-125" dirty="0">
                <a:solidFill>
                  <a:srgbClr val="FF0000"/>
                </a:solidFill>
                <a:latin typeface="Georgia"/>
                <a:cs typeface="Georgia"/>
              </a:rPr>
              <a:t>Bus </a:t>
            </a:r>
            <a:r>
              <a:rPr sz="1800" b="1" spc="-70" dirty="0">
                <a:solidFill>
                  <a:srgbClr val="FF0000"/>
                </a:solidFill>
                <a:latin typeface="Georgia"/>
                <a:cs typeface="Georgia"/>
              </a:rPr>
              <a:t>of </a:t>
            </a:r>
            <a:r>
              <a:rPr sz="1800" b="1" spc="-110" dirty="0">
                <a:solidFill>
                  <a:srgbClr val="FF0000"/>
                </a:solidFill>
                <a:latin typeface="Georgia"/>
                <a:cs typeface="Georgia"/>
              </a:rPr>
              <a:t>Fig.</a:t>
            </a:r>
            <a:r>
              <a:rPr sz="1800" b="1" spc="-1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b="1" spc="-225" dirty="0">
                <a:solidFill>
                  <a:srgbClr val="FF0000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514600"/>
            <a:ext cx="36576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19477" y="2177033"/>
            <a:ext cx="5303520" cy="55244"/>
            <a:chOff x="1919477" y="2177033"/>
            <a:chExt cx="5303520" cy="55244"/>
          </a:xfrm>
        </p:grpSpPr>
        <p:sp>
          <p:nvSpPr>
            <p:cNvPr id="9" name="object 9"/>
            <p:cNvSpPr/>
            <p:nvPr/>
          </p:nvSpPr>
          <p:spPr>
            <a:xfrm>
              <a:off x="1924811" y="2182367"/>
              <a:ext cx="5292852" cy="441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4811" y="2182367"/>
              <a:ext cx="5293360" cy="44450"/>
            </a:xfrm>
            <a:custGeom>
              <a:avLst/>
              <a:gdLst/>
              <a:ahLst/>
              <a:cxnLst/>
              <a:rect l="l" t="t" r="r" b="b"/>
              <a:pathLst>
                <a:path w="5293359" h="44450">
                  <a:moveTo>
                    <a:pt x="0" y="0"/>
                  </a:moveTo>
                  <a:lnTo>
                    <a:pt x="1764284" y="0"/>
                  </a:lnTo>
                  <a:lnTo>
                    <a:pt x="3528567" y="0"/>
                  </a:lnTo>
                  <a:lnTo>
                    <a:pt x="5292852" y="0"/>
                  </a:lnTo>
                  <a:lnTo>
                    <a:pt x="5292852" y="44196"/>
                  </a:lnTo>
                  <a:lnTo>
                    <a:pt x="3528567" y="44196"/>
                  </a:lnTo>
                  <a:lnTo>
                    <a:pt x="1764284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43861" y="1633220"/>
            <a:ext cx="5260340" cy="484505"/>
            <a:chOff x="1943861" y="1633220"/>
            <a:chExt cx="5260340" cy="484505"/>
          </a:xfrm>
        </p:grpSpPr>
        <p:sp>
          <p:nvSpPr>
            <p:cNvPr id="12" name="object 12"/>
            <p:cNvSpPr/>
            <p:nvPr/>
          </p:nvSpPr>
          <p:spPr>
            <a:xfrm>
              <a:off x="1949195" y="1638554"/>
              <a:ext cx="5249672" cy="4738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9057" y="1961007"/>
              <a:ext cx="118491" cy="970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0817" y="1961007"/>
              <a:ext cx="118491" cy="970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9464" y="1829689"/>
              <a:ext cx="136651" cy="867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5732" y="1829689"/>
              <a:ext cx="136652" cy="867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0587" y="1829689"/>
              <a:ext cx="136651" cy="867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7355" y="1829689"/>
              <a:ext cx="136651" cy="867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9195" y="1638554"/>
              <a:ext cx="5250180" cy="474345"/>
            </a:xfrm>
            <a:custGeom>
              <a:avLst/>
              <a:gdLst/>
              <a:ahLst/>
              <a:cxnLst/>
              <a:rect l="l" t="t" r="r" b="b"/>
              <a:pathLst>
                <a:path w="5250180" h="474344">
                  <a:moveTo>
                    <a:pt x="4887595" y="136906"/>
                  </a:moveTo>
                  <a:lnTo>
                    <a:pt x="4927832" y="142531"/>
                  </a:lnTo>
                  <a:lnTo>
                    <a:pt x="4965834" y="166102"/>
                  </a:lnTo>
                  <a:lnTo>
                    <a:pt x="4988046" y="203461"/>
                  </a:lnTo>
                  <a:lnTo>
                    <a:pt x="4996711" y="254563"/>
                  </a:lnTo>
                  <a:lnTo>
                    <a:pt x="4997069" y="270256"/>
                  </a:lnTo>
                  <a:lnTo>
                    <a:pt x="4997069" y="454660"/>
                  </a:lnTo>
                  <a:lnTo>
                    <a:pt x="4997069" y="456946"/>
                  </a:lnTo>
                  <a:lnTo>
                    <a:pt x="4988306" y="464693"/>
                  </a:lnTo>
                  <a:lnTo>
                    <a:pt x="4985258" y="465836"/>
                  </a:lnTo>
                  <a:lnTo>
                    <a:pt x="4980939" y="466725"/>
                  </a:lnTo>
                  <a:lnTo>
                    <a:pt x="4975479" y="467233"/>
                  </a:lnTo>
                  <a:lnTo>
                    <a:pt x="4970018" y="467868"/>
                  </a:lnTo>
                  <a:lnTo>
                    <a:pt x="4963159" y="468122"/>
                  </a:lnTo>
                  <a:lnTo>
                    <a:pt x="4955158" y="468122"/>
                  </a:lnTo>
                  <a:lnTo>
                    <a:pt x="4946904" y="468122"/>
                  </a:lnTo>
                  <a:lnTo>
                    <a:pt x="4940046" y="467868"/>
                  </a:lnTo>
                  <a:lnTo>
                    <a:pt x="4934584" y="467233"/>
                  </a:lnTo>
                  <a:lnTo>
                    <a:pt x="4929124" y="466725"/>
                  </a:lnTo>
                  <a:lnTo>
                    <a:pt x="4924806" y="465836"/>
                  </a:lnTo>
                  <a:lnTo>
                    <a:pt x="4921631" y="464693"/>
                  </a:lnTo>
                  <a:lnTo>
                    <a:pt x="4918583" y="463676"/>
                  </a:lnTo>
                  <a:lnTo>
                    <a:pt x="4916297" y="462280"/>
                  </a:lnTo>
                  <a:lnTo>
                    <a:pt x="4915027" y="460501"/>
                  </a:lnTo>
                  <a:lnTo>
                    <a:pt x="4913630" y="458850"/>
                  </a:lnTo>
                  <a:lnTo>
                    <a:pt x="4912995" y="456946"/>
                  </a:lnTo>
                  <a:lnTo>
                    <a:pt x="4912995" y="454660"/>
                  </a:lnTo>
                  <a:lnTo>
                    <a:pt x="4912995" y="284225"/>
                  </a:lnTo>
                  <a:lnTo>
                    <a:pt x="4907660" y="241808"/>
                  </a:lnTo>
                  <a:lnTo>
                    <a:pt x="4900549" y="228854"/>
                  </a:lnTo>
                  <a:lnTo>
                    <a:pt x="4896611" y="222885"/>
                  </a:lnTo>
                  <a:lnTo>
                    <a:pt x="4891405" y="218312"/>
                  </a:lnTo>
                  <a:lnTo>
                    <a:pt x="4885055" y="215137"/>
                  </a:lnTo>
                  <a:lnTo>
                    <a:pt x="4878705" y="211836"/>
                  </a:lnTo>
                  <a:lnTo>
                    <a:pt x="4871211" y="210312"/>
                  </a:lnTo>
                  <a:lnTo>
                    <a:pt x="4862703" y="210312"/>
                  </a:lnTo>
                  <a:lnTo>
                    <a:pt x="4821979" y="228494"/>
                  </a:lnTo>
                  <a:lnTo>
                    <a:pt x="4796155" y="256159"/>
                  </a:lnTo>
                  <a:lnTo>
                    <a:pt x="4796155" y="454660"/>
                  </a:lnTo>
                  <a:lnTo>
                    <a:pt x="4796155" y="456946"/>
                  </a:lnTo>
                  <a:lnTo>
                    <a:pt x="4787264" y="464693"/>
                  </a:lnTo>
                  <a:lnTo>
                    <a:pt x="4783962" y="465836"/>
                  </a:lnTo>
                  <a:lnTo>
                    <a:pt x="4779645" y="466725"/>
                  </a:lnTo>
                  <a:lnTo>
                    <a:pt x="4774310" y="467233"/>
                  </a:lnTo>
                  <a:lnTo>
                    <a:pt x="4768977" y="467868"/>
                  </a:lnTo>
                  <a:lnTo>
                    <a:pt x="4762119" y="468122"/>
                  </a:lnTo>
                  <a:lnTo>
                    <a:pt x="4753863" y="468122"/>
                  </a:lnTo>
                  <a:lnTo>
                    <a:pt x="4745608" y="468122"/>
                  </a:lnTo>
                  <a:lnTo>
                    <a:pt x="4738878" y="467868"/>
                  </a:lnTo>
                  <a:lnTo>
                    <a:pt x="4733544" y="467233"/>
                  </a:lnTo>
                  <a:lnTo>
                    <a:pt x="4728083" y="466725"/>
                  </a:lnTo>
                  <a:lnTo>
                    <a:pt x="4723892" y="465836"/>
                  </a:lnTo>
                  <a:lnTo>
                    <a:pt x="4720589" y="464693"/>
                  </a:lnTo>
                  <a:lnTo>
                    <a:pt x="4717414" y="463676"/>
                  </a:lnTo>
                  <a:lnTo>
                    <a:pt x="4715129" y="462280"/>
                  </a:lnTo>
                  <a:lnTo>
                    <a:pt x="4713732" y="460501"/>
                  </a:lnTo>
                  <a:lnTo>
                    <a:pt x="4712334" y="458850"/>
                  </a:lnTo>
                  <a:lnTo>
                    <a:pt x="4711700" y="456946"/>
                  </a:lnTo>
                  <a:lnTo>
                    <a:pt x="4711700" y="454660"/>
                  </a:lnTo>
                  <a:lnTo>
                    <a:pt x="4711700" y="155956"/>
                  </a:lnTo>
                  <a:lnTo>
                    <a:pt x="4711700" y="153797"/>
                  </a:lnTo>
                  <a:lnTo>
                    <a:pt x="4712334" y="151765"/>
                  </a:lnTo>
                  <a:lnTo>
                    <a:pt x="4730623" y="143510"/>
                  </a:lnTo>
                  <a:lnTo>
                    <a:pt x="4735195" y="142875"/>
                  </a:lnTo>
                  <a:lnTo>
                    <a:pt x="4740909" y="142621"/>
                  </a:lnTo>
                  <a:lnTo>
                    <a:pt x="4747895" y="142621"/>
                  </a:lnTo>
                  <a:lnTo>
                    <a:pt x="4755007" y="142621"/>
                  </a:lnTo>
                  <a:lnTo>
                    <a:pt x="4760976" y="142875"/>
                  </a:lnTo>
                  <a:lnTo>
                    <a:pt x="4765675" y="143510"/>
                  </a:lnTo>
                  <a:lnTo>
                    <a:pt x="4770374" y="144018"/>
                  </a:lnTo>
                  <a:lnTo>
                    <a:pt x="4783708" y="153797"/>
                  </a:lnTo>
                  <a:lnTo>
                    <a:pt x="4783708" y="155956"/>
                  </a:lnTo>
                  <a:lnTo>
                    <a:pt x="4783708" y="190500"/>
                  </a:lnTo>
                  <a:lnTo>
                    <a:pt x="4821338" y="157870"/>
                  </a:lnTo>
                  <a:lnTo>
                    <a:pt x="4860289" y="140255"/>
                  </a:lnTo>
                  <a:lnTo>
                    <a:pt x="4873811" y="137741"/>
                  </a:lnTo>
                  <a:lnTo>
                    <a:pt x="4887595" y="136906"/>
                  </a:lnTo>
                  <a:close/>
                </a:path>
                <a:path w="5250180" h="474344">
                  <a:moveTo>
                    <a:pt x="4502277" y="136906"/>
                  </a:moveTo>
                  <a:lnTo>
                    <a:pt x="4552408" y="143121"/>
                  </a:lnTo>
                  <a:lnTo>
                    <a:pt x="4590589" y="161162"/>
                  </a:lnTo>
                  <a:lnTo>
                    <a:pt x="4618029" y="188825"/>
                  </a:lnTo>
                  <a:lnTo>
                    <a:pt x="4635246" y="225044"/>
                  </a:lnTo>
                  <a:lnTo>
                    <a:pt x="4642746" y="267781"/>
                  </a:lnTo>
                  <a:lnTo>
                    <a:pt x="4643247" y="283210"/>
                  </a:lnTo>
                  <a:lnTo>
                    <a:pt x="4643247" y="296672"/>
                  </a:lnTo>
                  <a:lnTo>
                    <a:pt x="4643247" y="306959"/>
                  </a:lnTo>
                  <a:lnTo>
                    <a:pt x="4640960" y="314451"/>
                  </a:lnTo>
                  <a:lnTo>
                    <a:pt x="4636388" y="319405"/>
                  </a:lnTo>
                  <a:lnTo>
                    <a:pt x="4631817" y="324358"/>
                  </a:lnTo>
                  <a:lnTo>
                    <a:pt x="4625467" y="326771"/>
                  </a:lnTo>
                  <a:lnTo>
                    <a:pt x="4617465" y="326771"/>
                  </a:lnTo>
                  <a:lnTo>
                    <a:pt x="4435602" y="326771"/>
                  </a:lnTo>
                  <a:lnTo>
                    <a:pt x="4442719" y="368944"/>
                  </a:lnTo>
                  <a:lnTo>
                    <a:pt x="4472545" y="401306"/>
                  </a:lnTo>
                  <a:lnTo>
                    <a:pt x="4517263" y="410210"/>
                  </a:lnTo>
                  <a:lnTo>
                    <a:pt x="4527978" y="409999"/>
                  </a:lnTo>
                  <a:lnTo>
                    <a:pt x="4571746" y="403621"/>
                  </a:lnTo>
                  <a:lnTo>
                    <a:pt x="4605401" y="392938"/>
                  </a:lnTo>
                  <a:lnTo>
                    <a:pt x="4610734" y="390779"/>
                  </a:lnTo>
                  <a:lnTo>
                    <a:pt x="4615053" y="389763"/>
                  </a:lnTo>
                  <a:lnTo>
                    <a:pt x="4618482" y="389763"/>
                  </a:lnTo>
                  <a:lnTo>
                    <a:pt x="4620513" y="389763"/>
                  </a:lnTo>
                  <a:lnTo>
                    <a:pt x="4622164" y="390144"/>
                  </a:lnTo>
                  <a:lnTo>
                    <a:pt x="4623434" y="390906"/>
                  </a:lnTo>
                  <a:lnTo>
                    <a:pt x="4624832" y="391668"/>
                  </a:lnTo>
                  <a:lnTo>
                    <a:pt x="4625975" y="393065"/>
                  </a:lnTo>
                  <a:lnTo>
                    <a:pt x="4626863" y="395097"/>
                  </a:lnTo>
                  <a:lnTo>
                    <a:pt x="4627753" y="397129"/>
                  </a:lnTo>
                  <a:lnTo>
                    <a:pt x="4628387" y="399923"/>
                  </a:lnTo>
                  <a:lnTo>
                    <a:pt x="4628642" y="403606"/>
                  </a:lnTo>
                  <a:lnTo>
                    <a:pt x="4629023" y="407288"/>
                  </a:lnTo>
                  <a:lnTo>
                    <a:pt x="4629150" y="411988"/>
                  </a:lnTo>
                  <a:lnTo>
                    <a:pt x="4629150" y="417575"/>
                  </a:lnTo>
                  <a:lnTo>
                    <a:pt x="4629150" y="422401"/>
                  </a:lnTo>
                  <a:lnTo>
                    <a:pt x="4622292" y="449961"/>
                  </a:lnTo>
                  <a:lnTo>
                    <a:pt x="4620895" y="451612"/>
                  </a:lnTo>
                  <a:lnTo>
                    <a:pt x="4577800" y="466093"/>
                  </a:lnTo>
                  <a:lnTo>
                    <a:pt x="4531074" y="473090"/>
                  </a:lnTo>
                  <a:lnTo>
                    <a:pt x="4509643" y="473837"/>
                  </a:lnTo>
                  <a:lnTo>
                    <a:pt x="4490335" y="473198"/>
                  </a:lnTo>
                  <a:lnTo>
                    <a:pt x="4439793" y="463804"/>
                  </a:lnTo>
                  <a:lnTo>
                    <a:pt x="4400395" y="442872"/>
                  </a:lnTo>
                  <a:lnTo>
                    <a:pt x="4372197" y="410162"/>
                  </a:lnTo>
                  <a:lnTo>
                    <a:pt x="4355449" y="365476"/>
                  </a:lnTo>
                  <a:lnTo>
                    <a:pt x="4349877" y="308737"/>
                  </a:lnTo>
                  <a:lnTo>
                    <a:pt x="4350521" y="289307"/>
                  </a:lnTo>
                  <a:lnTo>
                    <a:pt x="4360291" y="236855"/>
                  </a:lnTo>
                  <a:lnTo>
                    <a:pt x="4381079" y="194367"/>
                  </a:lnTo>
                  <a:lnTo>
                    <a:pt x="4412313" y="162988"/>
                  </a:lnTo>
                  <a:lnTo>
                    <a:pt x="4453074" y="143496"/>
                  </a:lnTo>
                  <a:lnTo>
                    <a:pt x="4484939" y="137642"/>
                  </a:lnTo>
                  <a:lnTo>
                    <a:pt x="4502277" y="136906"/>
                  </a:lnTo>
                  <a:close/>
                </a:path>
                <a:path w="5250180" h="474344">
                  <a:moveTo>
                    <a:pt x="3982339" y="136906"/>
                  </a:moveTo>
                  <a:lnTo>
                    <a:pt x="4022629" y="142906"/>
                  </a:lnTo>
                  <a:lnTo>
                    <a:pt x="4057312" y="164177"/>
                  </a:lnTo>
                  <a:lnTo>
                    <a:pt x="4075683" y="191516"/>
                  </a:lnTo>
                  <a:lnTo>
                    <a:pt x="4082399" y="184538"/>
                  </a:lnTo>
                  <a:lnTo>
                    <a:pt x="4114831" y="157305"/>
                  </a:lnTo>
                  <a:lnTo>
                    <a:pt x="4152646" y="140081"/>
                  </a:lnTo>
                  <a:lnTo>
                    <a:pt x="4178173" y="136906"/>
                  </a:lnTo>
                  <a:lnTo>
                    <a:pt x="4192531" y="137527"/>
                  </a:lnTo>
                  <a:lnTo>
                    <a:pt x="4238176" y="152437"/>
                  </a:lnTo>
                  <a:lnTo>
                    <a:pt x="4267194" y="183268"/>
                  </a:lnTo>
                  <a:lnTo>
                    <a:pt x="4281725" y="226323"/>
                  </a:lnTo>
                  <a:lnTo>
                    <a:pt x="4284726" y="263525"/>
                  </a:lnTo>
                  <a:lnTo>
                    <a:pt x="4284726" y="454660"/>
                  </a:lnTo>
                  <a:lnTo>
                    <a:pt x="4284726" y="456946"/>
                  </a:lnTo>
                  <a:lnTo>
                    <a:pt x="4275963" y="464693"/>
                  </a:lnTo>
                  <a:lnTo>
                    <a:pt x="4272915" y="465836"/>
                  </a:lnTo>
                  <a:lnTo>
                    <a:pt x="4268597" y="466725"/>
                  </a:lnTo>
                  <a:lnTo>
                    <a:pt x="4263263" y="467233"/>
                  </a:lnTo>
                  <a:lnTo>
                    <a:pt x="4257929" y="467868"/>
                  </a:lnTo>
                  <a:lnTo>
                    <a:pt x="4251071" y="468122"/>
                  </a:lnTo>
                  <a:lnTo>
                    <a:pt x="4242816" y="468122"/>
                  </a:lnTo>
                  <a:lnTo>
                    <a:pt x="4234307" y="468122"/>
                  </a:lnTo>
                  <a:lnTo>
                    <a:pt x="4227449" y="467868"/>
                  </a:lnTo>
                  <a:lnTo>
                    <a:pt x="4222115" y="467233"/>
                  </a:lnTo>
                  <a:lnTo>
                    <a:pt x="4216654" y="466725"/>
                  </a:lnTo>
                  <a:lnTo>
                    <a:pt x="4212463" y="465836"/>
                  </a:lnTo>
                  <a:lnTo>
                    <a:pt x="4209161" y="464693"/>
                  </a:lnTo>
                  <a:lnTo>
                    <a:pt x="4205986" y="463676"/>
                  </a:lnTo>
                  <a:lnTo>
                    <a:pt x="4203700" y="462280"/>
                  </a:lnTo>
                  <a:lnTo>
                    <a:pt x="4202430" y="460501"/>
                  </a:lnTo>
                  <a:lnTo>
                    <a:pt x="4201287" y="458850"/>
                  </a:lnTo>
                  <a:lnTo>
                    <a:pt x="4200652" y="456946"/>
                  </a:lnTo>
                  <a:lnTo>
                    <a:pt x="4200652" y="454660"/>
                  </a:lnTo>
                  <a:lnTo>
                    <a:pt x="4200652" y="277622"/>
                  </a:lnTo>
                  <a:lnTo>
                    <a:pt x="4193031" y="234696"/>
                  </a:lnTo>
                  <a:lnTo>
                    <a:pt x="4189095" y="228854"/>
                  </a:lnTo>
                  <a:lnTo>
                    <a:pt x="4185157" y="222885"/>
                  </a:lnTo>
                  <a:lnTo>
                    <a:pt x="4180331" y="218312"/>
                  </a:lnTo>
                  <a:lnTo>
                    <a:pt x="4174363" y="215137"/>
                  </a:lnTo>
                  <a:lnTo>
                    <a:pt x="4168394" y="211836"/>
                  </a:lnTo>
                  <a:lnTo>
                    <a:pt x="4161408" y="210312"/>
                  </a:lnTo>
                  <a:lnTo>
                    <a:pt x="4153027" y="210312"/>
                  </a:lnTo>
                  <a:lnTo>
                    <a:pt x="4114792" y="228494"/>
                  </a:lnTo>
                  <a:lnTo>
                    <a:pt x="4089146" y="256159"/>
                  </a:lnTo>
                  <a:lnTo>
                    <a:pt x="4089146" y="454660"/>
                  </a:lnTo>
                  <a:lnTo>
                    <a:pt x="4089146" y="456946"/>
                  </a:lnTo>
                  <a:lnTo>
                    <a:pt x="4088511" y="458850"/>
                  </a:lnTo>
                  <a:lnTo>
                    <a:pt x="4087114" y="460501"/>
                  </a:lnTo>
                  <a:lnTo>
                    <a:pt x="4085844" y="462280"/>
                  </a:lnTo>
                  <a:lnTo>
                    <a:pt x="4083430" y="463676"/>
                  </a:lnTo>
                  <a:lnTo>
                    <a:pt x="4080255" y="464693"/>
                  </a:lnTo>
                  <a:lnTo>
                    <a:pt x="4077080" y="465836"/>
                  </a:lnTo>
                  <a:lnTo>
                    <a:pt x="4072763" y="466725"/>
                  </a:lnTo>
                  <a:lnTo>
                    <a:pt x="4067302" y="467233"/>
                  </a:lnTo>
                  <a:lnTo>
                    <a:pt x="4061968" y="467868"/>
                  </a:lnTo>
                  <a:lnTo>
                    <a:pt x="4055364" y="468122"/>
                  </a:lnTo>
                  <a:lnTo>
                    <a:pt x="4047236" y="468122"/>
                  </a:lnTo>
                  <a:lnTo>
                    <a:pt x="4038980" y="468122"/>
                  </a:lnTo>
                  <a:lnTo>
                    <a:pt x="4032250" y="467868"/>
                  </a:lnTo>
                  <a:lnTo>
                    <a:pt x="4026789" y="467233"/>
                  </a:lnTo>
                  <a:lnTo>
                    <a:pt x="4021454" y="466725"/>
                  </a:lnTo>
                  <a:lnTo>
                    <a:pt x="4017137" y="465836"/>
                  </a:lnTo>
                  <a:lnTo>
                    <a:pt x="4013962" y="464693"/>
                  </a:lnTo>
                  <a:lnTo>
                    <a:pt x="4010659" y="463676"/>
                  </a:lnTo>
                  <a:lnTo>
                    <a:pt x="4008374" y="462280"/>
                  </a:lnTo>
                  <a:lnTo>
                    <a:pt x="4007104" y="460501"/>
                  </a:lnTo>
                  <a:lnTo>
                    <a:pt x="4005706" y="458850"/>
                  </a:lnTo>
                  <a:lnTo>
                    <a:pt x="4005072" y="456946"/>
                  </a:lnTo>
                  <a:lnTo>
                    <a:pt x="4005072" y="454660"/>
                  </a:lnTo>
                  <a:lnTo>
                    <a:pt x="4005072" y="277622"/>
                  </a:lnTo>
                  <a:lnTo>
                    <a:pt x="3997452" y="234696"/>
                  </a:lnTo>
                  <a:lnTo>
                    <a:pt x="3993642" y="228854"/>
                  </a:lnTo>
                  <a:lnTo>
                    <a:pt x="3989958" y="222885"/>
                  </a:lnTo>
                  <a:lnTo>
                    <a:pt x="3985005" y="218312"/>
                  </a:lnTo>
                  <a:lnTo>
                    <a:pt x="3978909" y="215137"/>
                  </a:lnTo>
                  <a:lnTo>
                    <a:pt x="3972941" y="211836"/>
                  </a:lnTo>
                  <a:lnTo>
                    <a:pt x="3965955" y="210312"/>
                  </a:lnTo>
                  <a:lnTo>
                    <a:pt x="3957828" y="210312"/>
                  </a:lnTo>
                  <a:lnTo>
                    <a:pt x="3919235" y="228494"/>
                  </a:lnTo>
                  <a:lnTo>
                    <a:pt x="3893947" y="256159"/>
                  </a:lnTo>
                  <a:lnTo>
                    <a:pt x="3893947" y="454660"/>
                  </a:lnTo>
                  <a:lnTo>
                    <a:pt x="3893947" y="456946"/>
                  </a:lnTo>
                  <a:lnTo>
                    <a:pt x="3885056" y="464693"/>
                  </a:lnTo>
                  <a:lnTo>
                    <a:pt x="3881754" y="465836"/>
                  </a:lnTo>
                  <a:lnTo>
                    <a:pt x="3877437" y="466725"/>
                  </a:lnTo>
                  <a:lnTo>
                    <a:pt x="3872103" y="467233"/>
                  </a:lnTo>
                  <a:lnTo>
                    <a:pt x="3866769" y="467868"/>
                  </a:lnTo>
                  <a:lnTo>
                    <a:pt x="3859911" y="468122"/>
                  </a:lnTo>
                  <a:lnTo>
                    <a:pt x="3851655" y="468122"/>
                  </a:lnTo>
                  <a:lnTo>
                    <a:pt x="3843401" y="468122"/>
                  </a:lnTo>
                  <a:lnTo>
                    <a:pt x="3836670" y="467868"/>
                  </a:lnTo>
                  <a:lnTo>
                    <a:pt x="3831336" y="467233"/>
                  </a:lnTo>
                  <a:lnTo>
                    <a:pt x="3825875" y="466725"/>
                  </a:lnTo>
                  <a:lnTo>
                    <a:pt x="3821683" y="465836"/>
                  </a:lnTo>
                  <a:lnTo>
                    <a:pt x="3818381" y="464693"/>
                  </a:lnTo>
                  <a:lnTo>
                    <a:pt x="3815206" y="463676"/>
                  </a:lnTo>
                  <a:lnTo>
                    <a:pt x="3812921" y="462280"/>
                  </a:lnTo>
                  <a:lnTo>
                    <a:pt x="3811524" y="460501"/>
                  </a:lnTo>
                  <a:lnTo>
                    <a:pt x="3810127" y="458850"/>
                  </a:lnTo>
                  <a:lnTo>
                    <a:pt x="3809492" y="456946"/>
                  </a:lnTo>
                  <a:lnTo>
                    <a:pt x="3809492" y="454660"/>
                  </a:lnTo>
                  <a:lnTo>
                    <a:pt x="3809492" y="155956"/>
                  </a:lnTo>
                  <a:lnTo>
                    <a:pt x="3809492" y="153797"/>
                  </a:lnTo>
                  <a:lnTo>
                    <a:pt x="3810127" y="151765"/>
                  </a:lnTo>
                  <a:lnTo>
                    <a:pt x="3828415" y="143510"/>
                  </a:lnTo>
                  <a:lnTo>
                    <a:pt x="3832987" y="142875"/>
                  </a:lnTo>
                  <a:lnTo>
                    <a:pt x="3838702" y="142621"/>
                  </a:lnTo>
                  <a:lnTo>
                    <a:pt x="3845687" y="142621"/>
                  </a:lnTo>
                  <a:lnTo>
                    <a:pt x="3852799" y="142621"/>
                  </a:lnTo>
                  <a:lnTo>
                    <a:pt x="3858768" y="142875"/>
                  </a:lnTo>
                  <a:lnTo>
                    <a:pt x="3863467" y="143510"/>
                  </a:lnTo>
                  <a:lnTo>
                    <a:pt x="3868166" y="144018"/>
                  </a:lnTo>
                  <a:lnTo>
                    <a:pt x="3881501" y="153797"/>
                  </a:lnTo>
                  <a:lnTo>
                    <a:pt x="3881501" y="155956"/>
                  </a:lnTo>
                  <a:lnTo>
                    <a:pt x="3881501" y="190500"/>
                  </a:lnTo>
                  <a:lnTo>
                    <a:pt x="3918594" y="157870"/>
                  </a:lnTo>
                  <a:lnTo>
                    <a:pt x="3956050" y="140255"/>
                  </a:lnTo>
                  <a:lnTo>
                    <a:pt x="3969051" y="137741"/>
                  </a:lnTo>
                  <a:lnTo>
                    <a:pt x="3982339" y="136906"/>
                  </a:lnTo>
                  <a:close/>
                </a:path>
                <a:path w="5250180" h="474344">
                  <a:moveTo>
                    <a:pt x="3598545" y="136906"/>
                  </a:moveTo>
                  <a:lnTo>
                    <a:pt x="3648676" y="143121"/>
                  </a:lnTo>
                  <a:lnTo>
                    <a:pt x="3686857" y="161162"/>
                  </a:lnTo>
                  <a:lnTo>
                    <a:pt x="3714297" y="188825"/>
                  </a:lnTo>
                  <a:lnTo>
                    <a:pt x="3731514" y="225044"/>
                  </a:lnTo>
                  <a:lnTo>
                    <a:pt x="3739014" y="267781"/>
                  </a:lnTo>
                  <a:lnTo>
                    <a:pt x="3739515" y="283210"/>
                  </a:lnTo>
                  <a:lnTo>
                    <a:pt x="3739515" y="296672"/>
                  </a:lnTo>
                  <a:lnTo>
                    <a:pt x="3739515" y="306959"/>
                  </a:lnTo>
                  <a:lnTo>
                    <a:pt x="3737229" y="314451"/>
                  </a:lnTo>
                  <a:lnTo>
                    <a:pt x="3732656" y="319405"/>
                  </a:lnTo>
                  <a:lnTo>
                    <a:pt x="3728084" y="324358"/>
                  </a:lnTo>
                  <a:lnTo>
                    <a:pt x="3721734" y="326771"/>
                  </a:lnTo>
                  <a:lnTo>
                    <a:pt x="3713733" y="326771"/>
                  </a:lnTo>
                  <a:lnTo>
                    <a:pt x="3531870" y="326771"/>
                  </a:lnTo>
                  <a:lnTo>
                    <a:pt x="3538987" y="368944"/>
                  </a:lnTo>
                  <a:lnTo>
                    <a:pt x="3568813" y="401306"/>
                  </a:lnTo>
                  <a:lnTo>
                    <a:pt x="3613530" y="410210"/>
                  </a:lnTo>
                  <a:lnTo>
                    <a:pt x="3624246" y="409999"/>
                  </a:lnTo>
                  <a:lnTo>
                    <a:pt x="3668013" y="403621"/>
                  </a:lnTo>
                  <a:lnTo>
                    <a:pt x="3701669" y="392938"/>
                  </a:lnTo>
                  <a:lnTo>
                    <a:pt x="3707003" y="390779"/>
                  </a:lnTo>
                  <a:lnTo>
                    <a:pt x="3711321" y="389763"/>
                  </a:lnTo>
                  <a:lnTo>
                    <a:pt x="3714750" y="389763"/>
                  </a:lnTo>
                  <a:lnTo>
                    <a:pt x="3716781" y="389763"/>
                  </a:lnTo>
                  <a:lnTo>
                    <a:pt x="3718432" y="390144"/>
                  </a:lnTo>
                  <a:lnTo>
                    <a:pt x="3719703" y="390906"/>
                  </a:lnTo>
                  <a:lnTo>
                    <a:pt x="3721100" y="391668"/>
                  </a:lnTo>
                  <a:lnTo>
                    <a:pt x="3722243" y="393065"/>
                  </a:lnTo>
                  <a:lnTo>
                    <a:pt x="3723131" y="395097"/>
                  </a:lnTo>
                  <a:lnTo>
                    <a:pt x="3724021" y="397129"/>
                  </a:lnTo>
                  <a:lnTo>
                    <a:pt x="3724655" y="399923"/>
                  </a:lnTo>
                  <a:lnTo>
                    <a:pt x="3724909" y="403606"/>
                  </a:lnTo>
                  <a:lnTo>
                    <a:pt x="3725291" y="407288"/>
                  </a:lnTo>
                  <a:lnTo>
                    <a:pt x="3725418" y="411988"/>
                  </a:lnTo>
                  <a:lnTo>
                    <a:pt x="3725418" y="417575"/>
                  </a:lnTo>
                  <a:lnTo>
                    <a:pt x="3725418" y="422401"/>
                  </a:lnTo>
                  <a:lnTo>
                    <a:pt x="3718559" y="449961"/>
                  </a:lnTo>
                  <a:lnTo>
                    <a:pt x="3717163" y="451612"/>
                  </a:lnTo>
                  <a:lnTo>
                    <a:pt x="3674068" y="466093"/>
                  </a:lnTo>
                  <a:lnTo>
                    <a:pt x="3627342" y="473090"/>
                  </a:lnTo>
                  <a:lnTo>
                    <a:pt x="3605911" y="473837"/>
                  </a:lnTo>
                  <a:lnTo>
                    <a:pt x="3586603" y="473198"/>
                  </a:lnTo>
                  <a:lnTo>
                    <a:pt x="3536061" y="463804"/>
                  </a:lnTo>
                  <a:lnTo>
                    <a:pt x="3496663" y="442872"/>
                  </a:lnTo>
                  <a:lnTo>
                    <a:pt x="3468465" y="410162"/>
                  </a:lnTo>
                  <a:lnTo>
                    <a:pt x="3451717" y="365476"/>
                  </a:lnTo>
                  <a:lnTo>
                    <a:pt x="3446145" y="308737"/>
                  </a:lnTo>
                  <a:lnTo>
                    <a:pt x="3446789" y="289307"/>
                  </a:lnTo>
                  <a:lnTo>
                    <a:pt x="3456558" y="236855"/>
                  </a:lnTo>
                  <a:lnTo>
                    <a:pt x="3477347" y="194367"/>
                  </a:lnTo>
                  <a:lnTo>
                    <a:pt x="3508581" y="162988"/>
                  </a:lnTo>
                  <a:lnTo>
                    <a:pt x="3549342" y="143496"/>
                  </a:lnTo>
                  <a:lnTo>
                    <a:pt x="3581207" y="137642"/>
                  </a:lnTo>
                  <a:lnTo>
                    <a:pt x="3598545" y="136906"/>
                  </a:lnTo>
                  <a:close/>
                </a:path>
                <a:path w="5250180" h="474344">
                  <a:moveTo>
                    <a:pt x="3023743" y="136906"/>
                  </a:moveTo>
                  <a:lnTo>
                    <a:pt x="3070820" y="140763"/>
                  </a:lnTo>
                  <a:lnTo>
                    <a:pt x="3116337" y="158230"/>
                  </a:lnTo>
                  <a:lnTo>
                    <a:pt x="3144089" y="190831"/>
                  </a:lnTo>
                  <a:lnTo>
                    <a:pt x="3155241" y="239928"/>
                  </a:lnTo>
                  <a:lnTo>
                    <a:pt x="3155696" y="254762"/>
                  </a:lnTo>
                  <a:lnTo>
                    <a:pt x="3155696" y="455675"/>
                  </a:lnTo>
                  <a:lnTo>
                    <a:pt x="3155696" y="458850"/>
                  </a:lnTo>
                  <a:lnTo>
                    <a:pt x="3129915" y="468122"/>
                  </a:lnTo>
                  <a:lnTo>
                    <a:pt x="3120517" y="468122"/>
                  </a:lnTo>
                  <a:lnTo>
                    <a:pt x="3110484" y="468122"/>
                  </a:lnTo>
                  <a:lnTo>
                    <a:pt x="3086100" y="458850"/>
                  </a:lnTo>
                  <a:lnTo>
                    <a:pt x="3086100" y="455675"/>
                  </a:lnTo>
                  <a:lnTo>
                    <a:pt x="3086100" y="431926"/>
                  </a:lnTo>
                  <a:lnTo>
                    <a:pt x="3055542" y="456715"/>
                  </a:lnTo>
                  <a:lnTo>
                    <a:pt x="3019123" y="471074"/>
                  </a:lnTo>
                  <a:lnTo>
                    <a:pt x="2991612" y="473837"/>
                  </a:lnTo>
                  <a:lnTo>
                    <a:pt x="2979963" y="473436"/>
                  </a:lnTo>
                  <a:lnTo>
                    <a:pt x="2938275" y="464111"/>
                  </a:lnTo>
                  <a:lnTo>
                    <a:pt x="2906543" y="442723"/>
                  </a:lnTo>
                  <a:lnTo>
                    <a:pt x="2887273" y="409436"/>
                  </a:lnTo>
                  <a:lnTo>
                    <a:pt x="2882773" y="376682"/>
                  </a:lnTo>
                  <a:lnTo>
                    <a:pt x="2883415" y="364061"/>
                  </a:lnTo>
                  <a:lnTo>
                    <a:pt x="2898751" y="322129"/>
                  </a:lnTo>
                  <a:lnTo>
                    <a:pt x="2934255" y="293604"/>
                  </a:lnTo>
                  <a:lnTo>
                    <a:pt x="2973832" y="280924"/>
                  </a:lnTo>
                  <a:lnTo>
                    <a:pt x="3024516" y="275209"/>
                  </a:lnTo>
                  <a:lnTo>
                    <a:pt x="3043809" y="274828"/>
                  </a:lnTo>
                  <a:lnTo>
                    <a:pt x="3073019" y="274828"/>
                  </a:lnTo>
                  <a:lnTo>
                    <a:pt x="3073019" y="256794"/>
                  </a:lnTo>
                  <a:lnTo>
                    <a:pt x="3073019" y="247396"/>
                  </a:lnTo>
                  <a:lnTo>
                    <a:pt x="3072003" y="239268"/>
                  </a:lnTo>
                  <a:lnTo>
                    <a:pt x="3070098" y="232156"/>
                  </a:lnTo>
                  <a:lnTo>
                    <a:pt x="3068320" y="225171"/>
                  </a:lnTo>
                  <a:lnTo>
                    <a:pt x="3031188" y="201755"/>
                  </a:lnTo>
                  <a:lnTo>
                    <a:pt x="3016377" y="200913"/>
                  </a:lnTo>
                  <a:lnTo>
                    <a:pt x="3006163" y="201201"/>
                  </a:lnTo>
                  <a:lnTo>
                    <a:pt x="2963164" y="210470"/>
                  </a:lnTo>
                  <a:lnTo>
                    <a:pt x="2928112" y="226313"/>
                  </a:lnTo>
                  <a:lnTo>
                    <a:pt x="2922524" y="229488"/>
                  </a:lnTo>
                  <a:lnTo>
                    <a:pt x="2917825" y="231012"/>
                  </a:lnTo>
                  <a:lnTo>
                    <a:pt x="2914269" y="231012"/>
                  </a:lnTo>
                  <a:lnTo>
                    <a:pt x="2911856" y="231012"/>
                  </a:lnTo>
                  <a:lnTo>
                    <a:pt x="2909697" y="230250"/>
                  </a:lnTo>
                  <a:lnTo>
                    <a:pt x="2907792" y="228726"/>
                  </a:lnTo>
                  <a:lnTo>
                    <a:pt x="2905887" y="227075"/>
                  </a:lnTo>
                  <a:lnTo>
                    <a:pt x="2904236" y="224917"/>
                  </a:lnTo>
                  <a:lnTo>
                    <a:pt x="2903093" y="221996"/>
                  </a:lnTo>
                  <a:lnTo>
                    <a:pt x="2901823" y="219075"/>
                  </a:lnTo>
                  <a:lnTo>
                    <a:pt x="2900934" y="215519"/>
                  </a:lnTo>
                  <a:lnTo>
                    <a:pt x="2900172" y="211200"/>
                  </a:lnTo>
                  <a:lnTo>
                    <a:pt x="2899537" y="207010"/>
                  </a:lnTo>
                  <a:lnTo>
                    <a:pt x="2899156" y="202311"/>
                  </a:lnTo>
                  <a:lnTo>
                    <a:pt x="2899156" y="197231"/>
                  </a:lnTo>
                  <a:lnTo>
                    <a:pt x="2899156" y="190246"/>
                  </a:lnTo>
                  <a:lnTo>
                    <a:pt x="2899791" y="184785"/>
                  </a:lnTo>
                  <a:lnTo>
                    <a:pt x="2900934" y="180848"/>
                  </a:lnTo>
                  <a:lnTo>
                    <a:pt x="2901950" y="176784"/>
                  </a:lnTo>
                  <a:lnTo>
                    <a:pt x="2904109" y="173100"/>
                  </a:lnTo>
                  <a:lnTo>
                    <a:pt x="2907284" y="169925"/>
                  </a:lnTo>
                  <a:lnTo>
                    <a:pt x="2910332" y="166624"/>
                  </a:lnTo>
                  <a:lnTo>
                    <a:pt x="2951099" y="148336"/>
                  </a:lnTo>
                  <a:lnTo>
                    <a:pt x="2994792" y="138674"/>
                  </a:lnTo>
                  <a:lnTo>
                    <a:pt x="3013981" y="137098"/>
                  </a:lnTo>
                  <a:lnTo>
                    <a:pt x="3023743" y="136906"/>
                  </a:lnTo>
                  <a:close/>
                </a:path>
                <a:path w="5250180" h="474344">
                  <a:moveTo>
                    <a:pt x="2508377" y="136906"/>
                  </a:moveTo>
                  <a:lnTo>
                    <a:pt x="2552446" y="141986"/>
                  </a:lnTo>
                  <a:lnTo>
                    <a:pt x="2577719" y="150495"/>
                  </a:lnTo>
                  <a:lnTo>
                    <a:pt x="2582545" y="152781"/>
                  </a:lnTo>
                  <a:lnTo>
                    <a:pt x="2592705" y="161544"/>
                  </a:lnTo>
                  <a:lnTo>
                    <a:pt x="2593594" y="163195"/>
                  </a:lnTo>
                  <a:lnTo>
                    <a:pt x="2594356" y="165226"/>
                  </a:lnTo>
                  <a:lnTo>
                    <a:pt x="2594737" y="167512"/>
                  </a:lnTo>
                  <a:lnTo>
                    <a:pt x="2595245" y="169925"/>
                  </a:lnTo>
                  <a:lnTo>
                    <a:pt x="2595626" y="172847"/>
                  </a:lnTo>
                  <a:lnTo>
                    <a:pt x="2595880" y="176275"/>
                  </a:lnTo>
                  <a:lnTo>
                    <a:pt x="2596261" y="179705"/>
                  </a:lnTo>
                  <a:lnTo>
                    <a:pt x="2596388" y="184023"/>
                  </a:lnTo>
                  <a:lnTo>
                    <a:pt x="2596388" y="189103"/>
                  </a:lnTo>
                  <a:lnTo>
                    <a:pt x="2596388" y="195199"/>
                  </a:lnTo>
                  <a:lnTo>
                    <a:pt x="2596261" y="200151"/>
                  </a:lnTo>
                  <a:lnTo>
                    <a:pt x="2595880" y="203835"/>
                  </a:lnTo>
                  <a:lnTo>
                    <a:pt x="2595626" y="207645"/>
                  </a:lnTo>
                  <a:lnTo>
                    <a:pt x="2591054" y="217424"/>
                  </a:lnTo>
                  <a:lnTo>
                    <a:pt x="2589784" y="218186"/>
                  </a:lnTo>
                  <a:lnTo>
                    <a:pt x="2588133" y="218567"/>
                  </a:lnTo>
                  <a:lnTo>
                    <a:pt x="2586355" y="218567"/>
                  </a:lnTo>
                  <a:lnTo>
                    <a:pt x="2584323" y="218567"/>
                  </a:lnTo>
                  <a:lnTo>
                    <a:pt x="2581275" y="217424"/>
                  </a:lnTo>
                  <a:lnTo>
                    <a:pt x="2576957" y="215137"/>
                  </a:lnTo>
                  <a:lnTo>
                    <a:pt x="2572766" y="212725"/>
                  </a:lnTo>
                  <a:lnTo>
                    <a:pt x="2567432" y="210312"/>
                  </a:lnTo>
                  <a:lnTo>
                    <a:pt x="2525553" y="197389"/>
                  </a:lnTo>
                  <a:lnTo>
                    <a:pt x="2510409" y="196469"/>
                  </a:lnTo>
                  <a:lnTo>
                    <a:pt x="2502789" y="196469"/>
                  </a:lnTo>
                  <a:lnTo>
                    <a:pt x="2496185" y="197358"/>
                  </a:lnTo>
                  <a:lnTo>
                    <a:pt x="2490597" y="198882"/>
                  </a:lnTo>
                  <a:lnTo>
                    <a:pt x="2485009" y="200406"/>
                  </a:lnTo>
                  <a:lnTo>
                    <a:pt x="2480437" y="202692"/>
                  </a:lnTo>
                  <a:lnTo>
                    <a:pt x="2476881" y="205612"/>
                  </a:lnTo>
                  <a:lnTo>
                    <a:pt x="2473325" y="208407"/>
                  </a:lnTo>
                  <a:lnTo>
                    <a:pt x="2470658" y="211836"/>
                  </a:lnTo>
                  <a:lnTo>
                    <a:pt x="2468880" y="215773"/>
                  </a:lnTo>
                  <a:lnTo>
                    <a:pt x="2467102" y="219710"/>
                  </a:lnTo>
                  <a:lnTo>
                    <a:pt x="2466213" y="223900"/>
                  </a:lnTo>
                  <a:lnTo>
                    <a:pt x="2466213" y="228346"/>
                  </a:lnTo>
                  <a:lnTo>
                    <a:pt x="2466213" y="235204"/>
                  </a:lnTo>
                  <a:lnTo>
                    <a:pt x="2468245" y="241046"/>
                  </a:lnTo>
                  <a:lnTo>
                    <a:pt x="2472563" y="245745"/>
                  </a:lnTo>
                  <a:lnTo>
                    <a:pt x="2476754" y="250444"/>
                  </a:lnTo>
                  <a:lnTo>
                    <a:pt x="2512822" y="268224"/>
                  </a:lnTo>
                  <a:lnTo>
                    <a:pt x="2519491" y="270579"/>
                  </a:lnTo>
                  <a:lnTo>
                    <a:pt x="2526172" y="273065"/>
                  </a:lnTo>
                  <a:lnTo>
                    <a:pt x="2566416" y="291338"/>
                  </a:lnTo>
                  <a:lnTo>
                    <a:pt x="2599467" y="321151"/>
                  </a:lnTo>
                  <a:lnTo>
                    <a:pt x="2612749" y="360475"/>
                  </a:lnTo>
                  <a:lnTo>
                    <a:pt x="2613152" y="370332"/>
                  </a:lnTo>
                  <a:lnTo>
                    <a:pt x="2612556" y="382641"/>
                  </a:lnTo>
                  <a:lnTo>
                    <a:pt x="2598366" y="424475"/>
                  </a:lnTo>
                  <a:lnTo>
                    <a:pt x="2567557" y="453820"/>
                  </a:lnTo>
                  <a:lnTo>
                    <a:pt x="2523335" y="470140"/>
                  </a:lnTo>
                  <a:lnTo>
                    <a:pt x="2483866" y="473837"/>
                  </a:lnTo>
                  <a:lnTo>
                    <a:pt x="2475581" y="473672"/>
                  </a:lnTo>
                  <a:lnTo>
                    <a:pt x="2437526" y="468455"/>
                  </a:lnTo>
                  <a:lnTo>
                    <a:pt x="2399157" y="454406"/>
                  </a:lnTo>
                  <a:lnTo>
                    <a:pt x="2392807" y="449453"/>
                  </a:lnTo>
                  <a:lnTo>
                    <a:pt x="2390394" y="447167"/>
                  </a:lnTo>
                  <a:lnTo>
                    <a:pt x="2388489" y="443484"/>
                  </a:lnTo>
                  <a:lnTo>
                    <a:pt x="2387092" y="438404"/>
                  </a:lnTo>
                  <a:lnTo>
                    <a:pt x="2385822" y="433450"/>
                  </a:lnTo>
                  <a:lnTo>
                    <a:pt x="2385060" y="425958"/>
                  </a:lnTo>
                  <a:lnTo>
                    <a:pt x="2385060" y="416179"/>
                  </a:lnTo>
                  <a:lnTo>
                    <a:pt x="2385060" y="409701"/>
                  </a:lnTo>
                  <a:lnTo>
                    <a:pt x="2385314" y="404495"/>
                  </a:lnTo>
                  <a:lnTo>
                    <a:pt x="2385822" y="400685"/>
                  </a:lnTo>
                  <a:lnTo>
                    <a:pt x="2386203" y="396748"/>
                  </a:lnTo>
                  <a:lnTo>
                    <a:pt x="2386965" y="393573"/>
                  </a:lnTo>
                  <a:lnTo>
                    <a:pt x="2387854" y="391287"/>
                  </a:lnTo>
                  <a:lnTo>
                    <a:pt x="2388743" y="388874"/>
                  </a:lnTo>
                  <a:lnTo>
                    <a:pt x="2389759" y="387350"/>
                  </a:lnTo>
                  <a:lnTo>
                    <a:pt x="2391156" y="386588"/>
                  </a:lnTo>
                  <a:lnTo>
                    <a:pt x="2392426" y="385825"/>
                  </a:lnTo>
                  <a:lnTo>
                    <a:pt x="2394204" y="385445"/>
                  </a:lnTo>
                  <a:lnTo>
                    <a:pt x="2396109" y="385445"/>
                  </a:lnTo>
                  <a:lnTo>
                    <a:pt x="2398649" y="385445"/>
                  </a:lnTo>
                  <a:lnTo>
                    <a:pt x="2402205" y="386842"/>
                  </a:lnTo>
                  <a:lnTo>
                    <a:pt x="2407031" y="389636"/>
                  </a:lnTo>
                  <a:lnTo>
                    <a:pt x="2411857" y="392303"/>
                  </a:lnTo>
                  <a:lnTo>
                    <a:pt x="2449957" y="408178"/>
                  </a:lnTo>
                  <a:lnTo>
                    <a:pt x="2482215" y="412496"/>
                  </a:lnTo>
                  <a:lnTo>
                    <a:pt x="2489835" y="412496"/>
                  </a:lnTo>
                  <a:lnTo>
                    <a:pt x="2525522" y="396875"/>
                  </a:lnTo>
                  <a:lnTo>
                    <a:pt x="2531110" y="382778"/>
                  </a:lnTo>
                  <a:lnTo>
                    <a:pt x="2531110" y="377063"/>
                  </a:lnTo>
                  <a:lnTo>
                    <a:pt x="2531110" y="370332"/>
                  </a:lnTo>
                  <a:lnTo>
                    <a:pt x="2529078" y="364617"/>
                  </a:lnTo>
                  <a:lnTo>
                    <a:pt x="2524887" y="359791"/>
                  </a:lnTo>
                  <a:lnTo>
                    <a:pt x="2520823" y="354965"/>
                  </a:lnTo>
                  <a:lnTo>
                    <a:pt x="2515362" y="350774"/>
                  </a:lnTo>
                  <a:lnTo>
                    <a:pt x="2508504" y="347218"/>
                  </a:lnTo>
                  <a:lnTo>
                    <a:pt x="2501646" y="343662"/>
                  </a:lnTo>
                  <a:lnTo>
                    <a:pt x="2494026" y="340233"/>
                  </a:lnTo>
                  <a:lnTo>
                    <a:pt x="2485390" y="337185"/>
                  </a:lnTo>
                  <a:lnTo>
                    <a:pt x="2478887" y="334754"/>
                  </a:lnTo>
                  <a:lnTo>
                    <a:pt x="2439007" y="317287"/>
                  </a:lnTo>
                  <a:lnTo>
                    <a:pt x="2404560" y="290038"/>
                  </a:lnTo>
                  <a:lnTo>
                    <a:pt x="2388362" y="253301"/>
                  </a:lnTo>
                  <a:lnTo>
                    <a:pt x="2386838" y="233680"/>
                  </a:lnTo>
                  <a:lnTo>
                    <a:pt x="2387361" y="223206"/>
                  </a:lnTo>
                  <a:lnTo>
                    <a:pt x="2399863" y="185687"/>
                  </a:lnTo>
                  <a:lnTo>
                    <a:pt x="2427555" y="157678"/>
                  </a:lnTo>
                  <a:lnTo>
                    <a:pt x="2469247" y="140870"/>
                  </a:lnTo>
                  <a:lnTo>
                    <a:pt x="2494635" y="137354"/>
                  </a:lnTo>
                  <a:lnTo>
                    <a:pt x="2508377" y="136906"/>
                  </a:lnTo>
                  <a:close/>
                </a:path>
                <a:path w="5250180" h="474344">
                  <a:moveTo>
                    <a:pt x="1865503" y="136906"/>
                  </a:moveTo>
                  <a:lnTo>
                    <a:pt x="1912580" y="140763"/>
                  </a:lnTo>
                  <a:lnTo>
                    <a:pt x="1958097" y="158230"/>
                  </a:lnTo>
                  <a:lnTo>
                    <a:pt x="1985849" y="190831"/>
                  </a:lnTo>
                  <a:lnTo>
                    <a:pt x="1997001" y="239928"/>
                  </a:lnTo>
                  <a:lnTo>
                    <a:pt x="1997456" y="254762"/>
                  </a:lnTo>
                  <a:lnTo>
                    <a:pt x="1997456" y="455675"/>
                  </a:lnTo>
                  <a:lnTo>
                    <a:pt x="1997456" y="458850"/>
                  </a:lnTo>
                  <a:lnTo>
                    <a:pt x="1971675" y="468122"/>
                  </a:lnTo>
                  <a:lnTo>
                    <a:pt x="1962277" y="468122"/>
                  </a:lnTo>
                  <a:lnTo>
                    <a:pt x="1952244" y="468122"/>
                  </a:lnTo>
                  <a:lnTo>
                    <a:pt x="1927859" y="458850"/>
                  </a:lnTo>
                  <a:lnTo>
                    <a:pt x="1927859" y="455675"/>
                  </a:lnTo>
                  <a:lnTo>
                    <a:pt x="1927859" y="431926"/>
                  </a:lnTo>
                  <a:lnTo>
                    <a:pt x="1897302" y="456715"/>
                  </a:lnTo>
                  <a:lnTo>
                    <a:pt x="1860883" y="471074"/>
                  </a:lnTo>
                  <a:lnTo>
                    <a:pt x="1833371" y="473837"/>
                  </a:lnTo>
                  <a:lnTo>
                    <a:pt x="1821723" y="473436"/>
                  </a:lnTo>
                  <a:lnTo>
                    <a:pt x="1780035" y="464111"/>
                  </a:lnTo>
                  <a:lnTo>
                    <a:pt x="1748303" y="442723"/>
                  </a:lnTo>
                  <a:lnTo>
                    <a:pt x="1729033" y="409436"/>
                  </a:lnTo>
                  <a:lnTo>
                    <a:pt x="1724533" y="376682"/>
                  </a:lnTo>
                  <a:lnTo>
                    <a:pt x="1725175" y="364061"/>
                  </a:lnTo>
                  <a:lnTo>
                    <a:pt x="1740511" y="322129"/>
                  </a:lnTo>
                  <a:lnTo>
                    <a:pt x="1776015" y="293604"/>
                  </a:lnTo>
                  <a:lnTo>
                    <a:pt x="1815592" y="280924"/>
                  </a:lnTo>
                  <a:lnTo>
                    <a:pt x="1866276" y="275209"/>
                  </a:lnTo>
                  <a:lnTo>
                    <a:pt x="1885569" y="274828"/>
                  </a:lnTo>
                  <a:lnTo>
                    <a:pt x="1914779" y="274828"/>
                  </a:lnTo>
                  <a:lnTo>
                    <a:pt x="1914779" y="256794"/>
                  </a:lnTo>
                  <a:lnTo>
                    <a:pt x="1914779" y="247396"/>
                  </a:lnTo>
                  <a:lnTo>
                    <a:pt x="1913763" y="239268"/>
                  </a:lnTo>
                  <a:lnTo>
                    <a:pt x="1911858" y="232156"/>
                  </a:lnTo>
                  <a:lnTo>
                    <a:pt x="1910080" y="225171"/>
                  </a:lnTo>
                  <a:lnTo>
                    <a:pt x="1872948" y="201755"/>
                  </a:lnTo>
                  <a:lnTo>
                    <a:pt x="1858137" y="200913"/>
                  </a:lnTo>
                  <a:lnTo>
                    <a:pt x="1847923" y="201201"/>
                  </a:lnTo>
                  <a:lnTo>
                    <a:pt x="1804923" y="210470"/>
                  </a:lnTo>
                  <a:lnTo>
                    <a:pt x="1769871" y="226313"/>
                  </a:lnTo>
                  <a:lnTo>
                    <a:pt x="1764283" y="229488"/>
                  </a:lnTo>
                  <a:lnTo>
                    <a:pt x="1759584" y="231012"/>
                  </a:lnTo>
                  <a:lnTo>
                    <a:pt x="1756029" y="231012"/>
                  </a:lnTo>
                  <a:lnTo>
                    <a:pt x="1753616" y="231012"/>
                  </a:lnTo>
                  <a:lnTo>
                    <a:pt x="1751457" y="230250"/>
                  </a:lnTo>
                  <a:lnTo>
                    <a:pt x="1749552" y="228726"/>
                  </a:lnTo>
                  <a:lnTo>
                    <a:pt x="1747646" y="227075"/>
                  </a:lnTo>
                  <a:lnTo>
                    <a:pt x="1745995" y="224917"/>
                  </a:lnTo>
                  <a:lnTo>
                    <a:pt x="1744853" y="221996"/>
                  </a:lnTo>
                  <a:lnTo>
                    <a:pt x="1743583" y="219075"/>
                  </a:lnTo>
                  <a:lnTo>
                    <a:pt x="1742694" y="215519"/>
                  </a:lnTo>
                  <a:lnTo>
                    <a:pt x="1741932" y="211200"/>
                  </a:lnTo>
                  <a:lnTo>
                    <a:pt x="1741296" y="207010"/>
                  </a:lnTo>
                  <a:lnTo>
                    <a:pt x="1740916" y="202311"/>
                  </a:lnTo>
                  <a:lnTo>
                    <a:pt x="1740916" y="197231"/>
                  </a:lnTo>
                  <a:lnTo>
                    <a:pt x="1740916" y="190246"/>
                  </a:lnTo>
                  <a:lnTo>
                    <a:pt x="1741551" y="184785"/>
                  </a:lnTo>
                  <a:lnTo>
                    <a:pt x="1742694" y="180848"/>
                  </a:lnTo>
                  <a:lnTo>
                    <a:pt x="1743709" y="176784"/>
                  </a:lnTo>
                  <a:lnTo>
                    <a:pt x="1745869" y="173100"/>
                  </a:lnTo>
                  <a:lnTo>
                    <a:pt x="1749044" y="169925"/>
                  </a:lnTo>
                  <a:lnTo>
                    <a:pt x="1752092" y="166624"/>
                  </a:lnTo>
                  <a:lnTo>
                    <a:pt x="1792858" y="148336"/>
                  </a:lnTo>
                  <a:lnTo>
                    <a:pt x="1836552" y="138674"/>
                  </a:lnTo>
                  <a:lnTo>
                    <a:pt x="1855741" y="137098"/>
                  </a:lnTo>
                  <a:lnTo>
                    <a:pt x="1865503" y="136906"/>
                  </a:lnTo>
                  <a:close/>
                </a:path>
                <a:path w="5250180" h="474344">
                  <a:moveTo>
                    <a:pt x="1665732" y="136906"/>
                  </a:moveTo>
                  <a:lnTo>
                    <a:pt x="1668653" y="136906"/>
                  </a:lnTo>
                  <a:lnTo>
                    <a:pt x="1671701" y="137033"/>
                  </a:lnTo>
                  <a:lnTo>
                    <a:pt x="1694815" y="141732"/>
                  </a:lnTo>
                  <a:lnTo>
                    <a:pt x="1697608" y="142748"/>
                  </a:lnTo>
                  <a:lnTo>
                    <a:pt x="1705864" y="164719"/>
                  </a:lnTo>
                  <a:lnTo>
                    <a:pt x="1706118" y="169418"/>
                  </a:lnTo>
                  <a:lnTo>
                    <a:pt x="1706245" y="175768"/>
                  </a:lnTo>
                  <a:lnTo>
                    <a:pt x="1706245" y="183769"/>
                  </a:lnTo>
                  <a:lnTo>
                    <a:pt x="1706245" y="191897"/>
                  </a:lnTo>
                  <a:lnTo>
                    <a:pt x="1703578" y="215646"/>
                  </a:lnTo>
                  <a:lnTo>
                    <a:pt x="1702689" y="218567"/>
                  </a:lnTo>
                  <a:lnTo>
                    <a:pt x="1701545" y="220472"/>
                  </a:lnTo>
                  <a:lnTo>
                    <a:pt x="1700021" y="221615"/>
                  </a:lnTo>
                  <a:lnTo>
                    <a:pt x="1698625" y="222758"/>
                  </a:lnTo>
                  <a:lnTo>
                    <a:pt x="1696720" y="223266"/>
                  </a:lnTo>
                  <a:lnTo>
                    <a:pt x="1694561" y="223266"/>
                  </a:lnTo>
                  <a:lnTo>
                    <a:pt x="1692783" y="223266"/>
                  </a:lnTo>
                  <a:lnTo>
                    <a:pt x="1690751" y="222885"/>
                  </a:lnTo>
                  <a:lnTo>
                    <a:pt x="1688465" y="222123"/>
                  </a:lnTo>
                  <a:lnTo>
                    <a:pt x="1686306" y="221361"/>
                  </a:lnTo>
                  <a:lnTo>
                    <a:pt x="1683766" y="220472"/>
                  </a:lnTo>
                  <a:lnTo>
                    <a:pt x="1680971" y="219583"/>
                  </a:lnTo>
                  <a:lnTo>
                    <a:pt x="1678178" y="218694"/>
                  </a:lnTo>
                  <a:lnTo>
                    <a:pt x="1675130" y="217932"/>
                  </a:lnTo>
                  <a:lnTo>
                    <a:pt x="1671701" y="217170"/>
                  </a:lnTo>
                  <a:lnTo>
                    <a:pt x="1668399" y="216281"/>
                  </a:lnTo>
                  <a:lnTo>
                    <a:pt x="1664716" y="215900"/>
                  </a:lnTo>
                  <a:lnTo>
                    <a:pt x="1660652" y="215900"/>
                  </a:lnTo>
                  <a:lnTo>
                    <a:pt x="1656080" y="215900"/>
                  </a:lnTo>
                  <a:lnTo>
                    <a:pt x="1651381" y="216916"/>
                  </a:lnTo>
                  <a:lnTo>
                    <a:pt x="1646682" y="218821"/>
                  </a:lnTo>
                  <a:lnTo>
                    <a:pt x="1641983" y="220725"/>
                  </a:lnTo>
                  <a:lnTo>
                    <a:pt x="1637157" y="223647"/>
                  </a:lnTo>
                  <a:lnTo>
                    <a:pt x="1632077" y="227711"/>
                  </a:lnTo>
                  <a:lnTo>
                    <a:pt x="1626996" y="231648"/>
                  </a:lnTo>
                  <a:lnTo>
                    <a:pt x="1621790" y="236982"/>
                  </a:lnTo>
                  <a:lnTo>
                    <a:pt x="1598803" y="268478"/>
                  </a:lnTo>
                  <a:lnTo>
                    <a:pt x="1598803" y="454660"/>
                  </a:lnTo>
                  <a:lnTo>
                    <a:pt x="1598803" y="456946"/>
                  </a:lnTo>
                  <a:lnTo>
                    <a:pt x="1589913" y="464693"/>
                  </a:lnTo>
                  <a:lnTo>
                    <a:pt x="1586611" y="465836"/>
                  </a:lnTo>
                  <a:lnTo>
                    <a:pt x="1582293" y="466725"/>
                  </a:lnTo>
                  <a:lnTo>
                    <a:pt x="1576958" y="467233"/>
                  </a:lnTo>
                  <a:lnTo>
                    <a:pt x="1571625" y="467868"/>
                  </a:lnTo>
                  <a:lnTo>
                    <a:pt x="1564767" y="468122"/>
                  </a:lnTo>
                  <a:lnTo>
                    <a:pt x="1556512" y="468122"/>
                  </a:lnTo>
                  <a:lnTo>
                    <a:pt x="1548257" y="468122"/>
                  </a:lnTo>
                  <a:lnTo>
                    <a:pt x="1541526" y="467868"/>
                  </a:lnTo>
                  <a:lnTo>
                    <a:pt x="1536192" y="467233"/>
                  </a:lnTo>
                  <a:lnTo>
                    <a:pt x="1530731" y="466725"/>
                  </a:lnTo>
                  <a:lnTo>
                    <a:pt x="1526540" y="465836"/>
                  </a:lnTo>
                  <a:lnTo>
                    <a:pt x="1523238" y="464693"/>
                  </a:lnTo>
                  <a:lnTo>
                    <a:pt x="1520063" y="463676"/>
                  </a:lnTo>
                  <a:lnTo>
                    <a:pt x="1517777" y="462280"/>
                  </a:lnTo>
                  <a:lnTo>
                    <a:pt x="1516380" y="460501"/>
                  </a:lnTo>
                  <a:lnTo>
                    <a:pt x="1514983" y="458850"/>
                  </a:lnTo>
                  <a:lnTo>
                    <a:pt x="1514348" y="456946"/>
                  </a:lnTo>
                  <a:lnTo>
                    <a:pt x="1514348" y="454660"/>
                  </a:lnTo>
                  <a:lnTo>
                    <a:pt x="1514348" y="155956"/>
                  </a:lnTo>
                  <a:lnTo>
                    <a:pt x="1514348" y="153797"/>
                  </a:lnTo>
                  <a:lnTo>
                    <a:pt x="1514983" y="151765"/>
                  </a:lnTo>
                  <a:lnTo>
                    <a:pt x="1533270" y="143510"/>
                  </a:lnTo>
                  <a:lnTo>
                    <a:pt x="1537843" y="142875"/>
                  </a:lnTo>
                  <a:lnTo>
                    <a:pt x="1543558" y="142621"/>
                  </a:lnTo>
                  <a:lnTo>
                    <a:pt x="1550543" y="142621"/>
                  </a:lnTo>
                  <a:lnTo>
                    <a:pt x="1557655" y="142621"/>
                  </a:lnTo>
                  <a:lnTo>
                    <a:pt x="1563624" y="142875"/>
                  </a:lnTo>
                  <a:lnTo>
                    <a:pt x="1568323" y="143510"/>
                  </a:lnTo>
                  <a:lnTo>
                    <a:pt x="1573021" y="144018"/>
                  </a:lnTo>
                  <a:lnTo>
                    <a:pt x="1584706" y="150113"/>
                  </a:lnTo>
                  <a:lnTo>
                    <a:pt x="1585849" y="151765"/>
                  </a:lnTo>
                  <a:lnTo>
                    <a:pt x="1586357" y="153797"/>
                  </a:lnTo>
                  <a:lnTo>
                    <a:pt x="1586357" y="155956"/>
                  </a:lnTo>
                  <a:lnTo>
                    <a:pt x="1586357" y="193167"/>
                  </a:lnTo>
                  <a:lnTo>
                    <a:pt x="1613604" y="160391"/>
                  </a:lnTo>
                  <a:lnTo>
                    <a:pt x="1646936" y="139446"/>
                  </a:lnTo>
                  <a:lnTo>
                    <a:pt x="1659508" y="136906"/>
                  </a:lnTo>
                  <a:lnTo>
                    <a:pt x="1665732" y="136906"/>
                  </a:lnTo>
                  <a:close/>
                </a:path>
                <a:path w="5250180" h="474344">
                  <a:moveTo>
                    <a:pt x="1303401" y="136906"/>
                  </a:moveTo>
                  <a:lnTo>
                    <a:pt x="1353532" y="143121"/>
                  </a:lnTo>
                  <a:lnTo>
                    <a:pt x="1391713" y="161162"/>
                  </a:lnTo>
                  <a:lnTo>
                    <a:pt x="1419153" y="188825"/>
                  </a:lnTo>
                  <a:lnTo>
                    <a:pt x="1436370" y="225044"/>
                  </a:lnTo>
                  <a:lnTo>
                    <a:pt x="1443870" y="267781"/>
                  </a:lnTo>
                  <a:lnTo>
                    <a:pt x="1444370" y="283210"/>
                  </a:lnTo>
                  <a:lnTo>
                    <a:pt x="1444370" y="296672"/>
                  </a:lnTo>
                  <a:lnTo>
                    <a:pt x="1444370" y="306959"/>
                  </a:lnTo>
                  <a:lnTo>
                    <a:pt x="1442084" y="314451"/>
                  </a:lnTo>
                  <a:lnTo>
                    <a:pt x="1437513" y="319405"/>
                  </a:lnTo>
                  <a:lnTo>
                    <a:pt x="1432941" y="324358"/>
                  </a:lnTo>
                  <a:lnTo>
                    <a:pt x="1426591" y="326771"/>
                  </a:lnTo>
                  <a:lnTo>
                    <a:pt x="1418590" y="326771"/>
                  </a:lnTo>
                  <a:lnTo>
                    <a:pt x="1236726" y="326771"/>
                  </a:lnTo>
                  <a:lnTo>
                    <a:pt x="1243843" y="368944"/>
                  </a:lnTo>
                  <a:lnTo>
                    <a:pt x="1273669" y="401306"/>
                  </a:lnTo>
                  <a:lnTo>
                    <a:pt x="1318387" y="410210"/>
                  </a:lnTo>
                  <a:lnTo>
                    <a:pt x="1329102" y="409999"/>
                  </a:lnTo>
                  <a:lnTo>
                    <a:pt x="1372870" y="403621"/>
                  </a:lnTo>
                  <a:lnTo>
                    <a:pt x="1406525" y="392938"/>
                  </a:lnTo>
                  <a:lnTo>
                    <a:pt x="1411858" y="390779"/>
                  </a:lnTo>
                  <a:lnTo>
                    <a:pt x="1416177" y="389763"/>
                  </a:lnTo>
                  <a:lnTo>
                    <a:pt x="1419606" y="389763"/>
                  </a:lnTo>
                  <a:lnTo>
                    <a:pt x="1421638" y="389763"/>
                  </a:lnTo>
                  <a:lnTo>
                    <a:pt x="1423289" y="390144"/>
                  </a:lnTo>
                  <a:lnTo>
                    <a:pt x="1424558" y="390906"/>
                  </a:lnTo>
                  <a:lnTo>
                    <a:pt x="1425956" y="391668"/>
                  </a:lnTo>
                  <a:lnTo>
                    <a:pt x="1429766" y="403606"/>
                  </a:lnTo>
                  <a:lnTo>
                    <a:pt x="1430146" y="407288"/>
                  </a:lnTo>
                  <a:lnTo>
                    <a:pt x="1430274" y="411988"/>
                  </a:lnTo>
                  <a:lnTo>
                    <a:pt x="1430274" y="417575"/>
                  </a:lnTo>
                  <a:lnTo>
                    <a:pt x="1430274" y="422401"/>
                  </a:lnTo>
                  <a:lnTo>
                    <a:pt x="1426971" y="445135"/>
                  </a:lnTo>
                  <a:lnTo>
                    <a:pt x="1426083" y="446786"/>
                  </a:lnTo>
                  <a:lnTo>
                    <a:pt x="1424940" y="448437"/>
                  </a:lnTo>
                  <a:lnTo>
                    <a:pt x="1423416" y="449961"/>
                  </a:lnTo>
                  <a:lnTo>
                    <a:pt x="1422019" y="451612"/>
                  </a:lnTo>
                  <a:lnTo>
                    <a:pt x="1378924" y="466093"/>
                  </a:lnTo>
                  <a:lnTo>
                    <a:pt x="1332198" y="473090"/>
                  </a:lnTo>
                  <a:lnTo>
                    <a:pt x="1310767" y="473837"/>
                  </a:lnTo>
                  <a:lnTo>
                    <a:pt x="1291459" y="473198"/>
                  </a:lnTo>
                  <a:lnTo>
                    <a:pt x="1240917" y="463804"/>
                  </a:lnTo>
                  <a:lnTo>
                    <a:pt x="1201519" y="442872"/>
                  </a:lnTo>
                  <a:lnTo>
                    <a:pt x="1173321" y="410162"/>
                  </a:lnTo>
                  <a:lnTo>
                    <a:pt x="1156573" y="365476"/>
                  </a:lnTo>
                  <a:lnTo>
                    <a:pt x="1151001" y="308737"/>
                  </a:lnTo>
                  <a:lnTo>
                    <a:pt x="1151645" y="289307"/>
                  </a:lnTo>
                  <a:lnTo>
                    <a:pt x="1161415" y="236855"/>
                  </a:lnTo>
                  <a:lnTo>
                    <a:pt x="1182203" y="194367"/>
                  </a:lnTo>
                  <a:lnTo>
                    <a:pt x="1213437" y="162988"/>
                  </a:lnTo>
                  <a:lnTo>
                    <a:pt x="1254198" y="143496"/>
                  </a:lnTo>
                  <a:lnTo>
                    <a:pt x="1286063" y="137642"/>
                  </a:lnTo>
                  <a:lnTo>
                    <a:pt x="1303401" y="136906"/>
                  </a:lnTo>
                  <a:close/>
                </a:path>
                <a:path w="5250180" h="474344">
                  <a:moveTo>
                    <a:pt x="977011" y="136906"/>
                  </a:moveTo>
                  <a:lnTo>
                    <a:pt x="1017248" y="142531"/>
                  </a:lnTo>
                  <a:lnTo>
                    <a:pt x="1055250" y="166102"/>
                  </a:lnTo>
                  <a:lnTo>
                    <a:pt x="1077462" y="203461"/>
                  </a:lnTo>
                  <a:lnTo>
                    <a:pt x="1086127" y="254563"/>
                  </a:lnTo>
                  <a:lnTo>
                    <a:pt x="1086485" y="270256"/>
                  </a:lnTo>
                  <a:lnTo>
                    <a:pt x="1086485" y="454660"/>
                  </a:lnTo>
                  <a:lnTo>
                    <a:pt x="1086485" y="456946"/>
                  </a:lnTo>
                  <a:lnTo>
                    <a:pt x="1077722" y="464693"/>
                  </a:lnTo>
                  <a:lnTo>
                    <a:pt x="1074674" y="465836"/>
                  </a:lnTo>
                  <a:lnTo>
                    <a:pt x="1070356" y="466725"/>
                  </a:lnTo>
                  <a:lnTo>
                    <a:pt x="1064895" y="467233"/>
                  </a:lnTo>
                  <a:lnTo>
                    <a:pt x="1059434" y="467868"/>
                  </a:lnTo>
                  <a:lnTo>
                    <a:pt x="1052576" y="468122"/>
                  </a:lnTo>
                  <a:lnTo>
                    <a:pt x="1044575" y="468122"/>
                  </a:lnTo>
                  <a:lnTo>
                    <a:pt x="1036320" y="468122"/>
                  </a:lnTo>
                  <a:lnTo>
                    <a:pt x="1029462" y="467868"/>
                  </a:lnTo>
                  <a:lnTo>
                    <a:pt x="1024001" y="467233"/>
                  </a:lnTo>
                  <a:lnTo>
                    <a:pt x="1018540" y="466725"/>
                  </a:lnTo>
                  <a:lnTo>
                    <a:pt x="1014222" y="465836"/>
                  </a:lnTo>
                  <a:lnTo>
                    <a:pt x="1011047" y="464693"/>
                  </a:lnTo>
                  <a:lnTo>
                    <a:pt x="1007999" y="463676"/>
                  </a:lnTo>
                  <a:lnTo>
                    <a:pt x="1005713" y="462280"/>
                  </a:lnTo>
                  <a:lnTo>
                    <a:pt x="1004443" y="460501"/>
                  </a:lnTo>
                  <a:lnTo>
                    <a:pt x="1003046" y="458850"/>
                  </a:lnTo>
                  <a:lnTo>
                    <a:pt x="1002411" y="456946"/>
                  </a:lnTo>
                  <a:lnTo>
                    <a:pt x="1002411" y="454660"/>
                  </a:lnTo>
                  <a:lnTo>
                    <a:pt x="1002411" y="284225"/>
                  </a:lnTo>
                  <a:lnTo>
                    <a:pt x="997077" y="241808"/>
                  </a:lnTo>
                  <a:lnTo>
                    <a:pt x="989965" y="228854"/>
                  </a:lnTo>
                  <a:lnTo>
                    <a:pt x="986028" y="222885"/>
                  </a:lnTo>
                  <a:lnTo>
                    <a:pt x="980821" y="218312"/>
                  </a:lnTo>
                  <a:lnTo>
                    <a:pt x="974471" y="215137"/>
                  </a:lnTo>
                  <a:lnTo>
                    <a:pt x="968121" y="211836"/>
                  </a:lnTo>
                  <a:lnTo>
                    <a:pt x="960628" y="210312"/>
                  </a:lnTo>
                  <a:lnTo>
                    <a:pt x="952119" y="210312"/>
                  </a:lnTo>
                  <a:lnTo>
                    <a:pt x="911395" y="228494"/>
                  </a:lnTo>
                  <a:lnTo>
                    <a:pt x="885571" y="256159"/>
                  </a:lnTo>
                  <a:lnTo>
                    <a:pt x="885571" y="454660"/>
                  </a:lnTo>
                  <a:lnTo>
                    <a:pt x="885571" y="456946"/>
                  </a:lnTo>
                  <a:lnTo>
                    <a:pt x="876681" y="464693"/>
                  </a:lnTo>
                  <a:lnTo>
                    <a:pt x="873379" y="465836"/>
                  </a:lnTo>
                  <a:lnTo>
                    <a:pt x="869061" y="466725"/>
                  </a:lnTo>
                  <a:lnTo>
                    <a:pt x="863727" y="467233"/>
                  </a:lnTo>
                  <a:lnTo>
                    <a:pt x="858393" y="467868"/>
                  </a:lnTo>
                  <a:lnTo>
                    <a:pt x="851535" y="468122"/>
                  </a:lnTo>
                  <a:lnTo>
                    <a:pt x="843280" y="468122"/>
                  </a:lnTo>
                  <a:lnTo>
                    <a:pt x="835025" y="468122"/>
                  </a:lnTo>
                  <a:lnTo>
                    <a:pt x="828294" y="467868"/>
                  </a:lnTo>
                  <a:lnTo>
                    <a:pt x="822960" y="467233"/>
                  </a:lnTo>
                  <a:lnTo>
                    <a:pt x="817499" y="466725"/>
                  </a:lnTo>
                  <a:lnTo>
                    <a:pt x="813308" y="465836"/>
                  </a:lnTo>
                  <a:lnTo>
                    <a:pt x="810006" y="464693"/>
                  </a:lnTo>
                  <a:lnTo>
                    <a:pt x="806831" y="463676"/>
                  </a:lnTo>
                  <a:lnTo>
                    <a:pt x="804545" y="462280"/>
                  </a:lnTo>
                  <a:lnTo>
                    <a:pt x="803148" y="460501"/>
                  </a:lnTo>
                  <a:lnTo>
                    <a:pt x="801751" y="458850"/>
                  </a:lnTo>
                  <a:lnTo>
                    <a:pt x="801116" y="456946"/>
                  </a:lnTo>
                  <a:lnTo>
                    <a:pt x="801116" y="454660"/>
                  </a:lnTo>
                  <a:lnTo>
                    <a:pt x="801116" y="155956"/>
                  </a:lnTo>
                  <a:lnTo>
                    <a:pt x="801116" y="153797"/>
                  </a:lnTo>
                  <a:lnTo>
                    <a:pt x="801751" y="151765"/>
                  </a:lnTo>
                  <a:lnTo>
                    <a:pt x="820039" y="143510"/>
                  </a:lnTo>
                  <a:lnTo>
                    <a:pt x="824611" y="142875"/>
                  </a:lnTo>
                  <a:lnTo>
                    <a:pt x="830326" y="142621"/>
                  </a:lnTo>
                  <a:lnTo>
                    <a:pt x="837311" y="142621"/>
                  </a:lnTo>
                  <a:lnTo>
                    <a:pt x="844423" y="142621"/>
                  </a:lnTo>
                  <a:lnTo>
                    <a:pt x="850392" y="142875"/>
                  </a:lnTo>
                  <a:lnTo>
                    <a:pt x="855091" y="143510"/>
                  </a:lnTo>
                  <a:lnTo>
                    <a:pt x="859790" y="144018"/>
                  </a:lnTo>
                  <a:lnTo>
                    <a:pt x="873125" y="153797"/>
                  </a:lnTo>
                  <a:lnTo>
                    <a:pt x="873125" y="155956"/>
                  </a:lnTo>
                  <a:lnTo>
                    <a:pt x="873125" y="190500"/>
                  </a:lnTo>
                  <a:lnTo>
                    <a:pt x="910754" y="157870"/>
                  </a:lnTo>
                  <a:lnTo>
                    <a:pt x="949706" y="140255"/>
                  </a:lnTo>
                  <a:lnTo>
                    <a:pt x="963227" y="137741"/>
                  </a:lnTo>
                  <a:lnTo>
                    <a:pt x="977011" y="136906"/>
                  </a:lnTo>
                  <a:close/>
                </a:path>
                <a:path w="5250180" h="474344">
                  <a:moveTo>
                    <a:pt x="590169" y="136906"/>
                  </a:moveTo>
                  <a:lnTo>
                    <a:pt x="640300" y="143121"/>
                  </a:lnTo>
                  <a:lnTo>
                    <a:pt x="678529" y="161162"/>
                  </a:lnTo>
                  <a:lnTo>
                    <a:pt x="705921" y="188825"/>
                  </a:lnTo>
                  <a:lnTo>
                    <a:pt x="723138" y="225044"/>
                  </a:lnTo>
                  <a:lnTo>
                    <a:pt x="730638" y="267781"/>
                  </a:lnTo>
                  <a:lnTo>
                    <a:pt x="731139" y="283210"/>
                  </a:lnTo>
                  <a:lnTo>
                    <a:pt x="731139" y="296672"/>
                  </a:lnTo>
                  <a:lnTo>
                    <a:pt x="731139" y="306959"/>
                  </a:lnTo>
                  <a:lnTo>
                    <a:pt x="728853" y="314451"/>
                  </a:lnTo>
                  <a:lnTo>
                    <a:pt x="724281" y="319405"/>
                  </a:lnTo>
                  <a:lnTo>
                    <a:pt x="719709" y="324358"/>
                  </a:lnTo>
                  <a:lnTo>
                    <a:pt x="713359" y="326771"/>
                  </a:lnTo>
                  <a:lnTo>
                    <a:pt x="705358" y="326771"/>
                  </a:lnTo>
                  <a:lnTo>
                    <a:pt x="523494" y="326771"/>
                  </a:lnTo>
                  <a:lnTo>
                    <a:pt x="530611" y="368944"/>
                  </a:lnTo>
                  <a:lnTo>
                    <a:pt x="560437" y="401306"/>
                  </a:lnTo>
                  <a:lnTo>
                    <a:pt x="605155" y="410210"/>
                  </a:lnTo>
                  <a:lnTo>
                    <a:pt x="615870" y="409999"/>
                  </a:lnTo>
                  <a:lnTo>
                    <a:pt x="659638" y="403621"/>
                  </a:lnTo>
                  <a:lnTo>
                    <a:pt x="693293" y="392938"/>
                  </a:lnTo>
                  <a:lnTo>
                    <a:pt x="698627" y="390779"/>
                  </a:lnTo>
                  <a:lnTo>
                    <a:pt x="702945" y="389763"/>
                  </a:lnTo>
                  <a:lnTo>
                    <a:pt x="706374" y="389763"/>
                  </a:lnTo>
                  <a:lnTo>
                    <a:pt x="708406" y="389763"/>
                  </a:lnTo>
                  <a:lnTo>
                    <a:pt x="710057" y="390144"/>
                  </a:lnTo>
                  <a:lnTo>
                    <a:pt x="711327" y="390906"/>
                  </a:lnTo>
                  <a:lnTo>
                    <a:pt x="712724" y="391668"/>
                  </a:lnTo>
                  <a:lnTo>
                    <a:pt x="713867" y="393065"/>
                  </a:lnTo>
                  <a:lnTo>
                    <a:pt x="714756" y="395097"/>
                  </a:lnTo>
                  <a:lnTo>
                    <a:pt x="715645" y="397129"/>
                  </a:lnTo>
                  <a:lnTo>
                    <a:pt x="716280" y="399923"/>
                  </a:lnTo>
                  <a:lnTo>
                    <a:pt x="716534" y="403606"/>
                  </a:lnTo>
                  <a:lnTo>
                    <a:pt x="716915" y="407288"/>
                  </a:lnTo>
                  <a:lnTo>
                    <a:pt x="717042" y="411988"/>
                  </a:lnTo>
                  <a:lnTo>
                    <a:pt x="717042" y="417575"/>
                  </a:lnTo>
                  <a:lnTo>
                    <a:pt x="717042" y="422401"/>
                  </a:lnTo>
                  <a:lnTo>
                    <a:pt x="713740" y="445135"/>
                  </a:lnTo>
                  <a:lnTo>
                    <a:pt x="712851" y="446786"/>
                  </a:lnTo>
                  <a:lnTo>
                    <a:pt x="711708" y="448437"/>
                  </a:lnTo>
                  <a:lnTo>
                    <a:pt x="710184" y="449961"/>
                  </a:lnTo>
                  <a:lnTo>
                    <a:pt x="708787" y="451612"/>
                  </a:lnTo>
                  <a:lnTo>
                    <a:pt x="665692" y="466093"/>
                  </a:lnTo>
                  <a:lnTo>
                    <a:pt x="618966" y="473090"/>
                  </a:lnTo>
                  <a:lnTo>
                    <a:pt x="597535" y="473837"/>
                  </a:lnTo>
                  <a:lnTo>
                    <a:pt x="578227" y="473198"/>
                  </a:lnTo>
                  <a:lnTo>
                    <a:pt x="527685" y="463804"/>
                  </a:lnTo>
                  <a:lnTo>
                    <a:pt x="488287" y="442872"/>
                  </a:lnTo>
                  <a:lnTo>
                    <a:pt x="460089" y="410162"/>
                  </a:lnTo>
                  <a:lnTo>
                    <a:pt x="443341" y="365476"/>
                  </a:lnTo>
                  <a:lnTo>
                    <a:pt x="437769" y="308737"/>
                  </a:lnTo>
                  <a:lnTo>
                    <a:pt x="438413" y="289307"/>
                  </a:lnTo>
                  <a:lnTo>
                    <a:pt x="448183" y="236855"/>
                  </a:lnTo>
                  <a:lnTo>
                    <a:pt x="468971" y="194367"/>
                  </a:lnTo>
                  <a:lnTo>
                    <a:pt x="500205" y="162988"/>
                  </a:lnTo>
                  <a:lnTo>
                    <a:pt x="540966" y="143496"/>
                  </a:lnTo>
                  <a:lnTo>
                    <a:pt x="572831" y="137642"/>
                  </a:lnTo>
                  <a:lnTo>
                    <a:pt x="590169" y="136906"/>
                  </a:lnTo>
                  <a:close/>
                </a:path>
                <a:path w="5250180" h="474344">
                  <a:moveTo>
                    <a:pt x="5129149" y="63881"/>
                  </a:moveTo>
                  <a:lnTo>
                    <a:pt x="5137404" y="63881"/>
                  </a:lnTo>
                  <a:lnTo>
                    <a:pt x="5144261" y="64135"/>
                  </a:lnTo>
                  <a:lnTo>
                    <a:pt x="5149723" y="64770"/>
                  </a:lnTo>
                  <a:lnTo>
                    <a:pt x="5155183" y="65278"/>
                  </a:lnTo>
                  <a:lnTo>
                    <a:pt x="5171312" y="75692"/>
                  </a:lnTo>
                  <a:lnTo>
                    <a:pt x="5171312" y="77978"/>
                  </a:lnTo>
                  <a:lnTo>
                    <a:pt x="5171312" y="144653"/>
                  </a:lnTo>
                  <a:lnTo>
                    <a:pt x="5236336" y="144653"/>
                  </a:lnTo>
                  <a:lnTo>
                    <a:pt x="5238623" y="144653"/>
                  </a:lnTo>
                  <a:lnTo>
                    <a:pt x="5240528" y="145161"/>
                  </a:lnTo>
                  <a:lnTo>
                    <a:pt x="5242179" y="146304"/>
                  </a:lnTo>
                  <a:lnTo>
                    <a:pt x="5243830" y="147447"/>
                  </a:lnTo>
                  <a:lnTo>
                    <a:pt x="5245227" y="149225"/>
                  </a:lnTo>
                  <a:lnTo>
                    <a:pt x="5249672" y="172338"/>
                  </a:lnTo>
                  <a:lnTo>
                    <a:pt x="5249672" y="178816"/>
                  </a:lnTo>
                  <a:lnTo>
                    <a:pt x="5240908" y="212979"/>
                  </a:lnTo>
                  <a:lnTo>
                    <a:pt x="5236718" y="212979"/>
                  </a:lnTo>
                  <a:lnTo>
                    <a:pt x="5171312" y="212979"/>
                  </a:lnTo>
                  <a:lnTo>
                    <a:pt x="5171312" y="353187"/>
                  </a:lnTo>
                  <a:lnTo>
                    <a:pt x="5171809" y="364690"/>
                  </a:lnTo>
                  <a:lnTo>
                    <a:pt x="5189775" y="399034"/>
                  </a:lnTo>
                  <a:lnTo>
                    <a:pt x="5206492" y="402082"/>
                  </a:lnTo>
                  <a:lnTo>
                    <a:pt x="5210936" y="402082"/>
                  </a:lnTo>
                  <a:lnTo>
                    <a:pt x="5215001" y="401700"/>
                  </a:lnTo>
                  <a:lnTo>
                    <a:pt x="5218557" y="400938"/>
                  </a:lnTo>
                  <a:lnTo>
                    <a:pt x="5222112" y="400176"/>
                  </a:lnTo>
                  <a:lnTo>
                    <a:pt x="5225287" y="399288"/>
                  </a:lnTo>
                  <a:lnTo>
                    <a:pt x="5228082" y="398272"/>
                  </a:lnTo>
                  <a:lnTo>
                    <a:pt x="5230876" y="397256"/>
                  </a:lnTo>
                  <a:lnTo>
                    <a:pt x="5233288" y="396367"/>
                  </a:lnTo>
                  <a:lnTo>
                    <a:pt x="5235194" y="395605"/>
                  </a:lnTo>
                  <a:lnTo>
                    <a:pt x="5237099" y="394843"/>
                  </a:lnTo>
                  <a:lnTo>
                    <a:pt x="5238750" y="394462"/>
                  </a:lnTo>
                  <a:lnTo>
                    <a:pt x="5240401" y="394462"/>
                  </a:lnTo>
                  <a:lnTo>
                    <a:pt x="5241671" y="394462"/>
                  </a:lnTo>
                  <a:lnTo>
                    <a:pt x="5242940" y="394843"/>
                  </a:lnTo>
                  <a:lnTo>
                    <a:pt x="5244210" y="395605"/>
                  </a:lnTo>
                  <a:lnTo>
                    <a:pt x="5245481" y="396367"/>
                  </a:lnTo>
                  <a:lnTo>
                    <a:pt x="5246370" y="397891"/>
                  </a:lnTo>
                  <a:lnTo>
                    <a:pt x="5247005" y="400304"/>
                  </a:lnTo>
                  <a:lnTo>
                    <a:pt x="5247767" y="402590"/>
                  </a:lnTo>
                  <a:lnTo>
                    <a:pt x="5248275" y="405765"/>
                  </a:lnTo>
                  <a:lnTo>
                    <a:pt x="5248909" y="409829"/>
                  </a:lnTo>
                  <a:lnTo>
                    <a:pt x="5249418" y="413893"/>
                  </a:lnTo>
                  <a:lnTo>
                    <a:pt x="5249672" y="418973"/>
                  </a:lnTo>
                  <a:lnTo>
                    <a:pt x="5249672" y="425196"/>
                  </a:lnTo>
                  <a:lnTo>
                    <a:pt x="5249672" y="435101"/>
                  </a:lnTo>
                  <a:lnTo>
                    <a:pt x="5249163" y="442595"/>
                  </a:lnTo>
                  <a:lnTo>
                    <a:pt x="5247894" y="447801"/>
                  </a:lnTo>
                  <a:lnTo>
                    <a:pt x="5246624" y="453136"/>
                  </a:lnTo>
                  <a:lnTo>
                    <a:pt x="5220461" y="468884"/>
                  </a:lnTo>
                  <a:lnTo>
                    <a:pt x="5215128" y="470154"/>
                  </a:lnTo>
                  <a:lnTo>
                    <a:pt x="5209539" y="471170"/>
                  </a:lnTo>
                  <a:lnTo>
                    <a:pt x="5203317" y="471805"/>
                  </a:lnTo>
                  <a:lnTo>
                    <a:pt x="5197221" y="472440"/>
                  </a:lnTo>
                  <a:lnTo>
                    <a:pt x="5190998" y="472821"/>
                  </a:lnTo>
                  <a:lnTo>
                    <a:pt x="5184775" y="472821"/>
                  </a:lnTo>
                  <a:lnTo>
                    <a:pt x="5141213" y="466471"/>
                  </a:lnTo>
                  <a:lnTo>
                    <a:pt x="5105116" y="439783"/>
                  </a:lnTo>
                  <a:lnTo>
                    <a:pt x="5090527" y="403036"/>
                  </a:lnTo>
                  <a:lnTo>
                    <a:pt x="5087365" y="366013"/>
                  </a:lnTo>
                  <a:lnTo>
                    <a:pt x="5087365" y="212979"/>
                  </a:lnTo>
                  <a:lnTo>
                    <a:pt x="5051425" y="212979"/>
                  </a:lnTo>
                  <a:lnTo>
                    <a:pt x="5047233" y="212979"/>
                  </a:lnTo>
                  <a:lnTo>
                    <a:pt x="5044058" y="210312"/>
                  </a:lnTo>
                  <a:lnTo>
                    <a:pt x="5038471" y="178816"/>
                  </a:lnTo>
                  <a:lnTo>
                    <a:pt x="5038471" y="172338"/>
                  </a:lnTo>
                  <a:lnTo>
                    <a:pt x="5045963" y="146304"/>
                  </a:lnTo>
                  <a:lnTo>
                    <a:pt x="5047614" y="145161"/>
                  </a:lnTo>
                  <a:lnTo>
                    <a:pt x="5049647" y="144653"/>
                  </a:lnTo>
                  <a:lnTo>
                    <a:pt x="5051806" y="144653"/>
                  </a:lnTo>
                  <a:lnTo>
                    <a:pt x="5087365" y="144653"/>
                  </a:lnTo>
                  <a:lnTo>
                    <a:pt x="5087365" y="77978"/>
                  </a:lnTo>
                  <a:lnTo>
                    <a:pt x="5087365" y="75692"/>
                  </a:lnTo>
                  <a:lnTo>
                    <a:pt x="5087874" y="73787"/>
                  </a:lnTo>
                  <a:lnTo>
                    <a:pt x="5089144" y="72009"/>
                  </a:lnTo>
                  <a:lnTo>
                    <a:pt x="5090413" y="70231"/>
                  </a:lnTo>
                  <a:lnTo>
                    <a:pt x="5092573" y="68707"/>
                  </a:lnTo>
                  <a:lnTo>
                    <a:pt x="5095875" y="67437"/>
                  </a:lnTo>
                  <a:lnTo>
                    <a:pt x="5099050" y="66167"/>
                  </a:lnTo>
                  <a:lnTo>
                    <a:pt x="5103495" y="65278"/>
                  </a:lnTo>
                  <a:lnTo>
                    <a:pt x="5108956" y="64770"/>
                  </a:lnTo>
                  <a:lnTo>
                    <a:pt x="5114417" y="64135"/>
                  </a:lnTo>
                  <a:lnTo>
                    <a:pt x="5121148" y="63881"/>
                  </a:lnTo>
                  <a:lnTo>
                    <a:pt x="5129149" y="63881"/>
                  </a:lnTo>
                  <a:close/>
                </a:path>
                <a:path w="5250180" h="474344">
                  <a:moveTo>
                    <a:pt x="3289680" y="63881"/>
                  </a:moveTo>
                  <a:lnTo>
                    <a:pt x="3297936" y="63881"/>
                  </a:lnTo>
                  <a:lnTo>
                    <a:pt x="3304794" y="64135"/>
                  </a:lnTo>
                  <a:lnTo>
                    <a:pt x="3310254" y="64770"/>
                  </a:lnTo>
                  <a:lnTo>
                    <a:pt x="3315716" y="65278"/>
                  </a:lnTo>
                  <a:lnTo>
                    <a:pt x="3331845" y="75692"/>
                  </a:lnTo>
                  <a:lnTo>
                    <a:pt x="3331845" y="77978"/>
                  </a:lnTo>
                  <a:lnTo>
                    <a:pt x="3331845" y="144653"/>
                  </a:lnTo>
                  <a:lnTo>
                    <a:pt x="3396869" y="144653"/>
                  </a:lnTo>
                  <a:lnTo>
                    <a:pt x="3399154" y="144653"/>
                  </a:lnTo>
                  <a:lnTo>
                    <a:pt x="3401059" y="145161"/>
                  </a:lnTo>
                  <a:lnTo>
                    <a:pt x="3410204" y="172338"/>
                  </a:lnTo>
                  <a:lnTo>
                    <a:pt x="3410204" y="178816"/>
                  </a:lnTo>
                  <a:lnTo>
                    <a:pt x="3401441" y="212979"/>
                  </a:lnTo>
                  <a:lnTo>
                    <a:pt x="3397250" y="212979"/>
                  </a:lnTo>
                  <a:lnTo>
                    <a:pt x="3331845" y="212979"/>
                  </a:lnTo>
                  <a:lnTo>
                    <a:pt x="3331845" y="353187"/>
                  </a:lnTo>
                  <a:lnTo>
                    <a:pt x="3332341" y="364690"/>
                  </a:lnTo>
                  <a:lnTo>
                    <a:pt x="3350307" y="399034"/>
                  </a:lnTo>
                  <a:lnTo>
                    <a:pt x="3367024" y="402082"/>
                  </a:lnTo>
                  <a:lnTo>
                    <a:pt x="3371469" y="402082"/>
                  </a:lnTo>
                  <a:lnTo>
                    <a:pt x="3395726" y="395605"/>
                  </a:lnTo>
                  <a:lnTo>
                    <a:pt x="3397630" y="394843"/>
                  </a:lnTo>
                  <a:lnTo>
                    <a:pt x="3399281" y="394462"/>
                  </a:lnTo>
                  <a:lnTo>
                    <a:pt x="3400932" y="394462"/>
                  </a:lnTo>
                  <a:lnTo>
                    <a:pt x="3402203" y="394462"/>
                  </a:lnTo>
                  <a:lnTo>
                    <a:pt x="3403473" y="394843"/>
                  </a:lnTo>
                  <a:lnTo>
                    <a:pt x="3404743" y="395605"/>
                  </a:lnTo>
                  <a:lnTo>
                    <a:pt x="3406013" y="396367"/>
                  </a:lnTo>
                  <a:lnTo>
                    <a:pt x="3406902" y="397891"/>
                  </a:lnTo>
                  <a:lnTo>
                    <a:pt x="3407537" y="400304"/>
                  </a:lnTo>
                  <a:lnTo>
                    <a:pt x="3408299" y="402590"/>
                  </a:lnTo>
                  <a:lnTo>
                    <a:pt x="3408806" y="405765"/>
                  </a:lnTo>
                  <a:lnTo>
                    <a:pt x="3409442" y="409829"/>
                  </a:lnTo>
                  <a:lnTo>
                    <a:pt x="3409950" y="413893"/>
                  </a:lnTo>
                  <a:lnTo>
                    <a:pt x="3410204" y="418973"/>
                  </a:lnTo>
                  <a:lnTo>
                    <a:pt x="3410204" y="425196"/>
                  </a:lnTo>
                  <a:lnTo>
                    <a:pt x="3410204" y="435101"/>
                  </a:lnTo>
                  <a:lnTo>
                    <a:pt x="3409696" y="442595"/>
                  </a:lnTo>
                  <a:lnTo>
                    <a:pt x="3408426" y="447801"/>
                  </a:lnTo>
                  <a:lnTo>
                    <a:pt x="3407155" y="453136"/>
                  </a:lnTo>
                  <a:lnTo>
                    <a:pt x="3394709" y="464566"/>
                  </a:lnTo>
                  <a:lnTo>
                    <a:pt x="3390773" y="466217"/>
                  </a:lnTo>
                  <a:lnTo>
                    <a:pt x="3386201" y="467741"/>
                  </a:lnTo>
                  <a:lnTo>
                    <a:pt x="3380994" y="468884"/>
                  </a:lnTo>
                  <a:lnTo>
                    <a:pt x="3375659" y="470154"/>
                  </a:lnTo>
                  <a:lnTo>
                    <a:pt x="3370072" y="471170"/>
                  </a:lnTo>
                  <a:lnTo>
                    <a:pt x="3363849" y="471805"/>
                  </a:lnTo>
                  <a:lnTo>
                    <a:pt x="3357753" y="472440"/>
                  </a:lnTo>
                  <a:lnTo>
                    <a:pt x="3351529" y="472821"/>
                  </a:lnTo>
                  <a:lnTo>
                    <a:pt x="3345306" y="472821"/>
                  </a:lnTo>
                  <a:lnTo>
                    <a:pt x="3301746" y="466471"/>
                  </a:lnTo>
                  <a:lnTo>
                    <a:pt x="3265648" y="439783"/>
                  </a:lnTo>
                  <a:lnTo>
                    <a:pt x="3251059" y="403036"/>
                  </a:lnTo>
                  <a:lnTo>
                    <a:pt x="3247898" y="366013"/>
                  </a:lnTo>
                  <a:lnTo>
                    <a:pt x="3247898" y="212979"/>
                  </a:lnTo>
                  <a:lnTo>
                    <a:pt x="3211957" y="212979"/>
                  </a:lnTo>
                  <a:lnTo>
                    <a:pt x="3207766" y="212979"/>
                  </a:lnTo>
                  <a:lnTo>
                    <a:pt x="3204591" y="210312"/>
                  </a:lnTo>
                  <a:lnTo>
                    <a:pt x="3199003" y="178816"/>
                  </a:lnTo>
                  <a:lnTo>
                    <a:pt x="3199003" y="172338"/>
                  </a:lnTo>
                  <a:lnTo>
                    <a:pt x="3206496" y="146304"/>
                  </a:lnTo>
                  <a:lnTo>
                    <a:pt x="3208147" y="145161"/>
                  </a:lnTo>
                  <a:lnTo>
                    <a:pt x="3210179" y="144653"/>
                  </a:lnTo>
                  <a:lnTo>
                    <a:pt x="3212338" y="144653"/>
                  </a:lnTo>
                  <a:lnTo>
                    <a:pt x="3247898" y="144653"/>
                  </a:lnTo>
                  <a:lnTo>
                    <a:pt x="3247898" y="77978"/>
                  </a:lnTo>
                  <a:lnTo>
                    <a:pt x="3247898" y="75692"/>
                  </a:lnTo>
                  <a:lnTo>
                    <a:pt x="3248406" y="73787"/>
                  </a:lnTo>
                  <a:lnTo>
                    <a:pt x="3249676" y="72009"/>
                  </a:lnTo>
                  <a:lnTo>
                    <a:pt x="3250946" y="70231"/>
                  </a:lnTo>
                  <a:lnTo>
                    <a:pt x="3253104" y="68707"/>
                  </a:lnTo>
                  <a:lnTo>
                    <a:pt x="3256406" y="67437"/>
                  </a:lnTo>
                  <a:lnTo>
                    <a:pt x="3259581" y="66167"/>
                  </a:lnTo>
                  <a:lnTo>
                    <a:pt x="3264027" y="65278"/>
                  </a:lnTo>
                  <a:lnTo>
                    <a:pt x="3269488" y="64770"/>
                  </a:lnTo>
                  <a:lnTo>
                    <a:pt x="3274949" y="64135"/>
                  </a:lnTo>
                  <a:lnTo>
                    <a:pt x="3281679" y="63881"/>
                  </a:lnTo>
                  <a:lnTo>
                    <a:pt x="3289680" y="63881"/>
                  </a:lnTo>
                  <a:close/>
                </a:path>
                <a:path w="5250180" h="474344">
                  <a:moveTo>
                    <a:pt x="2725801" y="63881"/>
                  </a:moveTo>
                  <a:lnTo>
                    <a:pt x="2734056" y="63881"/>
                  </a:lnTo>
                  <a:lnTo>
                    <a:pt x="2740914" y="64135"/>
                  </a:lnTo>
                  <a:lnTo>
                    <a:pt x="2746375" y="64770"/>
                  </a:lnTo>
                  <a:lnTo>
                    <a:pt x="2751836" y="65278"/>
                  </a:lnTo>
                  <a:lnTo>
                    <a:pt x="2767965" y="75692"/>
                  </a:lnTo>
                  <a:lnTo>
                    <a:pt x="2767965" y="77978"/>
                  </a:lnTo>
                  <a:lnTo>
                    <a:pt x="2767965" y="144653"/>
                  </a:lnTo>
                  <a:lnTo>
                    <a:pt x="2832989" y="144653"/>
                  </a:lnTo>
                  <a:lnTo>
                    <a:pt x="2835275" y="144653"/>
                  </a:lnTo>
                  <a:lnTo>
                    <a:pt x="2837180" y="145161"/>
                  </a:lnTo>
                  <a:lnTo>
                    <a:pt x="2838831" y="146304"/>
                  </a:lnTo>
                  <a:lnTo>
                    <a:pt x="2840482" y="147447"/>
                  </a:lnTo>
                  <a:lnTo>
                    <a:pt x="2841879" y="149225"/>
                  </a:lnTo>
                  <a:lnTo>
                    <a:pt x="2846324" y="172338"/>
                  </a:lnTo>
                  <a:lnTo>
                    <a:pt x="2846324" y="178816"/>
                  </a:lnTo>
                  <a:lnTo>
                    <a:pt x="2837561" y="212979"/>
                  </a:lnTo>
                  <a:lnTo>
                    <a:pt x="2833370" y="212979"/>
                  </a:lnTo>
                  <a:lnTo>
                    <a:pt x="2767965" y="212979"/>
                  </a:lnTo>
                  <a:lnTo>
                    <a:pt x="2767965" y="353187"/>
                  </a:lnTo>
                  <a:lnTo>
                    <a:pt x="2768461" y="364690"/>
                  </a:lnTo>
                  <a:lnTo>
                    <a:pt x="2786427" y="399034"/>
                  </a:lnTo>
                  <a:lnTo>
                    <a:pt x="2803144" y="402082"/>
                  </a:lnTo>
                  <a:lnTo>
                    <a:pt x="2807589" y="402082"/>
                  </a:lnTo>
                  <a:lnTo>
                    <a:pt x="2811653" y="401700"/>
                  </a:lnTo>
                  <a:lnTo>
                    <a:pt x="2815209" y="400938"/>
                  </a:lnTo>
                  <a:lnTo>
                    <a:pt x="2818765" y="400176"/>
                  </a:lnTo>
                  <a:lnTo>
                    <a:pt x="2821940" y="399288"/>
                  </a:lnTo>
                  <a:lnTo>
                    <a:pt x="2824734" y="398272"/>
                  </a:lnTo>
                  <a:lnTo>
                    <a:pt x="2827528" y="397256"/>
                  </a:lnTo>
                  <a:lnTo>
                    <a:pt x="2829941" y="396367"/>
                  </a:lnTo>
                  <a:lnTo>
                    <a:pt x="2831846" y="395605"/>
                  </a:lnTo>
                  <a:lnTo>
                    <a:pt x="2833751" y="394843"/>
                  </a:lnTo>
                  <a:lnTo>
                    <a:pt x="2835402" y="394462"/>
                  </a:lnTo>
                  <a:lnTo>
                    <a:pt x="2837053" y="394462"/>
                  </a:lnTo>
                  <a:lnTo>
                    <a:pt x="2838323" y="394462"/>
                  </a:lnTo>
                  <a:lnTo>
                    <a:pt x="2843657" y="400304"/>
                  </a:lnTo>
                  <a:lnTo>
                    <a:pt x="2844419" y="402590"/>
                  </a:lnTo>
                  <a:lnTo>
                    <a:pt x="2844927" y="405765"/>
                  </a:lnTo>
                  <a:lnTo>
                    <a:pt x="2845562" y="409829"/>
                  </a:lnTo>
                  <a:lnTo>
                    <a:pt x="2846070" y="413893"/>
                  </a:lnTo>
                  <a:lnTo>
                    <a:pt x="2846324" y="418973"/>
                  </a:lnTo>
                  <a:lnTo>
                    <a:pt x="2846324" y="425196"/>
                  </a:lnTo>
                  <a:lnTo>
                    <a:pt x="2846324" y="435101"/>
                  </a:lnTo>
                  <a:lnTo>
                    <a:pt x="2845816" y="442595"/>
                  </a:lnTo>
                  <a:lnTo>
                    <a:pt x="2844546" y="447801"/>
                  </a:lnTo>
                  <a:lnTo>
                    <a:pt x="2843276" y="453136"/>
                  </a:lnTo>
                  <a:lnTo>
                    <a:pt x="2830830" y="464566"/>
                  </a:lnTo>
                  <a:lnTo>
                    <a:pt x="2826893" y="466217"/>
                  </a:lnTo>
                  <a:lnTo>
                    <a:pt x="2822321" y="467741"/>
                  </a:lnTo>
                  <a:lnTo>
                    <a:pt x="2817114" y="468884"/>
                  </a:lnTo>
                  <a:lnTo>
                    <a:pt x="2811780" y="470154"/>
                  </a:lnTo>
                  <a:lnTo>
                    <a:pt x="2806192" y="471170"/>
                  </a:lnTo>
                  <a:lnTo>
                    <a:pt x="2799969" y="471805"/>
                  </a:lnTo>
                  <a:lnTo>
                    <a:pt x="2793873" y="472440"/>
                  </a:lnTo>
                  <a:lnTo>
                    <a:pt x="2787650" y="472821"/>
                  </a:lnTo>
                  <a:lnTo>
                    <a:pt x="2781427" y="472821"/>
                  </a:lnTo>
                  <a:lnTo>
                    <a:pt x="2737866" y="466471"/>
                  </a:lnTo>
                  <a:lnTo>
                    <a:pt x="2701768" y="439783"/>
                  </a:lnTo>
                  <a:lnTo>
                    <a:pt x="2687179" y="403036"/>
                  </a:lnTo>
                  <a:lnTo>
                    <a:pt x="2684018" y="366013"/>
                  </a:lnTo>
                  <a:lnTo>
                    <a:pt x="2684018" y="212979"/>
                  </a:lnTo>
                  <a:lnTo>
                    <a:pt x="2648077" y="212979"/>
                  </a:lnTo>
                  <a:lnTo>
                    <a:pt x="2643886" y="212979"/>
                  </a:lnTo>
                  <a:lnTo>
                    <a:pt x="2640711" y="210312"/>
                  </a:lnTo>
                  <a:lnTo>
                    <a:pt x="2635123" y="178816"/>
                  </a:lnTo>
                  <a:lnTo>
                    <a:pt x="2635123" y="172338"/>
                  </a:lnTo>
                  <a:lnTo>
                    <a:pt x="2642616" y="146304"/>
                  </a:lnTo>
                  <a:lnTo>
                    <a:pt x="2644267" y="145161"/>
                  </a:lnTo>
                  <a:lnTo>
                    <a:pt x="2646299" y="144653"/>
                  </a:lnTo>
                  <a:lnTo>
                    <a:pt x="2648458" y="144653"/>
                  </a:lnTo>
                  <a:lnTo>
                    <a:pt x="2684018" y="144653"/>
                  </a:lnTo>
                  <a:lnTo>
                    <a:pt x="2684018" y="77978"/>
                  </a:lnTo>
                  <a:lnTo>
                    <a:pt x="2684018" y="75692"/>
                  </a:lnTo>
                  <a:lnTo>
                    <a:pt x="2684526" y="73787"/>
                  </a:lnTo>
                  <a:lnTo>
                    <a:pt x="2685796" y="72009"/>
                  </a:lnTo>
                  <a:lnTo>
                    <a:pt x="2687066" y="70231"/>
                  </a:lnTo>
                  <a:lnTo>
                    <a:pt x="2689225" y="68707"/>
                  </a:lnTo>
                  <a:lnTo>
                    <a:pt x="2692527" y="67437"/>
                  </a:lnTo>
                  <a:lnTo>
                    <a:pt x="2695702" y="66167"/>
                  </a:lnTo>
                  <a:lnTo>
                    <a:pt x="2700147" y="65278"/>
                  </a:lnTo>
                  <a:lnTo>
                    <a:pt x="2705608" y="64770"/>
                  </a:lnTo>
                  <a:lnTo>
                    <a:pt x="2711069" y="64135"/>
                  </a:lnTo>
                  <a:lnTo>
                    <a:pt x="2717800" y="63881"/>
                  </a:lnTo>
                  <a:lnTo>
                    <a:pt x="2725801" y="63881"/>
                  </a:lnTo>
                  <a:close/>
                </a:path>
                <a:path w="5250180" h="474344">
                  <a:moveTo>
                    <a:pt x="225806" y="25400"/>
                  </a:moveTo>
                  <a:lnTo>
                    <a:pt x="265132" y="27543"/>
                  </a:lnTo>
                  <a:lnTo>
                    <a:pt x="308348" y="35960"/>
                  </a:lnTo>
                  <a:lnTo>
                    <a:pt x="345948" y="50546"/>
                  </a:lnTo>
                  <a:lnTo>
                    <a:pt x="361823" y="61595"/>
                  </a:lnTo>
                  <a:lnTo>
                    <a:pt x="364871" y="64643"/>
                  </a:lnTo>
                  <a:lnTo>
                    <a:pt x="367030" y="69087"/>
                  </a:lnTo>
                  <a:lnTo>
                    <a:pt x="368427" y="74803"/>
                  </a:lnTo>
                  <a:lnTo>
                    <a:pt x="369697" y="80518"/>
                  </a:lnTo>
                  <a:lnTo>
                    <a:pt x="370459" y="88900"/>
                  </a:lnTo>
                  <a:lnTo>
                    <a:pt x="370459" y="100075"/>
                  </a:lnTo>
                  <a:lnTo>
                    <a:pt x="370459" y="106553"/>
                  </a:lnTo>
                  <a:lnTo>
                    <a:pt x="363601" y="133858"/>
                  </a:lnTo>
                  <a:lnTo>
                    <a:pt x="362077" y="135000"/>
                  </a:lnTo>
                  <a:lnTo>
                    <a:pt x="360426" y="135636"/>
                  </a:lnTo>
                  <a:lnTo>
                    <a:pt x="358394" y="135636"/>
                  </a:lnTo>
                  <a:lnTo>
                    <a:pt x="355473" y="135636"/>
                  </a:lnTo>
                  <a:lnTo>
                    <a:pt x="350774" y="133604"/>
                  </a:lnTo>
                  <a:lnTo>
                    <a:pt x="344297" y="129540"/>
                  </a:lnTo>
                  <a:lnTo>
                    <a:pt x="339036" y="126442"/>
                  </a:lnTo>
                  <a:lnTo>
                    <a:pt x="300910" y="109680"/>
                  </a:lnTo>
                  <a:lnTo>
                    <a:pt x="256079" y="98917"/>
                  </a:lnTo>
                  <a:lnTo>
                    <a:pt x="228473" y="97409"/>
                  </a:lnTo>
                  <a:lnTo>
                    <a:pt x="213062" y="98097"/>
                  </a:lnTo>
                  <a:lnTo>
                    <a:pt x="171450" y="108331"/>
                  </a:lnTo>
                  <a:lnTo>
                    <a:pt x="137517" y="129708"/>
                  </a:lnTo>
                  <a:lnTo>
                    <a:pt x="112014" y="161051"/>
                  </a:lnTo>
                  <a:lnTo>
                    <a:pt x="95942" y="201304"/>
                  </a:lnTo>
                  <a:lnTo>
                    <a:pt x="90424" y="248793"/>
                  </a:lnTo>
                  <a:lnTo>
                    <a:pt x="91043" y="266817"/>
                  </a:lnTo>
                  <a:lnTo>
                    <a:pt x="100330" y="314198"/>
                  </a:lnTo>
                  <a:lnTo>
                    <a:pt x="119635" y="351470"/>
                  </a:lnTo>
                  <a:lnTo>
                    <a:pt x="147542" y="378364"/>
                  </a:lnTo>
                  <a:lnTo>
                    <a:pt x="183479" y="394658"/>
                  </a:lnTo>
                  <a:lnTo>
                    <a:pt x="225806" y="400176"/>
                  </a:lnTo>
                  <a:lnTo>
                    <a:pt x="233118" y="399962"/>
                  </a:lnTo>
                  <a:lnTo>
                    <a:pt x="275373" y="389854"/>
                  </a:lnTo>
                  <a:lnTo>
                    <a:pt x="281686" y="286258"/>
                  </a:lnTo>
                  <a:lnTo>
                    <a:pt x="199644" y="286258"/>
                  </a:lnTo>
                  <a:lnTo>
                    <a:pt x="195580" y="286258"/>
                  </a:lnTo>
                  <a:lnTo>
                    <a:pt x="186944" y="253111"/>
                  </a:lnTo>
                  <a:lnTo>
                    <a:pt x="186944" y="246887"/>
                  </a:lnTo>
                  <a:lnTo>
                    <a:pt x="190246" y="227203"/>
                  </a:lnTo>
                  <a:lnTo>
                    <a:pt x="191389" y="224536"/>
                  </a:lnTo>
                  <a:lnTo>
                    <a:pt x="192659" y="222758"/>
                  </a:lnTo>
                  <a:lnTo>
                    <a:pt x="194310" y="221487"/>
                  </a:lnTo>
                  <a:lnTo>
                    <a:pt x="195834" y="220218"/>
                  </a:lnTo>
                  <a:lnTo>
                    <a:pt x="197612" y="219583"/>
                  </a:lnTo>
                  <a:lnTo>
                    <a:pt x="199644" y="219583"/>
                  </a:lnTo>
                  <a:lnTo>
                    <a:pt x="345948" y="219583"/>
                  </a:lnTo>
                  <a:lnTo>
                    <a:pt x="349504" y="219583"/>
                  </a:lnTo>
                  <a:lnTo>
                    <a:pt x="352679" y="220218"/>
                  </a:lnTo>
                  <a:lnTo>
                    <a:pt x="355473" y="221487"/>
                  </a:lnTo>
                  <a:lnTo>
                    <a:pt x="358267" y="222758"/>
                  </a:lnTo>
                  <a:lnTo>
                    <a:pt x="360806" y="224536"/>
                  </a:lnTo>
                  <a:lnTo>
                    <a:pt x="362839" y="226949"/>
                  </a:lnTo>
                  <a:lnTo>
                    <a:pt x="364998" y="229488"/>
                  </a:lnTo>
                  <a:lnTo>
                    <a:pt x="366649" y="232410"/>
                  </a:lnTo>
                  <a:lnTo>
                    <a:pt x="367792" y="235838"/>
                  </a:lnTo>
                  <a:lnTo>
                    <a:pt x="368808" y="239395"/>
                  </a:lnTo>
                  <a:lnTo>
                    <a:pt x="369443" y="243332"/>
                  </a:lnTo>
                  <a:lnTo>
                    <a:pt x="369443" y="247776"/>
                  </a:lnTo>
                  <a:lnTo>
                    <a:pt x="369443" y="420243"/>
                  </a:lnTo>
                  <a:lnTo>
                    <a:pt x="369443" y="426974"/>
                  </a:lnTo>
                  <a:lnTo>
                    <a:pt x="368300" y="432816"/>
                  </a:lnTo>
                  <a:lnTo>
                    <a:pt x="365887" y="437769"/>
                  </a:lnTo>
                  <a:lnTo>
                    <a:pt x="363601" y="442849"/>
                  </a:lnTo>
                  <a:lnTo>
                    <a:pt x="324485" y="458724"/>
                  </a:lnTo>
                  <a:lnTo>
                    <a:pt x="282594" y="468322"/>
                  </a:lnTo>
                  <a:lnTo>
                    <a:pt x="238807" y="473059"/>
                  </a:lnTo>
                  <a:lnTo>
                    <a:pt x="221106" y="473456"/>
                  </a:lnTo>
                  <a:lnTo>
                    <a:pt x="195794" y="472527"/>
                  </a:lnTo>
                  <a:lnTo>
                    <a:pt x="149312" y="465097"/>
                  </a:lnTo>
                  <a:lnTo>
                    <a:pt x="108430" y="450260"/>
                  </a:lnTo>
                  <a:lnTo>
                    <a:pt x="73671" y="428682"/>
                  </a:lnTo>
                  <a:lnTo>
                    <a:pt x="45241" y="400460"/>
                  </a:lnTo>
                  <a:lnTo>
                    <a:pt x="23473" y="365928"/>
                  </a:lnTo>
                  <a:lnTo>
                    <a:pt x="8518" y="325350"/>
                  </a:lnTo>
                  <a:lnTo>
                    <a:pt x="950" y="279249"/>
                  </a:lnTo>
                  <a:lnTo>
                    <a:pt x="0" y="254126"/>
                  </a:lnTo>
                  <a:lnTo>
                    <a:pt x="1019" y="228165"/>
                  </a:lnTo>
                  <a:lnTo>
                    <a:pt x="9108" y="180385"/>
                  </a:lnTo>
                  <a:lnTo>
                    <a:pt x="24985" y="138136"/>
                  </a:lnTo>
                  <a:lnTo>
                    <a:pt x="47793" y="102131"/>
                  </a:lnTo>
                  <a:lnTo>
                    <a:pt x="77174" y="72580"/>
                  </a:lnTo>
                  <a:lnTo>
                    <a:pt x="112746" y="49911"/>
                  </a:lnTo>
                  <a:lnTo>
                    <a:pt x="154297" y="34240"/>
                  </a:lnTo>
                  <a:lnTo>
                    <a:pt x="200779" y="26378"/>
                  </a:lnTo>
                  <a:lnTo>
                    <a:pt x="225806" y="25400"/>
                  </a:lnTo>
                  <a:close/>
                </a:path>
                <a:path w="5250180" h="474344">
                  <a:moveTo>
                    <a:pt x="2123440" y="0"/>
                  </a:moveTo>
                  <a:lnTo>
                    <a:pt x="2131695" y="0"/>
                  </a:lnTo>
                  <a:lnTo>
                    <a:pt x="2138553" y="254"/>
                  </a:lnTo>
                  <a:lnTo>
                    <a:pt x="2143887" y="1016"/>
                  </a:lnTo>
                  <a:lnTo>
                    <a:pt x="2149221" y="1650"/>
                  </a:lnTo>
                  <a:lnTo>
                    <a:pt x="2165731" y="12065"/>
                  </a:lnTo>
                  <a:lnTo>
                    <a:pt x="2165731" y="14350"/>
                  </a:lnTo>
                  <a:lnTo>
                    <a:pt x="2165731" y="454660"/>
                  </a:lnTo>
                  <a:lnTo>
                    <a:pt x="2165731" y="456946"/>
                  </a:lnTo>
                  <a:lnTo>
                    <a:pt x="2164969" y="458850"/>
                  </a:lnTo>
                  <a:lnTo>
                    <a:pt x="2163699" y="460501"/>
                  </a:lnTo>
                  <a:lnTo>
                    <a:pt x="2162302" y="462280"/>
                  </a:lnTo>
                  <a:lnTo>
                    <a:pt x="2160016" y="463676"/>
                  </a:lnTo>
                  <a:lnTo>
                    <a:pt x="2156841" y="464693"/>
                  </a:lnTo>
                  <a:lnTo>
                    <a:pt x="2153539" y="465836"/>
                  </a:lnTo>
                  <a:lnTo>
                    <a:pt x="2149221" y="466725"/>
                  </a:lnTo>
                  <a:lnTo>
                    <a:pt x="2143887" y="467233"/>
                  </a:lnTo>
                  <a:lnTo>
                    <a:pt x="2138553" y="467868"/>
                  </a:lnTo>
                  <a:lnTo>
                    <a:pt x="2131695" y="468122"/>
                  </a:lnTo>
                  <a:lnTo>
                    <a:pt x="2123440" y="468122"/>
                  </a:lnTo>
                  <a:lnTo>
                    <a:pt x="2115185" y="468122"/>
                  </a:lnTo>
                  <a:lnTo>
                    <a:pt x="2108454" y="467868"/>
                  </a:lnTo>
                  <a:lnTo>
                    <a:pt x="2103120" y="467233"/>
                  </a:lnTo>
                  <a:lnTo>
                    <a:pt x="2097659" y="466725"/>
                  </a:lnTo>
                  <a:lnTo>
                    <a:pt x="2093468" y="465836"/>
                  </a:lnTo>
                  <a:lnTo>
                    <a:pt x="2090166" y="464693"/>
                  </a:lnTo>
                  <a:lnTo>
                    <a:pt x="2086991" y="463676"/>
                  </a:lnTo>
                  <a:lnTo>
                    <a:pt x="2084705" y="462280"/>
                  </a:lnTo>
                  <a:lnTo>
                    <a:pt x="2083308" y="460501"/>
                  </a:lnTo>
                  <a:lnTo>
                    <a:pt x="2082038" y="458850"/>
                  </a:lnTo>
                  <a:lnTo>
                    <a:pt x="2081276" y="456946"/>
                  </a:lnTo>
                  <a:lnTo>
                    <a:pt x="2081276" y="454660"/>
                  </a:lnTo>
                  <a:lnTo>
                    <a:pt x="2081276" y="14350"/>
                  </a:lnTo>
                  <a:lnTo>
                    <a:pt x="2081276" y="12065"/>
                  </a:lnTo>
                  <a:lnTo>
                    <a:pt x="2082038" y="10160"/>
                  </a:lnTo>
                  <a:lnTo>
                    <a:pt x="2103120" y="1016"/>
                  </a:lnTo>
                  <a:lnTo>
                    <a:pt x="2108454" y="254"/>
                  </a:lnTo>
                  <a:lnTo>
                    <a:pt x="2115185" y="0"/>
                  </a:lnTo>
                  <a:lnTo>
                    <a:pt x="2123440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66166" y="2467482"/>
            <a:ext cx="7999095" cy="587375"/>
            <a:chOff x="566166" y="2467482"/>
            <a:chExt cx="7999095" cy="587375"/>
          </a:xfrm>
        </p:grpSpPr>
        <p:sp>
          <p:nvSpPr>
            <p:cNvPr id="21" name="object 21"/>
            <p:cNvSpPr/>
            <p:nvPr/>
          </p:nvSpPr>
          <p:spPr>
            <a:xfrm>
              <a:off x="613689" y="2472816"/>
              <a:ext cx="4138015" cy="5763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7061" y="2783966"/>
              <a:ext cx="118491" cy="970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4953" y="2665094"/>
              <a:ext cx="139192" cy="2038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60900" y="2659760"/>
              <a:ext cx="157353" cy="2136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2595" y="2652648"/>
              <a:ext cx="136651" cy="867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2327" y="2652648"/>
              <a:ext cx="136651" cy="867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2888" y="2652648"/>
              <a:ext cx="136575" cy="867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689" y="2525394"/>
              <a:ext cx="4138295" cy="523875"/>
            </a:xfrm>
            <a:custGeom>
              <a:avLst/>
              <a:gdLst/>
              <a:ahLst/>
              <a:cxnLst/>
              <a:rect l="l" t="t" r="r" b="b"/>
              <a:pathLst>
                <a:path w="4138295" h="523875">
                  <a:moveTo>
                    <a:pt x="3356838" y="78739"/>
                  </a:moveTo>
                  <a:lnTo>
                    <a:pt x="3365093" y="78739"/>
                  </a:lnTo>
                  <a:lnTo>
                    <a:pt x="3371951" y="79120"/>
                  </a:lnTo>
                  <a:lnTo>
                    <a:pt x="3377285" y="79755"/>
                  </a:lnTo>
                  <a:lnTo>
                    <a:pt x="3382619" y="80390"/>
                  </a:lnTo>
                  <a:lnTo>
                    <a:pt x="3399129" y="90550"/>
                  </a:lnTo>
                  <a:lnTo>
                    <a:pt x="3399129" y="92837"/>
                  </a:lnTo>
                  <a:lnTo>
                    <a:pt x="3399129" y="390778"/>
                  </a:lnTo>
                  <a:lnTo>
                    <a:pt x="3399129" y="393064"/>
                  </a:lnTo>
                  <a:lnTo>
                    <a:pt x="3398367" y="394969"/>
                  </a:lnTo>
                  <a:lnTo>
                    <a:pt x="3397097" y="396620"/>
                  </a:lnTo>
                  <a:lnTo>
                    <a:pt x="3395700" y="398399"/>
                  </a:lnTo>
                  <a:lnTo>
                    <a:pt x="3393414" y="399795"/>
                  </a:lnTo>
                  <a:lnTo>
                    <a:pt x="3390239" y="400812"/>
                  </a:lnTo>
                  <a:lnTo>
                    <a:pt x="3386937" y="401954"/>
                  </a:lnTo>
                  <a:lnTo>
                    <a:pt x="3382619" y="402843"/>
                  </a:lnTo>
                  <a:lnTo>
                    <a:pt x="3377285" y="403351"/>
                  </a:lnTo>
                  <a:lnTo>
                    <a:pt x="3371951" y="403987"/>
                  </a:lnTo>
                  <a:lnTo>
                    <a:pt x="3365093" y="404240"/>
                  </a:lnTo>
                  <a:lnTo>
                    <a:pt x="3356838" y="404240"/>
                  </a:lnTo>
                  <a:lnTo>
                    <a:pt x="3348583" y="404240"/>
                  </a:lnTo>
                  <a:lnTo>
                    <a:pt x="3341852" y="403987"/>
                  </a:lnTo>
                  <a:lnTo>
                    <a:pt x="3336518" y="403351"/>
                  </a:lnTo>
                  <a:lnTo>
                    <a:pt x="3331057" y="402843"/>
                  </a:lnTo>
                  <a:lnTo>
                    <a:pt x="3326866" y="401954"/>
                  </a:lnTo>
                  <a:lnTo>
                    <a:pt x="3323564" y="400812"/>
                  </a:lnTo>
                  <a:lnTo>
                    <a:pt x="3320389" y="399795"/>
                  </a:lnTo>
                  <a:lnTo>
                    <a:pt x="3318103" y="398399"/>
                  </a:lnTo>
                  <a:lnTo>
                    <a:pt x="3316706" y="396620"/>
                  </a:lnTo>
                  <a:lnTo>
                    <a:pt x="3315309" y="394969"/>
                  </a:lnTo>
                  <a:lnTo>
                    <a:pt x="3314674" y="393064"/>
                  </a:lnTo>
                  <a:lnTo>
                    <a:pt x="3314674" y="390778"/>
                  </a:lnTo>
                  <a:lnTo>
                    <a:pt x="3314674" y="92837"/>
                  </a:lnTo>
                  <a:lnTo>
                    <a:pt x="3314674" y="90550"/>
                  </a:lnTo>
                  <a:lnTo>
                    <a:pt x="3315309" y="88645"/>
                  </a:lnTo>
                  <a:lnTo>
                    <a:pt x="3316706" y="86994"/>
                  </a:lnTo>
                  <a:lnTo>
                    <a:pt x="3318103" y="85216"/>
                  </a:lnTo>
                  <a:lnTo>
                    <a:pt x="3336518" y="79755"/>
                  </a:lnTo>
                  <a:lnTo>
                    <a:pt x="3341852" y="79120"/>
                  </a:lnTo>
                  <a:lnTo>
                    <a:pt x="3348583" y="78739"/>
                  </a:lnTo>
                  <a:lnTo>
                    <a:pt x="3356838" y="78739"/>
                  </a:lnTo>
                  <a:close/>
                </a:path>
                <a:path w="4138295" h="523875">
                  <a:moveTo>
                    <a:pt x="4028541" y="73025"/>
                  </a:moveTo>
                  <a:lnTo>
                    <a:pt x="4068778" y="78650"/>
                  </a:lnTo>
                  <a:lnTo>
                    <a:pt x="4106781" y="102221"/>
                  </a:lnTo>
                  <a:lnTo>
                    <a:pt x="4128992" y="139580"/>
                  </a:lnTo>
                  <a:lnTo>
                    <a:pt x="4137658" y="190682"/>
                  </a:lnTo>
                  <a:lnTo>
                    <a:pt x="4138015" y="206375"/>
                  </a:lnTo>
                  <a:lnTo>
                    <a:pt x="4138015" y="390778"/>
                  </a:lnTo>
                  <a:lnTo>
                    <a:pt x="4138015" y="393064"/>
                  </a:lnTo>
                  <a:lnTo>
                    <a:pt x="4129252" y="400812"/>
                  </a:lnTo>
                  <a:lnTo>
                    <a:pt x="4126204" y="401954"/>
                  </a:lnTo>
                  <a:lnTo>
                    <a:pt x="4121886" y="402843"/>
                  </a:lnTo>
                  <a:lnTo>
                    <a:pt x="4116425" y="403351"/>
                  </a:lnTo>
                  <a:lnTo>
                    <a:pt x="4110964" y="403987"/>
                  </a:lnTo>
                  <a:lnTo>
                    <a:pt x="4104106" y="404240"/>
                  </a:lnTo>
                  <a:lnTo>
                    <a:pt x="4096105" y="404240"/>
                  </a:lnTo>
                  <a:lnTo>
                    <a:pt x="4087850" y="404240"/>
                  </a:lnTo>
                  <a:lnTo>
                    <a:pt x="4080992" y="403987"/>
                  </a:lnTo>
                  <a:lnTo>
                    <a:pt x="4075531" y="403351"/>
                  </a:lnTo>
                  <a:lnTo>
                    <a:pt x="4070070" y="402843"/>
                  </a:lnTo>
                  <a:lnTo>
                    <a:pt x="4065752" y="401954"/>
                  </a:lnTo>
                  <a:lnTo>
                    <a:pt x="4062577" y="400812"/>
                  </a:lnTo>
                  <a:lnTo>
                    <a:pt x="4059529" y="399795"/>
                  </a:lnTo>
                  <a:lnTo>
                    <a:pt x="4057243" y="398399"/>
                  </a:lnTo>
                  <a:lnTo>
                    <a:pt x="4055973" y="396620"/>
                  </a:lnTo>
                  <a:lnTo>
                    <a:pt x="4054576" y="394969"/>
                  </a:lnTo>
                  <a:lnTo>
                    <a:pt x="4053941" y="393064"/>
                  </a:lnTo>
                  <a:lnTo>
                    <a:pt x="4053941" y="390778"/>
                  </a:lnTo>
                  <a:lnTo>
                    <a:pt x="4053941" y="220344"/>
                  </a:lnTo>
                  <a:lnTo>
                    <a:pt x="4048607" y="177926"/>
                  </a:lnTo>
                  <a:lnTo>
                    <a:pt x="4041495" y="164972"/>
                  </a:lnTo>
                  <a:lnTo>
                    <a:pt x="4037558" y="159003"/>
                  </a:lnTo>
                  <a:lnTo>
                    <a:pt x="4032351" y="154431"/>
                  </a:lnTo>
                  <a:lnTo>
                    <a:pt x="4026001" y="151256"/>
                  </a:lnTo>
                  <a:lnTo>
                    <a:pt x="4019651" y="147954"/>
                  </a:lnTo>
                  <a:lnTo>
                    <a:pt x="4012158" y="146430"/>
                  </a:lnTo>
                  <a:lnTo>
                    <a:pt x="4003649" y="146430"/>
                  </a:lnTo>
                  <a:lnTo>
                    <a:pt x="3962926" y="164613"/>
                  </a:lnTo>
                  <a:lnTo>
                    <a:pt x="3937101" y="192277"/>
                  </a:lnTo>
                  <a:lnTo>
                    <a:pt x="3937101" y="390778"/>
                  </a:lnTo>
                  <a:lnTo>
                    <a:pt x="3937101" y="393064"/>
                  </a:lnTo>
                  <a:lnTo>
                    <a:pt x="3928211" y="400812"/>
                  </a:lnTo>
                  <a:lnTo>
                    <a:pt x="3924909" y="401954"/>
                  </a:lnTo>
                  <a:lnTo>
                    <a:pt x="3920591" y="402843"/>
                  </a:lnTo>
                  <a:lnTo>
                    <a:pt x="3915257" y="403351"/>
                  </a:lnTo>
                  <a:lnTo>
                    <a:pt x="3909923" y="403987"/>
                  </a:lnTo>
                  <a:lnTo>
                    <a:pt x="3903065" y="404240"/>
                  </a:lnTo>
                  <a:lnTo>
                    <a:pt x="3894810" y="404240"/>
                  </a:lnTo>
                  <a:lnTo>
                    <a:pt x="3886555" y="404240"/>
                  </a:lnTo>
                  <a:lnTo>
                    <a:pt x="3879824" y="403987"/>
                  </a:lnTo>
                  <a:lnTo>
                    <a:pt x="3874490" y="403351"/>
                  </a:lnTo>
                  <a:lnTo>
                    <a:pt x="3869029" y="402843"/>
                  </a:lnTo>
                  <a:lnTo>
                    <a:pt x="3864838" y="401954"/>
                  </a:lnTo>
                  <a:lnTo>
                    <a:pt x="3861536" y="400812"/>
                  </a:lnTo>
                  <a:lnTo>
                    <a:pt x="3858361" y="399795"/>
                  </a:lnTo>
                  <a:lnTo>
                    <a:pt x="3856075" y="398399"/>
                  </a:lnTo>
                  <a:lnTo>
                    <a:pt x="3854678" y="396620"/>
                  </a:lnTo>
                  <a:lnTo>
                    <a:pt x="3853281" y="394969"/>
                  </a:lnTo>
                  <a:lnTo>
                    <a:pt x="3852646" y="393064"/>
                  </a:lnTo>
                  <a:lnTo>
                    <a:pt x="3852646" y="390778"/>
                  </a:lnTo>
                  <a:lnTo>
                    <a:pt x="3852646" y="92075"/>
                  </a:lnTo>
                  <a:lnTo>
                    <a:pt x="3852646" y="89915"/>
                  </a:lnTo>
                  <a:lnTo>
                    <a:pt x="3853281" y="87883"/>
                  </a:lnTo>
                  <a:lnTo>
                    <a:pt x="3871569" y="79628"/>
                  </a:lnTo>
                  <a:lnTo>
                    <a:pt x="3876141" y="78993"/>
                  </a:lnTo>
                  <a:lnTo>
                    <a:pt x="3881856" y="78739"/>
                  </a:lnTo>
                  <a:lnTo>
                    <a:pt x="3888841" y="78739"/>
                  </a:lnTo>
                  <a:lnTo>
                    <a:pt x="3895953" y="78739"/>
                  </a:lnTo>
                  <a:lnTo>
                    <a:pt x="3901922" y="78993"/>
                  </a:lnTo>
                  <a:lnTo>
                    <a:pt x="3906621" y="79628"/>
                  </a:lnTo>
                  <a:lnTo>
                    <a:pt x="3911320" y="80137"/>
                  </a:lnTo>
                  <a:lnTo>
                    <a:pt x="3924655" y="89915"/>
                  </a:lnTo>
                  <a:lnTo>
                    <a:pt x="3924655" y="92075"/>
                  </a:lnTo>
                  <a:lnTo>
                    <a:pt x="3924655" y="126618"/>
                  </a:lnTo>
                  <a:lnTo>
                    <a:pt x="3962285" y="93989"/>
                  </a:lnTo>
                  <a:lnTo>
                    <a:pt x="4001236" y="76374"/>
                  </a:lnTo>
                  <a:lnTo>
                    <a:pt x="4014758" y="73860"/>
                  </a:lnTo>
                  <a:lnTo>
                    <a:pt x="4028541" y="73025"/>
                  </a:lnTo>
                  <a:close/>
                </a:path>
                <a:path w="4138295" h="523875">
                  <a:moveTo>
                    <a:pt x="3629507" y="73025"/>
                  </a:moveTo>
                  <a:lnTo>
                    <a:pt x="3683800" y="79186"/>
                  </a:lnTo>
                  <a:lnTo>
                    <a:pt x="3726075" y="97377"/>
                  </a:lnTo>
                  <a:lnTo>
                    <a:pt x="3756874" y="127065"/>
                  </a:lnTo>
                  <a:lnTo>
                    <a:pt x="3776573" y="167766"/>
                  </a:lnTo>
                  <a:lnTo>
                    <a:pt x="3785378" y="219094"/>
                  </a:lnTo>
                  <a:lnTo>
                    <a:pt x="3785971" y="238505"/>
                  </a:lnTo>
                  <a:lnTo>
                    <a:pt x="3785330" y="257149"/>
                  </a:lnTo>
                  <a:lnTo>
                    <a:pt x="3775811" y="308101"/>
                  </a:lnTo>
                  <a:lnTo>
                    <a:pt x="3755005" y="350428"/>
                  </a:lnTo>
                  <a:lnTo>
                    <a:pt x="3722376" y="382539"/>
                  </a:lnTo>
                  <a:lnTo>
                    <a:pt x="3678077" y="402937"/>
                  </a:lnTo>
                  <a:lnTo>
                    <a:pt x="3622141" y="409955"/>
                  </a:lnTo>
                  <a:lnTo>
                    <a:pt x="3602877" y="409265"/>
                  </a:lnTo>
                  <a:lnTo>
                    <a:pt x="3552799" y="398906"/>
                  </a:lnTo>
                  <a:lnTo>
                    <a:pt x="3514259" y="376654"/>
                  </a:lnTo>
                  <a:lnTo>
                    <a:pt x="3487029" y="343233"/>
                  </a:lnTo>
                  <a:lnTo>
                    <a:pt x="3471055" y="298874"/>
                  </a:lnTo>
                  <a:lnTo>
                    <a:pt x="3465804" y="244475"/>
                  </a:lnTo>
                  <a:lnTo>
                    <a:pt x="3466445" y="225809"/>
                  </a:lnTo>
                  <a:lnTo>
                    <a:pt x="3475964" y="174625"/>
                  </a:lnTo>
                  <a:lnTo>
                    <a:pt x="3497074" y="132280"/>
                  </a:lnTo>
                  <a:lnTo>
                    <a:pt x="3529653" y="100409"/>
                  </a:lnTo>
                  <a:lnTo>
                    <a:pt x="3573679" y="80043"/>
                  </a:lnTo>
                  <a:lnTo>
                    <a:pt x="3629507" y="73025"/>
                  </a:lnTo>
                  <a:close/>
                </a:path>
                <a:path w="4138295" h="523875">
                  <a:moveTo>
                    <a:pt x="2867253" y="73025"/>
                  </a:moveTo>
                  <a:lnTo>
                    <a:pt x="2914330" y="76882"/>
                  </a:lnTo>
                  <a:lnTo>
                    <a:pt x="2959848" y="94349"/>
                  </a:lnTo>
                  <a:lnTo>
                    <a:pt x="2987599" y="126950"/>
                  </a:lnTo>
                  <a:lnTo>
                    <a:pt x="2998752" y="176047"/>
                  </a:lnTo>
                  <a:lnTo>
                    <a:pt x="2999206" y="190880"/>
                  </a:lnTo>
                  <a:lnTo>
                    <a:pt x="2999206" y="391794"/>
                  </a:lnTo>
                  <a:lnTo>
                    <a:pt x="2999206" y="394969"/>
                  </a:lnTo>
                  <a:lnTo>
                    <a:pt x="2973425" y="404240"/>
                  </a:lnTo>
                  <a:lnTo>
                    <a:pt x="2964027" y="404240"/>
                  </a:lnTo>
                  <a:lnTo>
                    <a:pt x="2953994" y="404240"/>
                  </a:lnTo>
                  <a:lnTo>
                    <a:pt x="2932404" y="399160"/>
                  </a:lnTo>
                  <a:lnTo>
                    <a:pt x="2930499" y="397382"/>
                  </a:lnTo>
                  <a:lnTo>
                    <a:pt x="2929610" y="394969"/>
                  </a:lnTo>
                  <a:lnTo>
                    <a:pt x="2929610" y="391794"/>
                  </a:lnTo>
                  <a:lnTo>
                    <a:pt x="2929610" y="368045"/>
                  </a:lnTo>
                  <a:lnTo>
                    <a:pt x="2899053" y="392834"/>
                  </a:lnTo>
                  <a:lnTo>
                    <a:pt x="2862633" y="407193"/>
                  </a:lnTo>
                  <a:lnTo>
                    <a:pt x="2835122" y="409955"/>
                  </a:lnTo>
                  <a:lnTo>
                    <a:pt x="2823474" y="409555"/>
                  </a:lnTo>
                  <a:lnTo>
                    <a:pt x="2781786" y="400230"/>
                  </a:lnTo>
                  <a:lnTo>
                    <a:pt x="2750054" y="378842"/>
                  </a:lnTo>
                  <a:lnTo>
                    <a:pt x="2730784" y="345555"/>
                  </a:lnTo>
                  <a:lnTo>
                    <a:pt x="2726283" y="312800"/>
                  </a:lnTo>
                  <a:lnTo>
                    <a:pt x="2726926" y="300180"/>
                  </a:lnTo>
                  <a:lnTo>
                    <a:pt x="2742261" y="258248"/>
                  </a:lnTo>
                  <a:lnTo>
                    <a:pt x="2777766" y="229723"/>
                  </a:lnTo>
                  <a:lnTo>
                    <a:pt x="2817342" y="217042"/>
                  </a:lnTo>
                  <a:lnTo>
                    <a:pt x="2868027" y="211327"/>
                  </a:lnTo>
                  <a:lnTo>
                    <a:pt x="2887319" y="210946"/>
                  </a:lnTo>
                  <a:lnTo>
                    <a:pt x="2916529" y="210946"/>
                  </a:lnTo>
                  <a:lnTo>
                    <a:pt x="2916529" y="192912"/>
                  </a:lnTo>
                  <a:lnTo>
                    <a:pt x="2916529" y="183514"/>
                  </a:lnTo>
                  <a:lnTo>
                    <a:pt x="2915513" y="175387"/>
                  </a:lnTo>
                  <a:lnTo>
                    <a:pt x="2913608" y="168275"/>
                  </a:lnTo>
                  <a:lnTo>
                    <a:pt x="2911830" y="161289"/>
                  </a:lnTo>
                  <a:lnTo>
                    <a:pt x="2874698" y="137874"/>
                  </a:lnTo>
                  <a:lnTo>
                    <a:pt x="2859887" y="137032"/>
                  </a:lnTo>
                  <a:lnTo>
                    <a:pt x="2849674" y="137320"/>
                  </a:lnTo>
                  <a:lnTo>
                    <a:pt x="2806674" y="146589"/>
                  </a:lnTo>
                  <a:lnTo>
                    <a:pt x="2771622" y="162432"/>
                  </a:lnTo>
                  <a:lnTo>
                    <a:pt x="2766034" y="165607"/>
                  </a:lnTo>
                  <a:lnTo>
                    <a:pt x="2761335" y="167131"/>
                  </a:lnTo>
                  <a:lnTo>
                    <a:pt x="2757779" y="167131"/>
                  </a:lnTo>
                  <a:lnTo>
                    <a:pt x="2755366" y="167131"/>
                  </a:lnTo>
                  <a:lnTo>
                    <a:pt x="2753207" y="166369"/>
                  </a:lnTo>
                  <a:lnTo>
                    <a:pt x="2751302" y="164845"/>
                  </a:lnTo>
                  <a:lnTo>
                    <a:pt x="2749397" y="163194"/>
                  </a:lnTo>
                  <a:lnTo>
                    <a:pt x="2747746" y="161035"/>
                  </a:lnTo>
                  <a:lnTo>
                    <a:pt x="2746603" y="158114"/>
                  </a:lnTo>
                  <a:lnTo>
                    <a:pt x="2745333" y="155193"/>
                  </a:lnTo>
                  <a:lnTo>
                    <a:pt x="2744444" y="151637"/>
                  </a:lnTo>
                  <a:lnTo>
                    <a:pt x="2743682" y="147319"/>
                  </a:lnTo>
                  <a:lnTo>
                    <a:pt x="2743047" y="143128"/>
                  </a:lnTo>
                  <a:lnTo>
                    <a:pt x="2742666" y="138429"/>
                  </a:lnTo>
                  <a:lnTo>
                    <a:pt x="2742666" y="133350"/>
                  </a:lnTo>
                  <a:lnTo>
                    <a:pt x="2742666" y="126364"/>
                  </a:lnTo>
                  <a:lnTo>
                    <a:pt x="2743301" y="120903"/>
                  </a:lnTo>
                  <a:lnTo>
                    <a:pt x="2744444" y="116966"/>
                  </a:lnTo>
                  <a:lnTo>
                    <a:pt x="2745460" y="112902"/>
                  </a:lnTo>
                  <a:lnTo>
                    <a:pt x="2747619" y="109219"/>
                  </a:lnTo>
                  <a:lnTo>
                    <a:pt x="2750794" y="106044"/>
                  </a:lnTo>
                  <a:lnTo>
                    <a:pt x="2753842" y="102742"/>
                  </a:lnTo>
                  <a:lnTo>
                    <a:pt x="2794609" y="84454"/>
                  </a:lnTo>
                  <a:lnTo>
                    <a:pt x="2838303" y="74793"/>
                  </a:lnTo>
                  <a:lnTo>
                    <a:pt x="2857492" y="73217"/>
                  </a:lnTo>
                  <a:lnTo>
                    <a:pt x="2867253" y="73025"/>
                  </a:lnTo>
                  <a:close/>
                </a:path>
                <a:path w="4138295" h="523875">
                  <a:moveTo>
                    <a:pt x="2327757" y="73025"/>
                  </a:moveTo>
                  <a:lnTo>
                    <a:pt x="2367994" y="78650"/>
                  </a:lnTo>
                  <a:lnTo>
                    <a:pt x="2405997" y="102221"/>
                  </a:lnTo>
                  <a:lnTo>
                    <a:pt x="2428208" y="139580"/>
                  </a:lnTo>
                  <a:lnTo>
                    <a:pt x="2436874" y="190682"/>
                  </a:lnTo>
                  <a:lnTo>
                    <a:pt x="2437231" y="206375"/>
                  </a:lnTo>
                  <a:lnTo>
                    <a:pt x="2437231" y="390778"/>
                  </a:lnTo>
                  <a:lnTo>
                    <a:pt x="2437231" y="393064"/>
                  </a:lnTo>
                  <a:lnTo>
                    <a:pt x="2428468" y="400812"/>
                  </a:lnTo>
                  <a:lnTo>
                    <a:pt x="2425420" y="401954"/>
                  </a:lnTo>
                  <a:lnTo>
                    <a:pt x="2421102" y="402843"/>
                  </a:lnTo>
                  <a:lnTo>
                    <a:pt x="2415641" y="403351"/>
                  </a:lnTo>
                  <a:lnTo>
                    <a:pt x="2410180" y="403987"/>
                  </a:lnTo>
                  <a:lnTo>
                    <a:pt x="2403322" y="404240"/>
                  </a:lnTo>
                  <a:lnTo>
                    <a:pt x="2395321" y="404240"/>
                  </a:lnTo>
                  <a:lnTo>
                    <a:pt x="2387066" y="404240"/>
                  </a:lnTo>
                  <a:lnTo>
                    <a:pt x="2380208" y="403987"/>
                  </a:lnTo>
                  <a:lnTo>
                    <a:pt x="2374747" y="403351"/>
                  </a:lnTo>
                  <a:lnTo>
                    <a:pt x="2369286" y="402843"/>
                  </a:lnTo>
                  <a:lnTo>
                    <a:pt x="2364968" y="401954"/>
                  </a:lnTo>
                  <a:lnTo>
                    <a:pt x="2361793" y="400812"/>
                  </a:lnTo>
                  <a:lnTo>
                    <a:pt x="2358745" y="399795"/>
                  </a:lnTo>
                  <a:lnTo>
                    <a:pt x="2356459" y="398399"/>
                  </a:lnTo>
                  <a:lnTo>
                    <a:pt x="2355189" y="396620"/>
                  </a:lnTo>
                  <a:lnTo>
                    <a:pt x="2353792" y="394969"/>
                  </a:lnTo>
                  <a:lnTo>
                    <a:pt x="2353157" y="393064"/>
                  </a:lnTo>
                  <a:lnTo>
                    <a:pt x="2353157" y="390778"/>
                  </a:lnTo>
                  <a:lnTo>
                    <a:pt x="2353157" y="220344"/>
                  </a:lnTo>
                  <a:lnTo>
                    <a:pt x="2347823" y="177926"/>
                  </a:lnTo>
                  <a:lnTo>
                    <a:pt x="2340711" y="164972"/>
                  </a:lnTo>
                  <a:lnTo>
                    <a:pt x="2336774" y="159003"/>
                  </a:lnTo>
                  <a:lnTo>
                    <a:pt x="2331567" y="154431"/>
                  </a:lnTo>
                  <a:lnTo>
                    <a:pt x="2325217" y="151256"/>
                  </a:lnTo>
                  <a:lnTo>
                    <a:pt x="2318867" y="147954"/>
                  </a:lnTo>
                  <a:lnTo>
                    <a:pt x="2311374" y="146430"/>
                  </a:lnTo>
                  <a:lnTo>
                    <a:pt x="2302865" y="146430"/>
                  </a:lnTo>
                  <a:lnTo>
                    <a:pt x="2262142" y="164613"/>
                  </a:lnTo>
                  <a:lnTo>
                    <a:pt x="2236317" y="192277"/>
                  </a:lnTo>
                  <a:lnTo>
                    <a:pt x="2236317" y="390778"/>
                  </a:lnTo>
                  <a:lnTo>
                    <a:pt x="2236317" y="393064"/>
                  </a:lnTo>
                  <a:lnTo>
                    <a:pt x="2227427" y="400812"/>
                  </a:lnTo>
                  <a:lnTo>
                    <a:pt x="2224125" y="401954"/>
                  </a:lnTo>
                  <a:lnTo>
                    <a:pt x="2219807" y="402843"/>
                  </a:lnTo>
                  <a:lnTo>
                    <a:pt x="2214473" y="403351"/>
                  </a:lnTo>
                  <a:lnTo>
                    <a:pt x="2209139" y="403987"/>
                  </a:lnTo>
                  <a:lnTo>
                    <a:pt x="2202281" y="404240"/>
                  </a:lnTo>
                  <a:lnTo>
                    <a:pt x="2194026" y="404240"/>
                  </a:lnTo>
                  <a:lnTo>
                    <a:pt x="2185771" y="404240"/>
                  </a:lnTo>
                  <a:lnTo>
                    <a:pt x="2179040" y="403987"/>
                  </a:lnTo>
                  <a:lnTo>
                    <a:pt x="2173706" y="403351"/>
                  </a:lnTo>
                  <a:lnTo>
                    <a:pt x="2168245" y="402843"/>
                  </a:lnTo>
                  <a:lnTo>
                    <a:pt x="2164054" y="401954"/>
                  </a:lnTo>
                  <a:lnTo>
                    <a:pt x="2160752" y="400812"/>
                  </a:lnTo>
                  <a:lnTo>
                    <a:pt x="2157577" y="399795"/>
                  </a:lnTo>
                  <a:lnTo>
                    <a:pt x="2155291" y="398399"/>
                  </a:lnTo>
                  <a:lnTo>
                    <a:pt x="2153894" y="396620"/>
                  </a:lnTo>
                  <a:lnTo>
                    <a:pt x="2152497" y="394969"/>
                  </a:lnTo>
                  <a:lnTo>
                    <a:pt x="2151862" y="393064"/>
                  </a:lnTo>
                  <a:lnTo>
                    <a:pt x="2151862" y="390778"/>
                  </a:lnTo>
                  <a:lnTo>
                    <a:pt x="2151862" y="92075"/>
                  </a:lnTo>
                  <a:lnTo>
                    <a:pt x="2151862" y="89915"/>
                  </a:lnTo>
                  <a:lnTo>
                    <a:pt x="2152497" y="87883"/>
                  </a:lnTo>
                  <a:lnTo>
                    <a:pt x="2170785" y="79628"/>
                  </a:lnTo>
                  <a:lnTo>
                    <a:pt x="2175357" y="78993"/>
                  </a:lnTo>
                  <a:lnTo>
                    <a:pt x="2181072" y="78739"/>
                  </a:lnTo>
                  <a:lnTo>
                    <a:pt x="2188057" y="78739"/>
                  </a:lnTo>
                  <a:lnTo>
                    <a:pt x="2195169" y="78739"/>
                  </a:lnTo>
                  <a:lnTo>
                    <a:pt x="2201138" y="78993"/>
                  </a:lnTo>
                  <a:lnTo>
                    <a:pt x="2205837" y="79628"/>
                  </a:lnTo>
                  <a:lnTo>
                    <a:pt x="2210536" y="80137"/>
                  </a:lnTo>
                  <a:lnTo>
                    <a:pt x="2223871" y="89915"/>
                  </a:lnTo>
                  <a:lnTo>
                    <a:pt x="2223871" y="92075"/>
                  </a:lnTo>
                  <a:lnTo>
                    <a:pt x="2223871" y="126618"/>
                  </a:lnTo>
                  <a:lnTo>
                    <a:pt x="2261501" y="93989"/>
                  </a:lnTo>
                  <a:lnTo>
                    <a:pt x="2300452" y="76374"/>
                  </a:lnTo>
                  <a:lnTo>
                    <a:pt x="2313974" y="73860"/>
                  </a:lnTo>
                  <a:lnTo>
                    <a:pt x="2327757" y="73025"/>
                  </a:lnTo>
                  <a:close/>
                </a:path>
                <a:path w="4138295" h="523875">
                  <a:moveTo>
                    <a:pt x="1940915" y="73025"/>
                  </a:moveTo>
                  <a:lnTo>
                    <a:pt x="1991046" y="79240"/>
                  </a:lnTo>
                  <a:lnTo>
                    <a:pt x="2029275" y="97281"/>
                  </a:lnTo>
                  <a:lnTo>
                    <a:pt x="2056668" y="124944"/>
                  </a:lnTo>
                  <a:lnTo>
                    <a:pt x="2073884" y="161162"/>
                  </a:lnTo>
                  <a:lnTo>
                    <a:pt x="2081385" y="203900"/>
                  </a:lnTo>
                  <a:lnTo>
                    <a:pt x="2081885" y="219328"/>
                  </a:lnTo>
                  <a:lnTo>
                    <a:pt x="2081885" y="232790"/>
                  </a:lnTo>
                  <a:lnTo>
                    <a:pt x="2081885" y="243077"/>
                  </a:lnTo>
                  <a:lnTo>
                    <a:pt x="2079599" y="250570"/>
                  </a:lnTo>
                  <a:lnTo>
                    <a:pt x="2075027" y="255524"/>
                  </a:lnTo>
                  <a:lnTo>
                    <a:pt x="2070455" y="260476"/>
                  </a:lnTo>
                  <a:lnTo>
                    <a:pt x="2064105" y="262889"/>
                  </a:lnTo>
                  <a:lnTo>
                    <a:pt x="2056104" y="262889"/>
                  </a:lnTo>
                  <a:lnTo>
                    <a:pt x="1874240" y="262889"/>
                  </a:lnTo>
                  <a:lnTo>
                    <a:pt x="1881358" y="305063"/>
                  </a:lnTo>
                  <a:lnTo>
                    <a:pt x="1911183" y="337425"/>
                  </a:lnTo>
                  <a:lnTo>
                    <a:pt x="1955901" y="346328"/>
                  </a:lnTo>
                  <a:lnTo>
                    <a:pt x="1966617" y="346118"/>
                  </a:lnTo>
                  <a:lnTo>
                    <a:pt x="2010384" y="339740"/>
                  </a:lnTo>
                  <a:lnTo>
                    <a:pt x="2049373" y="326897"/>
                  </a:lnTo>
                  <a:lnTo>
                    <a:pt x="2053691" y="325881"/>
                  </a:lnTo>
                  <a:lnTo>
                    <a:pt x="2057120" y="325881"/>
                  </a:lnTo>
                  <a:lnTo>
                    <a:pt x="2059152" y="325881"/>
                  </a:lnTo>
                  <a:lnTo>
                    <a:pt x="2060803" y="326263"/>
                  </a:lnTo>
                  <a:lnTo>
                    <a:pt x="2062073" y="327025"/>
                  </a:lnTo>
                  <a:lnTo>
                    <a:pt x="2063470" y="327787"/>
                  </a:lnTo>
                  <a:lnTo>
                    <a:pt x="2064613" y="329183"/>
                  </a:lnTo>
                  <a:lnTo>
                    <a:pt x="2065502" y="331215"/>
                  </a:lnTo>
                  <a:lnTo>
                    <a:pt x="2066391" y="333247"/>
                  </a:lnTo>
                  <a:lnTo>
                    <a:pt x="2067026" y="336041"/>
                  </a:lnTo>
                  <a:lnTo>
                    <a:pt x="2067280" y="339725"/>
                  </a:lnTo>
                  <a:lnTo>
                    <a:pt x="2067661" y="343407"/>
                  </a:lnTo>
                  <a:lnTo>
                    <a:pt x="2067788" y="348106"/>
                  </a:lnTo>
                  <a:lnTo>
                    <a:pt x="2067788" y="353694"/>
                  </a:lnTo>
                  <a:lnTo>
                    <a:pt x="2067788" y="358520"/>
                  </a:lnTo>
                  <a:lnTo>
                    <a:pt x="2064486" y="381253"/>
                  </a:lnTo>
                  <a:lnTo>
                    <a:pt x="2063597" y="382904"/>
                  </a:lnTo>
                  <a:lnTo>
                    <a:pt x="2062454" y="384555"/>
                  </a:lnTo>
                  <a:lnTo>
                    <a:pt x="2060930" y="386079"/>
                  </a:lnTo>
                  <a:lnTo>
                    <a:pt x="2059533" y="387730"/>
                  </a:lnTo>
                  <a:lnTo>
                    <a:pt x="2016438" y="402212"/>
                  </a:lnTo>
                  <a:lnTo>
                    <a:pt x="1969712" y="409209"/>
                  </a:lnTo>
                  <a:lnTo>
                    <a:pt x="1948281" y="409955"/>
                  </a:lnTo>
                  <a:lnTo>
                    <a:pt x="1928973" y="409317"/>
                  </a:lnTo>
                  <a:lnTo>
                    <a:pt x="1878431" y="399922"/>
                  </a:lnTo>
                  <a:lnTo>
                    <a:pt x="1839033" y="378991"/>
                  </a:lnTo>
                  <a:lnTo>
                    <a:pt x="1810835" y="346281"/>
                  </a:lnTo>
                  <a:lnTo>
                    <a:pt x="1794087" y="301595"/>
                  </a:lnTo>
                  <a:lnTo>
                    <a:pt x="1788515" y="244855"/>
                  </a:lnTo>
                  <a:lnTo>
                    <a:pt x="1789160" y="225426"/>
                  </a:lnTo>
                  <a:lnTo>
                    <a:pt x="1798929" y="172974"/>
                  </a:lnTo>
                  <a:lnTo>
                    <a:pt x="1819717" y="130486"/>
                  </a:lnTo>
                  <a:lnTo>
                    <a:pt x="1850951" y="99107"/>
                  </a:lnTo>
                  <a:lnTo>
                    <a:pt x="1891713" y="79615"/>
                  </a:lnTo>
                  <a:lnTo>
                    <a:pt x="1923578" y="73761"/>
                  </a:lnTo>
                  <a:lnTo>
                    <a:pt x="1940915" y="73025"/>
                  </a:lnTo>
                  <a:close/>
                </a:path>
                <a:path w="4138295" h="523875">
                  <a:moveTo>
                    <a:pt x="1637131" y="73025"/>
                  </a:moveTo>
                  <a:lnTo>
                    <a:pt x="1681200" y="78104"/>
                  </a:lnTo>
                  <a:lnTo>
                    <a:pt x="1706473" y="86613"/>
                  </a:lnTo>
                  <a:lnTo>
                    <a:pt x="1711299" y="88900"/>
                  </a:lnTo>
                  <a:lnTo>
                    <a:pt x="1721459" y="97662"/>
                  </a:lnTo>
                  <a:lnTo>
                    <a:pt x="1722348" y="99313"/>
                  </a:lnTo>
                  <a:lnTo>
                    <a:pt x="1723110" y="101345"/>
                  </a:lnTo>
                  <a:lnTo>
                    <a:pt x="1723491" y="103631"/>
                  </a:lnTo>
                  <a:lnTo>
                    <a:pt x="1723999" y="106044"/>
                  </a:lnTo>
                  <a:lnTo>
                    <a:pt x="1724380" y="108965"/>
                  </a:lnTo>
                  <a:lnTo>
                    <a:pt x="1724634" y="112394"/>
                  </a:lnTo>
                  <a:lnTo>
                    <a:pt x="1725015" y="115824"/>
                  </a:lnTo>
                  <a:lnTo>
                    <a:pt x="1725142" y="120141"/>
                  </a:lnTo>
                  <a:lnTo>
                    <a:pt x="1725142" y="125221"/>
                  </a:lnTo>
                  <a:lnTo>
                    <a:pt x="1725142" y="131317"/>
                  </a:lnTo>
                  <a:lnTo>
                    <a:pt x="1725015" y="136270"/>
                  </a:lnTo>
                  <a:lnTo>
                    <a:pt x="1724634" y="139953"/>
                  </a:lnTo>
                  <a:lnTo>
                    <a:pt x="1724380" y="143763"/>
                  </a:lnTo>
                  <a:lnTo>
                    <a:pt x="1719808" y="153542"/>
                  </a:lnTo>
                  <a:lnTo>
                    <a:pt x="1718538" y="154304"/>
                  </a:lnTo>
                  <a:lnTo>
                    <a:pt x="1716887" y="154685"/>
                  </a:lnTo>
                  <a:lnTo>
                    <a:pt x="1715109" y="154685"/>
                  </a:lnTo>
                  <a:lnTo>
                    <a:pt x="1713077" y="154685"/>
                  </a:lnTo>
                  <a:lnTo>
                    <a:pt x="1710029" y="153542"/>
                  </a:lnTo>
                  <a:lnTo>
                    <a:pt x="1705711" y="151256"/>
                  </a:lnTo>
                  <a:lnTo>
                    <a:pt x="1701520" y="148843"/>
                  </a:lnTo>
                  <a:lnTo>
                    <a:pt x="1696186" y="146430"/>
                  </a:lnTo>
                  <a:lnTo>
                    <a:pt x="1654308" y="133508"/>
                  </a:lnTo>
                  <a:lnTo>
                    <a:pt x="1639163" y="132587"/>
                  </a:lnTo>
                  <a:lnTo>
                    <a:pt x="1631543" y="132587"/>
                  </a:lnTo>
                  <a:lnTo>
                    <a:pt x="1624939" y="133476"/>
                  </a:lnTo>
                  <a:lnTo>
                    <a:pt x="1619351" y="135000"/>
                  </a:lnTo>
                  <a:lnTo>
                    <a:pt x="1613763" y="136525"/>
                  </a:lnTo>
                  <a:lnTo>
                    <a:pt x="1609191" y="138810"/>
                  </a:lnTo>
                  <a:lnTo>
                    <a:pt x="1605635" y="141731"/>
                  </a:lnTo>
                  <a:lnTo>
                    <a:pt x="1602079" y="144525"/>
                  </a:lnTo>
                  <a:lnTo>
                    <a:pt x="1599412" y="147954"/>
                  </a:lnTo>
                  <a:lnTo>
                    <a:pt x="1597634" y="151891"/>
                  </a:lnTo>
                  <a:lnTo>
                    <a:pt x="1595856" y="155828"/>
                  </a:lnTo>
                  <a:lnTo>
                    <a:pt x="1594967" y="160019"/>
                  </a:lnTo>
                  <a:lnTo>
                    <a:pt x="1594967" y="164464"/>
                  </a:lnTo>
                  <a:lnTo>
                    <a:pt x="1594967" y="171322"/>
                  </a:lnTo>
                  <a:lnTo>
                    <a:pt x="1596999" y="177164"/>
                  </a:lnTo>
                  <a:lnTo>
                    <a:pt x="1601317" y="181863"/>
                  </a:lnTo>
                  <a:lnTo>
                    <a:pt x="1605508" y="186562"/>
                  </a:lnTo>
                  <a:lnTo>
                    <a:pt x="1641576" y="204342"/>
                  </a:lnTo>
                  <a:lnTo>
                    <a:pt x="1648246" y="206698"/>
                  </a:lnTo>
                  <a:lnTo>
                    <a:pt x="1654927" y="209184"/>
                  </a:lnTo>
                  <a:lnTo>
                    <a:pt x="1695170" y="227456"/>
                  </a:lnTo>
                  <a:lnTo>
                    <a:pt x="1728222" y="257270"/>
                  </a:lnTo>
                  <a:lnTo>
                    <a:pt x="1741503" y="296594"/>
                  </a:lnTo>
                  <a:lnTo>
                    <a:pt x="1741906" y="306450"/>
                  </a:lnTo>
                  <a:lnTo>
                    <a:pt x="1741311" y="318760"/>
                  </a:lnTo>
                  <a:lnTo>
                    <a:pt x="1727121" y="360594"/>
                  </a:lnTo>
                  <a:lnTo>
                    <a:pt x="1696311" y="389939"/>
                  </a:lnTo>
                  <a:lnTo>
                    <a:pt x="1652089" y="406259"/>
                  </a:lnTo>
                  <a:lnTo>
                    <a:pt x="1612620" y="409955"/>
                  </a:lnTo>
                  <a:lnTo>
                    <a:pt x="1604335" y="409791"/>
                  </a:lnTo>
                  <a:lnTo>
                    <a:pt x="1566281" y="404574"/>
                  </a:lnTo>
                  <a:lnTo>
                    <a:pt x="1527911" y="390525"/>
                  </a:lnTo>
                  <a:lnTo>
                    <a:pt x="1521561" y="385571"/>
                  </a:lnTo>
                  <a:lnTo>
                    <a:pt x="1519148" y="383285"/>
                  </a:lnTo>
                  <a:lnTo>
                    <a:pt x="1517243" y="379602"/>
                  </a:lnTo>
                  <a:lnTo>
                    <a:pt x="1515846" y="374522"/>
                  </a:lnTo>
                  <a:lnTo>
                    <a:pt x="1514576" y="369569"/>
                  </a:lnTo>
                  <a:lnTo>
                    <a:pt x="1513814" y="362076"/>
                  </a:lnTo>
                  <a:lnTo>
                    <a:pt x="1513814" y="352297"/>
                  </a:lnTo>
                  <a:lnTo>
                    <a:pt x="1513814" y="345820"/>
                  </a:lnTo>
                  <a:lnTo>
                    <a:pt x="1514068" y="340613"/>
                  </a:lnTo>
                  <a:lnTo>
                    <a:pt x="1514576" y="336803"/>
                  </a:lnTo>
                  <a:lnTo>
                    <a:pt x="1514957" y="332866"/>
                  </a:lnTo>
                  <a:lnTo>
                    <a:pt x="1515719" y="329691"/>
                  </a:lnTo>
                  <a:lnTo>
                    <a:pt x="1516608" y="327405"/>
                  </a:lnTo>
                  <a:lnTo>
                    <a:pt x="1517497" y="324992"/>
                  </a:lnTo>
                  <a:lnTo>
                    <a:pt x="1518513" y="323468"/>
                  </a:lnTo>
                  <a:lnTo>
                    <a:pt x="1519910" y="322706"/>
                  </a:lnTo>
                  <a:lnTo>
                    <a:pt x="1521180" y="321944"/>
                  </a:lnTo>
                  <a:lnTo>
                    <a:pt x="1522958" y="321563"/>
                  </a:lnTo>
                  <a:lnTo>
                    <a:pt x="1524863" y="321563"/>
                  </a:lnTo>
                  <a:lnTo>
                    <a:pt x="1527403" y="321563"/>
                  </a:lnTo>
                  <a:lnTo>
                    <a:pt x="1530959" y="322960"/>
                  </a:lnTo>
                  <a:lnTo>
                    <a:pt x="1535785" y="325754"/>
                  </a:lnTo>
                  <a:lnTo>
                    <a:pt x="1540611" y="328421"/>
                  </a:lnTo>
                  <a:lnTo>
                    <a:pt x="1578711" y="344296"/>
                  </a:lnTo>
                  <a:lnTo>
                    <a:pt x="1610969" y="348614"/>
                  </a:lnTo>
                  <a:lnTo>
                    <a:pt x="1618589" y="348614"/>
                  </a:lnTo>
                  <a:lnTo>
                    <a:pt x="1646656" y="339597"/>
                  </a:lnTo>
                  <a:lnTo>
                    <a:pt x="1650974" y="336676"/>
                  </a:lnTo>
                  <a:lnTo>
                    <a:pt x="1654276" y="332993"/>
                  </a:lnTo>
                  <a:lnTo>
                    <a:pt x="1656562" y="328549"/>
                  </a:lnTo>
                  <a:lnTo>
                    <a:pt x="1658721" y="324103"/>
                  </a:lnTo>
                  <a:lnTo>
                    <a:pt x="1659864" y="318896"/>
                  </a:lnTo>
                  <a:lnTo>
                    <a:pt x="1659864" y="313181"/>
                  </a:lnTo>
                  <a:lnTo>
                    <a:pt x="1659864" y="306450"/>
                  </a:lnTo>
                  <a:lnTo>
                    <a:pt x="1657832" y="300735"/>
                  </a:lnTo>
                  <a:lnTo>
                    <a:pt x="1653641" y="295909"/>
                  </a:lnTo>
                  <a:lnTo>
                    <a:pt x="1649577" y="291083"/>
                  </a:lnTo>
                  <a:lnTo>
                    <a:pt x="1644116" y="286892"/>
                  </a:lnTo>
                  <a:lnTo>
                    <a:pt x="1637258" y="283337"/>
                  </a:lnTo>
                  <a:lnTo>
                    <a:pt x="1630400" y="279780"/>
                  </a:lnTo>
                  <a:lnTo>
                    <a:pt x="1622780" y="276351"/>
                  </a:lnTo>
                  <a:lnTo>
                    <a:pt x="1614144" y="273303"/>
                  </a:lnTo>
                  <a:lnTo>
                    <a:pt x="1607695" y="270873"/>
                  </a:lnTo>
                  <a:lnTo>
                    <a:pt x="1567761" y="253406"/>
                  </a:lnTo>
                  <a:lnTo>
                    <a:pt x="1533315" y="226157"/>
                  </a:lnTo>
                  <a:lnTo>
                    <a:pt x="1517116" y="189420"/>
                  </a:lnTo>
                  <a:lnTo>
                    <a:pt x="1515592" y="169799"/>
                  </a:lnTo>
                  <a:lnTo>
                    <a:pt x="1516116" y="159325"/>
                  </a:lnTo>
                  <a:lnTo>
                    <a:pt x="1528618" y="121806"/>
                  </a:lnTo>
                  <a:lnTo>
                    <a:pt x="1556309" y="93797"/>
                  </a:lnTo>
                  <a:lnTo>
                    <a:pt x="1598001" y="76989"/>
                  </a:lnTo>
                  <a:lnTo>
                    <a:pt x="1623389" y="73473"/>
                  </a:lnTo>
                  <a:lnTo>
                    <a:pt x="1637131" y="73025"/>
                  </a:lnTo>
                  <a:close/>
                </a:path>
                <a:path w="4138295" h="523875">
                  <a:moveTo>
                    <a:pt x="1320647" y="73025"/>
                  </a:moveTo>
                  <a:lnTo>
                    <a:pt x="1370778" y="79240"/>
                  </a:lnTo>
                  <a:lnTo>
                    <a:pt x="1409007" y="97281"/>
                  </a:lnTo>
                  <a:lnTo>
                    <a:pt x="1436400" y="124944"/>
                  </a:lnTo>
                  <a:lnTo>
                    <a:pt x="1453616" y="161162"/>
                  </a:lnTo>
                  <a:lnTo>
                    <a:pt x="1461117" y="203900"/>
                  </a:lnTo>
                  <a:lnTo>
                    <a:pt x="1461617" y="219328"/>
                  </a:lnTo>
                  <a:lnTo>
                    <a:pt x="1461617" y="232790"/>
                  </a:lnTo>
                  <a:lnTo>
                    <a:pt x="1461617" y="243077"/>
                  </a:lnTo>
                  <a:lnTo>
                    <a:pt x="1459331" y="250570"/>
                  </a:lnTo>
                  <a:lnTo>
                    <a:pt x="1454759" y="255524"/>
                  </a:lnTo>
                  <a:lnTo>
                    <a:pt x="1450187" y="260476"/>
                  </a:lnTo>
                  <a:lnTo>
                    <a:pt x="1443837" y="262889"/>
                  </a:lnTo>
                  <a:lnTo>
                    <a:pt x="1435836" y="262889"/>
                  </a:lnTo>
                  <a:lnTo>
                    <a:pt x="1253972" y="262889"/>
                  </a:lnTo>
                  <a:lnTo>
                    <a:pt x="1261090" y="305063"/>
                  </a:lnTo>
                  <a:lnTo>
                    <a:pt x="1290915" y="337425"/>
                  </a:lnTo>
                  <a:lnTo>
                    <a:pt x="1335633" y="346328"/>
                  </a:lnTo>
                  <a:lnTo>
                    <a:pt x="1346349" y="346118"/>
                  </a:lnTo>
                  <a:lnTo>
                    <a:pt x="1390116" y="339740"/>
                  </a:lnTo>
                  <a:lnTo>
                    <a:pt x="1429105" y="326897"/>
                  </a:lnTo>
                  <a:lnTo>
                    <a:pt x="1433423" y="325881"/>
                  </a:lnTo>
                  <a:lnTo>
                    <a:pt x="1436852" y="325881"/>
                  </a:lnTo>
                  <a:lnTo>
                    <a:pt x="1438884" y="325881"/>
                  </a:lnTo>
                  <a:lnTo>
                    <a:pt x="1440535" y="326263"/>
                  </a:lnTo>
                  <a:lnTo>
                    <a:pt x="1441805" y="327025"/>
                  </a:lnTo>
                  <a:lnTo>
                    <a:pt x="1443202" y="327787"/>
                  </a:lnTo>
                  <a:lnTo>
                    <a:pt x="1444345" y="329183"/>
                  </a:lnTo>
                  <a:lnTo>
                    <a:pt x="1445234" y="331215"/>
                  </a:lnTo>
                  <a:lnTo>
                    <a:pt x="1446123" y="333247"/>
                  </a:lnTo>
                  <a:lnTo>
                    <a:pt x="1446758" y="336041"/>
                  </a:lnTo>
                  <a:lnTo>
                    <a:pt x="1447012" y="339725"/>
                  </a:lnTo>
                  <a:lnTo>
                    <a:pt x="1447393" y="343407"/>
                  </a:lnTo>
                  <a:lnTo>
                    <a:pt x="1447520" y="348106"/>
                  </a:lnTo>
                  <a:lnTo>
                    <a:pt x="1447520" y="353694"/>
                  </a:lnTo>
                  <a:lnTo>
                    <a:pt x="1447520" y="358520"/>
                  </a:lnTo>
                  <a:lnTo>
                    <a:pt x="1447393" y="362712"/>
                  </a:lnTo>
                  <a:lnTo>
                    <a:pt x="1444218" y="381253"/>
                  </a:lnTo>
                  <a:lnTo>
                    <a:pt x="1443329" y="382904"/>
                  </a:lnTo>
                  <a:lnTo>
                    <a:pt x="1442186" y="384555"/>
                  </a:lnTo>
                  <a:lnTo>
                    <a:pt x="1440662" y="386079"/>
                  </a:lnTo>
                  <a:lnTo>
                    <a:pt x="1439265" y="387730"/>
                  </a:lnTo>
                  <a:lnTo>
                    <a:pt x="1396170" y="402212"/>
                  </a:lnTo>
                  <a:lnTo>
                    <a:pt x="1349444" y="409209"/>
                  </a:lnTo>
                  <a:lnTo>
                    <a:pt x="1328013" y="409955"/>
                  </a:lnTo>
                  <a:lnTo>
                    <a:pt x="1308705" y="409317"/>
                  </a:lnTo>
                  <a:lnTo>
                    <a:pt x="1258163" y="399922"/>
                  </a:lnTo>
                  <a:lnTo>
                    <a:pt x="1218765" y="378991"/>
                  </a:lnTo>
                  <a:lnTo>
                    <a:pt x="1190567" y="346281"/>
                  </a:lnTo>
                  <a:lnTo>
                    <a:pt x="1173819" y="301595"/>
                  </a:lnTo>
                  <a:lnTo>
                    <a:pt x="1168247" y="244855"/>
                  </a:lnTo>
                  <a:lnTo>
                    <a:pt x="1168892" y="225426"/>
                  </a:lnTo>
                  <a:lnTo>
                    <a:pt x="1178661" y="172974"/>
                  </a:lnTo>
                  <a:lnTo>
                    <a:pt x="1199449" y="130486"/>
                  </a:lnTo>
                  <a:lnTo>
                    <a:pt x="1230683" y="99107"/>
                  </a:lnTo>
                  <a:lnTo>
                    <a:pt x="1271445" y="79615"/>
                  </a:lnTo>
                  <a:lnTo>
                    <a:pt x="1303310" y="73761"/>
                  </a:lnTo>
                  <a:lnTo>
                    <a:pt x="1320647" y="73025"/>
                  </a:lnTo>
                  <a:close/>
                </a:path>
                <a:path w="4138295" h="523875">
                  <a:moveTo>
                    <a:pt x="1100810" y="73025"/>
                  </a:moveTo>
                  <a:lnTo>
                    <a:pt x="1103731" y="73025"/>
                  </a:lnTo>
                  <a:lnTo>
                    <a:pt x="1106779" y="73151"/>
                  </a:lnTo>
                  <a:lnTo>
                    <a:pt x="1129893" y="77850"/>
                  </a:lnTo>
                  <a:lnTo>
                    <a:pt x="1132687" y="78866"/>
                  </a:lnTo>
                  <a:lnTo>
                    <a:pt x="1140942" y="100837"/>
                  </a:lnTo>
                  <a:lnTo>
                    <a:pt x="1141196" y="105537"/>
                  </a:lnTo>
                  <a:lnTo>
                    <a:pt x="1141323" y="111887"/>
                  </a:lnTo>
                  <a:lnTo>
                    <a:pt x="1141323" y="119887"/>
                  </a:lnTo>
                  <a:lnTo>
                    <a:pt x="1141323" y="128015"/>
                  </a:lnTo>
                  <a:lnTo>
                    <a:pt x="1138656" y="151764"/>
                  </a:lnTo>
                  <a:lnTo>
                    <a:pt x="1137767" y="154685"/>
                  </a:lnTo>
                  <a:lnTo>
                    <a:pt x="1136624" y="156590"/>
                  </a:lnTo>
                  <a:lnTo>
                    <a:pt x="1135100" y="157733"/>
                  </a:lnTo>
                  <a:lnTo>
                    <a:pt x="1133703" y="158876"/>
                  </a:lnTo>
                  <a:lnTo>
                    <a:pt x="1131798" y="159384"/>
                  </a:lnTo>
                  <a:lnTo>
                    <a:pt x="1129639" y="159384"/>
                  </a:lnTo>
                  <a:lnTo>
                    <a:pt x="1127861" y="159384"/>
                  </a:lnTo>
                  <a:lnTo>
                    <a:pt x="1125829" y="159003"/>
                  </a:lnTo>
                  <a:lnTo>
                    <a:pt x="1123543" y="158241"/>
                  </a:lnTo>
                  <a:lnTo>
                    <a:pt x="1121384" y="157479"/>
                  </a:lnTo>
                  <a:lnTo>
                    <a:pt x="1118844" y="156590"/>
                  </a:lnTo>
                  <a:lnTo>
                    <a:pt x="1116050" y="155701"/>
                  </a:lnTo>
                  <a:lnTo>
                    <a:pt x="1113256" y="154812"/>
                  </a:lnTo>
                  <a:lnTo>
                    <a:pt x="1110208" y="154050"/>
                  </a:lnTo>
                  <a:lnTo>
                    <a:pt x="1106779" y="153288"/>
                  </a:lnTo>
                  <a:lnTo>
                    <a:pt x="1103477" y="152400"/>
                  </a:lnTo>
                  <a:lnTo>
                    <a:pt x="1099794" y="152018"/>
                  </a:lnTo>
                  <a:lnTo>
                    <a:pt x="1095730" y="152018"/>
                  </a:lnTo>
                  <a:lnTo>
                    <a:pt x="1091158" y="152018"/>
                  </a:lnTo>
                  <a:lnTo>
                    <a:pt x="1086459" y="153034"/>
                  </a:lnTo>
                  <a:lnTo>
                    <a:pt x="1081760" y="154939"/>
                  </a:lnTo>
                  <a:lnTo>
                    <a:pt x="1077061" y="156844"/>
                  </a:lnTo>
                  <a:lnTo>
                    <a:pt x="1072235" y="159765"/>
                  </a:lnTo>
                  <a:lnTo>
                    <a:pt x="1067155" y="163829"/>
                  </a:lnTo>
                  <a:lnTo>
                    <a:pt x="1062075" y="167766"/>
                  </a:lnTo>
                  <a:lnTo>
                    <a:pt x="1056868" y="173100"/>
                  </a:lnTo>
                  <a:lnTo>
                    <a:pt x="1033881" y="204596"/>
                  </a:lnTo>
                  <a:lnTo>
                    <a:pt x="1033881" y="390778"/>
                  </a:lnTo>
                  <a:lnTo>
                    <a:pt x="1033881" y="393064"/>
                  </a:lnTo>
                  <a:lnTo>
                    <a:pt x="1024991" y="400812"/>
                  </a:lnTo>
                  <a:lnTo>
                    <a:pt x="1021689" y="401954"/>
                  </a:lnTo>
                  <a:lnTo>
                    <a:pt x="1017371" y="402843"/>
                  </a:lnTo>
                  <a:lnTo>
                    <a:pt x="1012037" y="403351"/>
                  </a:lnTo>
                  <a:lnTo>
                    <a:pt x="1006703" y="403987"/>
                  </a:lnTo>
                  <a:lnTo>
                    <a:pt x="999845" y="404240"/>
                  </a:lnTo>
                  <a:lnTo>
                    <a:pt x="991590" y="404240"/>
                  </a:lnTo>
                  <a:lnTo>
                    <a:pt x="983335" y="404240"/>
                  </a:lnTo>
                  <a:lnTo>
                    <a:pt x="976604" y="403987"/>
                  </a:lnTo>
                  <a:lnTo>
                    <a:pt x="971270" y="403351"/>
                  </a:lnTo>
                  <a:lnTo>
                    <a:pt x="965809" y="402843"/>
                  </a:lnTo>
                  <a:lnTo>
                    <a:pt x="961618" y="401954"/>
                  </a:lnTo>
                  <a:lnTo>
                    <a:pt x="958316" y="400812"/>
                  </a:lnTo>
                  <a:lnTo>
                    <a:pt x="955141" y="399795"/>
                  </a:lnTo>
                  <a:lnTo>
                    <a:pt x="952855" y="398399"/>
                  </a:lnTo>
                  <a:lnTo>
                    <a:pt x="951458" y="396620"/>
                  </a:lnTo>
                  <a:lnTo>
                    <a:pt x="950061" y="394969"/>
                  </a:lnTo>
                  <a:lnTo>
                    <a:pt x="949426" y="393064"/>
                  </a:lnTo>
                  <a:lnTo>
                    <a:pt x="949426" y="390778"/>
                  </a:lnTo>
                  <a:lnTo>
                    <a:pt x="949426" y="92075"/>
                  </a:lnTo>
                  <a:lnTo>
                    <a:pt x="949426" y="89915"/>
                  </a:lnTo>
                  <a:lnTo>
                    <a:pt x="950061" y="87883"/>
                  </a:lnTo>
                  <a:lnTo>
                    <a:pt x="968349" y="79628"/>
                  </a:lnTo>
                  <a:lnTo>
                    <a:pt x="972921" y="78993"/>
                  </a:lnTo>
                  <a:lnTo>
                    <a:pt x="978636" y="78739"/>
                  </a:lnTo>
                  <a:lnTo>
                    <a:pt x="985621" y="78739"/>
                  </a:lnTo>
                  <a:lnTo>
                    <a:pt x="992733" y="78739"/>
                  </a:lnTo>
                  <a:lnTo>
                    <a:pt x="998702" y="78993"/>
                  </a:lnTo>
                  <a:lnTo>
                    <a:pt x="1003401" y="79628"/>
                  </a:lnTo>
                  <a:lnTo>
                    <a:pt x="1008100" y="80137"/>
                  </a:lnTo>
                  <a:lnTo>
                    <a:pt x="1019784" y="86232"/>
                  </a:lnTo>
                  <a:lnTo>
                    <a:pt x="1020927" y="87883"/>
                  </a:lnTo>
                  <a:lnTo>
                    <a:pt x="1021435" y="89915"/>
                  </a:lnTo>
                  <a:lnTo>
                    <a:pt x="1021435" y="92075"/>
                  </a:lnTo>
                  <a:lnTo>
                    <a:pt x="1021435" y="129285"/>
                  </a:lnTo>
                  <a:lnTo>
                    <a:pt x="1048683" y="96510"/>
                  </a:lnTo>
                  <a:lnTo>
                    <a:pt x="1082014" y="75564"/>
                  </a:lnTo>
                  <a:lnTo>
                    <a:pt x="1094587" y="73025"/>
                  </a:lnTo>
                  <a:lnTo>
                    <a:pt x="1100810" y="73025"/>
                  </a:lnTo>
                  <a:close/>
                </a:path>
                <a:path w="4138295" h="523875">
                  <a:moveTo>
                    <a:pt x="761339" y="73025"/>
                  </a:moveTo>
                  <a:lnTo>
                    <a:pt x="805077" y="80311"/>
                  </a:lnTo>
                  <a:lnTo>
                    <a:pt x="838174" y="101203"/>
                  </a:lnTo>
                  <a:lnTo>
                    <a:pt x="861699" y="132976"/>
                  </a:lnTo>
                  <a:lnTo>
                    <a:pt x="876147" y="173481"/>
                  </a:lnTo>
                  <a:lnTo>
                    <a:pt x="882451" y="220487"/>
                  </a:lnTo>
                  <a:lnTo>
                    <a:pt x="882878" y="237108"/>
                  </a:lnTo>
                  <a:lnTo>
                    <a:pt x="882352" y="256538"/>
                  </a:lnTo>
                  <a:lnTo>
                    <a:pt x="874369" y="308990"/>
                  </a:lnTo>
                  <a:lnTo>
                    <a:pt x="857063" y="351532"/>
                  </a:lnTo>
                  <a:lnTo>
                    <a:pt x="830967" y="383190"/>
                  </a:lnTo>
                  <a:lnTo>
                    <a:pt x="795885" y="403151"/>
                  </a:lnTo>
                  <a:lnTo>
                    <a:pt x="752576" y="409955"/>
                  </a:lnTo>
                  <a:lnTo>
                    <a:pt x="743940" y="409955"/>
                  </a:lnTo>
                  <a:lnTo>
                    <a:pt x="735939" y="409066"/>
                  </a:lnTo>
                  <a:lnTo>
                    <a:pt x="728700" y="407415"/>
                  </a:lnTo>
                  <a:lnTo>
                    <a:pt x="721461" y="405764"/>
                  </a:lnTo>
                  <a:lnTo>
                    <a:pt x="714349" y="403097"/>
                  </a:lnTo>
                  <a:lnTo>
                    <a:pt x="707618" y="399668"/>
                  </a:lnTo>
                  <a:lnTo>
                    <a:pt x="700760" y="396239"/>
                  </a:lnTo>
                  <a:lnTo>
                    <a:pt x="666597" y="368680"/>
                  </a:lnTo>
                  <a:lnTo>
                    <a:pt x="666597" y="509396"/>
                  </a:lnTo>
                  <a:lnTo>
                    <a:pt x="666597" y="511555"/>
                  </a:lnTo>
                  <a:lnTo>
                    <a:pt x="665835" y="513588"/>
                  </a:lnTo>
                  <a:lnTo>
                    <a:pt x="644791" y="522731"/>
                  </a:lnTo>
                  <a:lnTo>
                    <a:pt x="639432" y="523366"/>
                  </a:lnTo>
                  <a:lnTo>
                    <a:pt x="632625" y="523747"/>
                  </a:lnTo>
                  <a:lnTo>
                    <a:pt x="624370" y="523747"/>
                  </a:lnTo>
                  <a:lnTo>
                    <a:pt x="616102" y="523747"/>
                  </a:lnTo>
                  <a:lnTo>
                    <a:pt x="609295" y="523366"/>
                  </a:lnTo>
                  <a:lnTo>
                    <a:pt x="603935" y="522731"/>
                  </a:lnTo>
                  <a:lnTo>
                    <a:pt x="598576" y="522096"/>
                  </a:lnTo>
                  <a:lnTo>
                    <a:pt x="582168" y="511555"/>
                  </a:lnTo>
                  <a:lnTo>
                    <a:pt x="582168" y="509396"/>
                  </a:lnTo>
                  <a:lnTo>
                    <a:pt x="582168" y="92075"/>
                  </a:lnTo>
                  <a:lnTo>
                    <a:pt x="582168" y="89915"/>
                  </a:lnTo>
                  <a:lnTo>
                    <a:pt x="582726" y="87883"/>
                  </a:lnTo>
                  <a:lnTo>
                    <a:pt x="600760" y="79628"/>
                  </a:lnTo>
                  <a:lnTo>
                    <a:pt x="605332" y="78993"/>
                  </a:lnTo>
                  <a:lnTo>
                    <a:pt x="611085" y="78739"/>
                  </a:lnTo>
                  <a:lnTo>
                    <a:pt x="618007" y="78739"/>
                  </a:lnTo>
                  <a:lnTo>
                    <a:pt x="624700" y="78739"/>
                  </a:lnTo>
                  <a:lnTo>
                    <a:pt x="630339" y="78993"/>
                  </a:lnTo>
                  <a:lnTo>
                    <a:pt x="634911" y="79628"/>
                  </a:lnTo>
                  <a:lnTo>
                    <a:pt x="639483" y="80137"/>
                  </a:lnTo>
                  <a:lnTo>
                    <a:pt x="653491" y="89915"/>
                  </a:lnTo>
                  <a:lnTo>
                    <a:pt x="653491" y="92075"/>
                  </a:lnTo>
                  <a:lnTo>
                    <a:pt x="653491" y="127253"/>
                  </a:lnTo>
                  <a:lnTo>
                    <a:pt x="685427" y="98776"/>
                  </a:lnTo>
                  <a:lnTo>
                    <a:pt x="724842" y="78255"/>
                  </a:lnTo>
                  <a:lnTo>
                    <a:pt x="753554" y="73237"/>
                  </a:lnTo>
                  <a:lnTo>
                    <a:pt x="761339" y="73025"/>
                  </a:lnTo>
                  <a:close/>
                </a:path>
                <a:path w="4138295" h="523875">
                  <a:moveTo>
                    <a:pt x="371170" y="73025"/>
                  </a:moveTo>
                  <a:lnTo>
                    <a:pt x="421310" y="79240"/>
                  </a:lnTo>
                  <a:lnTo>
                    <a:pt x="459535" y="97281"/>
                  </a:lnTo>
                  <a:lnTo>
                    <a:pt x="486970" y="124944"/>
                  </a:lnTo>
                  <a:lnTo>
                    <a:pt x="504113" y="161162"/>
                  </a:lnTo>
                  <a:lnTo>
                    <a:pt x="511650" y="203900"/>
                  </a:lnTo>
                  <a:lnTo>
                    <a:pt x="512152" y="219328"/>
                  </a:lnTo>
                  <a:lnTo>
                    <a:pt x="512152" y="232790"/>
                  </a:lnTo>
                  <a:lnTo>
                    <a:pt x="512152" y="243077"/>
                  </a:lnTo>
                  <a:lnTo>
                    <a:pt x="509866" y="250570"/>
                  </a:lnTo>
                  <a:lnTo>
                    <a:pt x="505282" y="255524"/>
                  </a:lnTo>
                  <a:lnTo>
                    <a:pt x="500710" y="260476"/>
                  </a:lnTo>
                  <a:lnTo>
                    <a:pt x="494398" y="262889"/>
                  </a:lnTo>
                  <a:lnTo>
                    <a:pt x="486371" y="262889"/>
                  </a:lnTo>
                  <a:lnTo>
                    <a:pt x="304533" y="262889"/>
                  </a:lnTo>
                  <a:lnTo>
                    <a:pt x="311647" y="305063"/>
                  </a:lnTo>
                  <a:lnTo>
                    <a:pt x="341472" y="337425"/>
                  </a:lnTo>
                  <a:lnTo>
                    <a:pt x="386245" y="346328"/>
                  </a:lnTo>
                  <a:lnTo>
                    <a:pt x="396958" y="346118"/>
                  </a:lnTo>
                  <a:lnTo>
                    <a:pt x="440699" y="339740"/>
                  </a:lnTo>
                  <a:lnTo>
                    <a:pt x="474306" y="329056"/>
                  </a:lnTo>
                  <a:lnTo>
                    <a:pt x="479666" y="326897"/>
                  </a:lnTo>
                  <a:lnTo>
                    <a:pt x="484022" y="325881"/>
                  </a:lnTo>
                  <a:lnTo>
                    <a:pt x="487375" y="325881"/>
                  </a:lnTo>
                  <a:lnTo>
                    <a:pt x="489381" y="325881"/>
                  </a:lnTo>
                  <a:lnTo>
                    <a:pt x="491058" y="326263"/>
                  </a:lnTo>
                  <a:lnTo>
                    <a:pt x="492391" y="327025"/>
                  </a:lnTo>
                  <a:lnTo>
                    <a:pt x="493737" y="327787"/>
                  </a:lnTo>
                  <a:lnTo>
                    <a:pt x="494855" y="329183"/>
                  </a:lnTo>
                  <a:lnTo>
                    <a:pt x="495744" y="331215"/>
                  </a:lnTo>
                  <a:lnTo>
                    <a:pt x="496633" y="333247"/>
                  </a:lnTo>
                  <a:lnTo>
                    <a:pt x="497243" y="336041"/>
                  </a:lnTo>
                  <a:lnTo>
                    <a:pt x="497585" y="339725"/>
                  </a:lnTo>
                  <a:lnTo>
                    <a:pt x="497916" y="343407"/>
                  </a:lnTo>
                  <a:lnTo>
                    <a:pt x="498081" y="348106"/>
                  </a:lnTo>
                  <a:lnTo>
                    <a:pt x="498081" y="353694"/>
                  </a:lnTo>
                  <a:lnTo>
                    <a:pt x="498081" y="358520"/>
                  </a:lnTo>
                  <a:lnTo>
                    <a:pt x="496747" y="375030"/>
                  </a:lnTo>
                  <a:lnTo>
                    <a:pt x="496303" y="377570"/>
                  </a:lnTo>
                  <a:lnTo>
                    <a:pt x="491223" y="386079"/>
                  </a:lnTo>
                  <a:lnTo>
                    <a:pt x="489775" y="387730"/>
                  </a:lnTo>
                  <a:lnTo>
                    <a:pt x="446750" y="402212"/>
                  </a:lnTo>
                  <a:lnTo>
                    <a:pt x="399967" y="409209"/>
                  </a:lnTo>
                  <a:lnTo>
                    <a:pt x="378536" y="409955"/>
                  </a:lnTo>
                  <a:lnTo>
                    <a:pt x="359234" y="409317"/>
                  </a:lnTo>
                  <a:lnTo>
                    <a:pt x="308724" y="399922"/>
                  </a:lnTo>
                  <a:lnTo>
                    <a:pt x="269326" y="378991"/>
                  </a:lnTo>
                  <a:lnTo>
                    <a:pt x="241122" y="346281"/>
                  </a:lnTo>
                  <a:lnTo>
                    <a:pt x="224364" y="301595"/>
                  </a:lnTo>
                  <a:lnTo>
                    <a:pt x="218808" y="244855"/>
                  </a:lnTo>
                  <a:lnTo>
                    <a:pt x="219458" y="225426"/>
                  </a:lnTo>
                  <a:lnTo>
                    <a:pt x="229196" y="172974"/>
                  </a:lnTo>
                  <a:lnTo>
                    <a:pt x="250035" y="130486"/>
                  </a:lnTo>
                  <a:lnTo>
                    <a:pt x="281222" y="99107"/>
                  </a:lnTo>
                  <a:lnTo>
                    <a:pt x="321980" y="79615"/>
                  </a:lnTo>
                  <a:lnTo>
                    <a:pt x="353874" y="73761"/>
                  </a:lnTo>
                  <a:lnTo>
                    <a:pt x="371170" y="73025"/>
                  </a:lnTo>
                  <a:close/>
                </a:path>
                <a:path w="4138295" h="523875">
                  <a:moveTo>
                    <a:pt x="151358" y="73025"/>
                  </a:moveTo>
                  <a:lnTo>
                    <a:pt x="154266" y="73025"/>
                  </a:lnTo>
                  <a:lnTo>
                    <a:pt x="157391" y="73151"/>
                  </a:lnTo>
                  <a:lnTo>
                    <a:pt x="160743" y="73532"/>
                  </a:lnTo>
                  <a:lnTo>
                    <a:pt x="164083" y="73913"/>
                  </a:lnTo>
                  <a:lnTo>
                    <a:pt x="167551" y="74421"/>
                  </a:lnTo>
                  <a:lnTo>
                    <a:pt x="171119" y="75183"/>
                  </a:lnTo>
                  <a:lnTo>
                    <a:pt x="174688" y="75945"/>
                  </a:lnTo>
                  <a:lnTo>
                    <a:pt x="177812" y="76834"/>
                  </a:lnTo>
                  <a:lnTo>
                    <a:pt x="180492" y="77850"/>
                  </a:lnTo>
                  <a:lnTo>
                    <a:pt x="183172" y="78866"/>
                  </a:lnTo>
                  <a:lnTo>
                    <a:pt x="190538" y="90296"/>
                  </a:lnTo>
                  <a:lnTo>
                    <a:pt x="190982" y="92582"/>
                  </a:lnTo>
                  <a:lnTo>
                    <a:pt x="191325" y="96138"/>
                  </a:lnTo>
                  <a:lnTo>
                    <a:pt x="191541" y="100837"/>
                  </a:lnTo>
                  <a:lnTo>
                    <a:pt x="191769" y="105537"/>
                  </a:lnTo>
                  <a:lnTo>
                    <a:pt x="191884" y="111887"/>
                  </a:lnTo>
                  <a:lnTo>
                    <a:pt x="191884" y="119887"/>
                  </a:lnTo>
                  <a:lnTo>
                    <a:pt x="191884" y="128015"/>
                  </a:lnTo>
                  <a:lnTo>
                    <a:pt x="185686" y="157733"/>
                  </a:lnTo>
                  <a:lnTo>
                    <a:pt x="184238" y="158876"/>
                  </a:lnTo>
                  <a:lnTo>
                    <a:pt x="182397" y="159384"/>
                  </a:lnTo>
                  <a:lnTo>
                    <a:pt x="180162" y="159384"/>
                  </a:lnTo>
                  <a:lnTo>
                    <a:pt x="178371" y="159384"/>
                  </a:lnTo>
                  <a:lnTo>
                    <a:pt x="176364" y="159003"/>
                  </a:lnTo>
                  <a:lnTo>
                    <a:pt x="174129" y="158241"/>
                  </a:lnTo>
                  <a:lnTo>
                    <a:pt x="171894" y="157479"/>
                  </a:lnTo>
                  <a:lnTo>
                    <a:pt x="169392" y="156590"/>
                  </a:lnTo>
                  <a:lnTo>
                    <a:pt x="166598" y="155701"/>
                  </a:lnTo>
                  <a:lnTo>
                    <a:pt x="163804" y="154812"/>
                  </a:lnTo>
                  <a:lnTo>
                    <a:pt x="160743" y="154050"/>
                  </a:lnTo>
                  <a:lnTo>
                    <a:pt x="157391" y="153288"/>
                  </a:lnTo>
                  <a:lnTo>
                    <a:pt x="154038" y="152400"/>
                  </a:lnTo>
                  <a:lnTo>
                    <a:pt x="150355" y="152018"/>
                  </a:lnTo>
                  <a:lnTo>
                    <a:pt x="146342" y="152018"/>
                  </a:lnTo>
                  <a:lnTo>
                    <a:pt x="141655" y="152018"/>
                  </a:lnTo>
                  <a:lnTo>
                    <a:pt x="136956" y="153034"/>
                  </a:lnTo>
                  <a:lnTo>
                    <a:pt x="132270" y="154939"/>
                  </a:lnTo>
                  <a:lnTo>
                    <a:pt x="127584" y="156844"/>
                  </a:lnTo>
                  <a:lnTo>
                    <a:pt x="122732" y="159765"/>
                  </a:lnTo>
                  <a:lnTo>
                    <a:pt x="117703" y="163829"/>
                  </a:lnTo>
                  <a:lnTo>
                    <a:pt x="112687" y="167766"/>
                  </a:lnTo>
                  <a:lnTo>
                    <a:pt x="84391" y="204596"/>
                  </a:lnTo>
                  <a:lnTo>
                    <a:pt x="84391" y="390778"/>
                  </a:lnTo>
                  <a:lnTo>
                    <a:pt x="84391" y="393064"/>
                  </a:lnTo>
                  <a:lnTo>
                    <a:pt x="83718" y="394969"/>
                  </a:lnTo>
                  <a:lnTo>
                    <a:pt x="82384" y="396620"/>
                  </a:lnTo>
                  <a:lnTo>
                    <a:pt x="81038" y="398399"/>
                  </a:lnTo>
                  <a:lnTo>
                    <a:pt x="78752" y="399795"/>
                  </a:lnTo>
                  <a:lnTo>
                    <a:pt x="75514" y="400812"/>
                  </a:lnTo>
                  <a:lnTo>
                    <a:pt x="72275" y="401954"/>
                  </a:lnTo>
                  <a:lnTo>
                    <a:pt x="67983" y="402843"/>
                  </a:lnTo>
                  <a:lnTo>
                    <a:pt x="62623" y="403351"/>
                  </a:lnTo>
                  <a:lnTo>
                    <a:pt x="57264" y="403987"/>
                  </a:lnTo>
                  <a:lnTo>
                    <a:pt x="50457" y="404240"/>
                  </a:lnTo>
                  <a:lnTo>
                    <a:pt x="42202" y="404240"/>
                  </a:lnTo>
                  <a:lnTo>
                    <a:pt x="33934" y="404240"/>
                  </a:lnTo>
                  <a:lnTo>
                    <a:pt x="27127" y="403987"/>
                  </a:lnTo>
                  <a:lnTo>
                    <a:pt x="21767" y="403351"/>
                  </a:lnTo>
                  <a:lnTo>
                    <a:pt x="16408" y="402843"/>
                  </a:lnTo>
                  <a:lnTo>
                    <a:pt x="12115" y="401954"/>
                  </a:lnTo>
                  <a:lnTo>
                    <a:pt x="8877" y="400812"/>
                  </a:lnTo>
                  <a:lnTo>
                    <a:pt x="5638" y="399795"/>
                  </a:lnTo>
                  <a:lnTo>
                    <a:pt x="3352" y="398399"/>
                  </a:lnTo>
                  <a:lnTo>
                    <a:pt x="2006" y="396620"/>
                  </a:lnTo>
                  <a:lnTo>
                    <a:pt x="673" y="394969"/>
                  </a:lnTo>
                  <a:lnTo>
                    <a:pt x="0" y="393064"/>
                  </a:lnTo>
                  <a:lnTo>
                    <a:pt x="0" y="390778"/>
                  </a:lnTo>
                  <a:lnTo>
                    <a:pt x="0" y="92075"/>
                  </a:lnTo>
                  <a:lnTo>
                    <a:pt x="0" y="89915"/>
                  </a:lnTo>
                  <a:lnTo>
                    <a:pt x="558" y="87883"/>
                  </a:lnTo>
                  <a:lnTo>
                    <a:pt x="1676" y="86232"/>
                  </a:lnTo>
                  <a:lnTo>
                    <a:pt x="2793" y="84581"/>
                  </a:lnTo>
                  <a:lnTo>
                    <a:pt x="18922" y="79628"/>
                  </a:lnTo>
                  <a:lnTo>
                    <a:pt x="23494" y="78993"/>
                  </a:lnTo>
                  <a:lnTo>
                    <a:pt x="29248" y="78739"/>
                  </a:lnTo>
                  <a:lnTo>
                    <a:pt x="36169" y="78739"/>
                  </a:lnTo>
                  <a:lnTo>
                    <a:pt x="43306" y="78739"/>
                  </a:lnTo>
                  <a:lnTo>
                    <a:pt x="49225" y="78993"/>
                  </a:lnTo>
                  <a:lnTo>
                    <a:pt x="53911" y="79628"/>
                  </a:lnTo>
                  <a:lnTo>
                    <a:pt x="58610" y="80137"/>
                  </a:lnTo>
                  <a:lnTo>
                    <a:pt x="70319" y="86232"/>
                  </a:lnTo>
                  <a:lnTo>
                    <a:pt x="71437" y="87883"/>
                  </a:lnTo>
                  <a:lnTo>
                    <a:pt x="71996" y="89915"/>
                  </a:lnTo>
                  <a:lnTo>
                    <a:pt x="71996" y="92075"/>
                  </a:lnTo>
                  <a:lnTo>
                    <a:pt x="71996" y="129285"/>
                  </a:lnTo>
                  <a:lnTo>
                    <a:pt x="99223" y="96510"/>
                  </a:lnTo>
                  <a:lnTo>
                    <a:pt x="132613" y="75564"/>
                  </a:lnTo>
                  <a:lnTo>
                    <a:pt x="138861" y="73913"/>
                  </a:lnTo>
                  <a:lnTo>
                    <a:pt x="145110" y="73025"/>
                  </a:lnTo>
                  <a:lnTo>
                    <a:pt x="151358" y="73025"/>
                  </a:lnTo>
                  <a:close/>
                </a:path>
                <a:path w="4138295" h="523875">
                  <a:moveTo>
                    <a:pt x="3133191" y="0"/>
                  </a:moveTo>
                  <a:lnTo>
                    <a:pt x="3141446" y="0"/>
                  </a:lnTo>
                  <a:lnTo>
                    <a:pt x="3148304" y="253"/>
                  </a:lnTo>
                  <a:lnTo>
                    <a:pt x="3153765" y="888"/>
                  </a:lnTo>
                  <a:lnTo>
                    <a:pt x="3159226" y="1396"/>
                  </a:lnTo>
                  <a:lnTo>
                    <a:pt x="3175355" y="11810"/>
                  </a:lnTo>
                  <a:lnTo>
                    <a:pt x="3175355" y="14096"/>
                  </a:lnTo>
                  <a:lnTo>
                    <a:pt x="3175355" y="80771"/>
                  </a:lnTo>
                  <a:lnTo>
                    <a:pt x="3240379" y="80771"/>
                  </a:lnTo>
                  <a:lnTo>
                    <a:pt x="3242665" y="80771"/>
                  </a:lnTo>
                  <a:lnTo>
                    <a:pt x="3244570" y="81279"/>
                  </a:lnTo>
                  <a:lnTo>
                    <a:pt x="3253714" y="108457"/>
                  </a:lnTo>
                  <a:lnTo>
                    <a:pt x="3253714" y="114934"/>
                  </a:lnTo>
                  <a:lnTo>
                    <a:pt x="3244951" y="149097"/>
                  </a:lnTo>
                  <a:lnTo>
                    <a:pt x="3240760" y="149097"/>
                  </a:lnTo>
                  <a:lnTo>
                    <a:pt x="3175355" y="149097"/>
                  </a:lnTo>
                  <a:lnTo>
                    <a:pt x="3175355" y="289305"/>
                  </a:lnTo>
                  <a:lnTo>
                    <a:pt x="3175851" y="300809"/>
                  </a:lnTo>
                  <a:lnTo>
                    <a:pt x="3193818" y="335152"/>
                  </a:lnTo>
                  <a:lnTo>
                    <a:pt x="3210534" y="338200"/>
                  </a:lnTo>
                  <a:lnTo>
                    <a:pt x="3214979" y="338200"/>
                  </a:lnTo>
                  <a:lnTo>
                    <a:pt x="3219043" y="337819"/>
                  </a:lnTo>
                  <a:lnTo>
                    <a:pt x="3222599" y="337057"/>
                  </a:lnTo>
                  <a:lnTo>
                    <a:pt x="3226155" y="336295"/>
                  </a:lnTo>
                  <a:lnTo>
                    <a:pt x="3229330" y="335406"/>
                  </a:lnTo>
                  <a:lnTo>
                    <a:pt x="3232124" y="334390"/>
                  </a:lnTo>
                  <a:lnTo>
                    <a:pt x="3234918" y="333375"/>
                  </a:lnTo>
                  <a:lnTo>
                    <a:pt x="3237331" y="332485"/>
                  </a:lnTo>
                  <a:lnTo>
                    <a:pt x="3239236" y="331724"/>
                  </a:lnTo>
                  <a:lnTo>
                    <a:pt x="3241141" y="330962"/>
                  </a:lnTo>
                  <a:lnTo>
                    <a:pt x="3242792" y="330580"/>
                  </a:lnTo>
                  <a:lnTo>
                    <a:pt x="3244443" y="330580"/>
                  </a:lnTo>
                  <a:lnTo>
                    <a:pt x="3245713" y="330580"/>
                  </a:lnTo>
                  <a:lnTo>
                    <a:pt x="3246983" y="330962"/>
                  </a:lnTo>
                  <a:lnTo>
                    <a:pt x="3248253" y="331724"/>
                  </a:lnTo>
                  <a:lnTo>
                    <a:pt x="3249523" y="332485"/>
                  </a:lnTo>
                  <a:lnTo>
                    <a:pt x="3250412" y="334009"/>
                  </a:lnTo>
                  <a:lnTo>
                    <a:pt x="3251047" y="336422"/>
                  </a:lnTo>
                  <a:lnTo>
                    <a:pt x="3251809" y="338708"/>
                  </a:lnTo>
                  <a:lnTo>
                    <a:pt x="3252317" y="341883"/>
                  </a:lnTo>
                  <a:lnTo>
                    <a:pt x="3252952" y="345947"/>
                  </a:lnTo>
                  <a:lnTo>
                    <a:pt x="3253460" y="350012"/>
                  </a:lnTo>
                  <a:lnTo>
                    <a:pt x="3253714" y="355091"/>
                  </a:lnTo>
                  <a:lnTo>
                    <a:pt x="3253714" y="361314"/>
                  </a:lnTo>
                  <a:lnTo>
                    <a:pt x="3253714" y="371220"/>
                  </a:lnTo>
                  <a:lnTo>
                    <a:pt x="3253206" y="378713"/>
                  </a:lnTo>
                  <a:lnTo>
                    <a:pt x="3251936" y="383920"/>
                  </a:lnTo>
                  <a:lnTo>
                    <a:pt x="3250666" y="389254"/>
                  </a:lnTo>
                  <a:lnTo>
                    <a:pt x="3238220" y="400684"/>
                  </a:lnTo>
                  <a:lnTo>
                    <a:pt x="3234283" y="402335"/>
                  </a:lnTo>
                  <a:lnTo>
                    <a:pt x="3229711" y="403859"/>
                  </a:lnTo>
                  <a:lnTo>
                    <a:pt x="3224504" y="405002"/>
                  </a:lnTo>
                  <a:lnTo>
                    <a:pt x="3219170" y="406272"/>
                  </a:lnTo>
                  <a:lnTo>
                    <a:pt x="3213582" y="407288"/>
                  </a:lnTo>
                  <a:lnTo>
                    <a:pt x="3207359" y="407924"/>
                  </a:lnTo>
                  <a:lnTo>
                    <a:pt x="3201263" y="408558"/>
                  </a:lnTo>
                  <a:lnTo>
                    <a:pt x="3195040" y="408939"/>
                  </a:lnTo>
                  <a:lnTo>
                    <a:pt x="3188817" y="408939"/>
                  </a:lnTo>
                  <a:lnTo>
                    <a:pt x="3145256" y="402589"/>
                  </a:lnTo>
                  <a:lnTo>
                    <a:pt x="3109158" y="375902"/>
                  </a:lnTo>
                  <a:lnTo>
                    <a:pt x="3094569" y="339155"/>
                  </a:lnTo>
                  <a:lnTo>
                    <a:pt x="3091408" y="302132"/>
                  </a:lnTo>
                  <a:lnTo>
                    <a:pt x="3091408" y="149097"/>
                  </a:lnTo>
                  <a:lnTo>
                    <a:pt x="3055467" y="149097"/>
                  </a:lnTo>
                  <a:lnTo>
                    <a:pt x="3051276" y="149097"/>
                  </a:lnTo>
                  <a:lnTo>
                    <a:pt x="3048101" y="146430"/>
                  </a:lnTo>
                  <a:lnTo>
                    <a:pt x="3042513" y="114934"/>
                  </a:lnTo>
                  <a:lnTo>
                    <a:pt x="3042513" y="108457"/>
                  </a:lnTo>
                  <a:lnTo>
                    <a:pt x="3053689" y="80771"/>
                  </a:lnTo>
                  <a:lnTo>
                    <a:pt x="3055848" y="80771"/>
                  </a:lnTo>
                  <a:lnTo>
                    <a:pt x="3091408" y="80771"/>
                  </a:lnTo>
                  <a:lnTo>
                    <a:pt x="3091408" y="14096"/>
                  </a:lnTo>
                  <a:lnTo>
                    <a:pt x="3091408" y="11810"/>
                  </a:lnTo>
                  <a:lnTo>
                    <a:pt x="3091916" y="9905"/>
                  </a:lnTo>
                  <a:lnTo>
                    <a:pt x="3093186" y="8127"/>
                  </a:lnTo>
                  <a:lnTo>
                    <a:pt x="3094456" y="6350"/>
                  </a:lnTo>
                  <a:lnTo>
                    <a:pt x="3096615" y="4825"/>
                  </a:lnTo>
                  <a:lnTo>
                    <a:pt x="3099917" y="3555"/>
                  </a:lnTo>
                  <a:lnTo>
                    <a:pt x="3103092" y="2285"/>
                  </a:lnTo>
                  <a:lnTo>
                    <a:pt x="3107537" y="1396"/>
                  </a:lnTo>
                  <a:lnTo>
                    <a:pt x="3112998" y="888"/>
                  </a:lnTo>
                  <a:lnTo>
                    <a:pt x="3118459" y="253"/>
                  </a:lnTo>
                  <a:lnTo>
                    <a:pt x="3125190" y="0"/>
                  </a:lnTo>
                  <a:lnTo>
                    <a:pt x="3133191" y="0"/>
                  </a:lnTo>
                  <a:close/>
                </a:path>
                <a:path w="4138295" h="523875">
                  <a:moveTo>
                    <a:pt x="2569311" y="0"/>
                  </a:moveTo>
                  <a:lnTo>
                    <a:pt x="2577566" y="0"/>
                  </a:lnTo>
                  <a:lnTo>
                    <a:pt x="2584424" y="253"/>
                  </a:lnTo>
                  <a:lnTo>
                    <a:pt x="2589885" y="888"/>
                  </a:lnTo>
                  <a:lnTo>
                    <a:pt x="2595346" y="1396"/>
                  </a:lnTo>
                  <a:lnTo>
                    <a:pt x="2611475" y="11810"/>
                  </a:lnTo>
                  <a:lnTo>
                    <a:pt x="2611475" y="14096"/>
                  </a:lnTo>
                  <a:lnTo>
                    <a:pt x="2611475" y="80771"/>
                  </a:lnTo>
                  <a:lnTo>
                    <a:pt x="2676499" y="80771"/>
                  </a:lnTo>
                  <a:lnTo>
                    <a:pt x="2678785" y="80771"/>
                  </a:lnTo>
                  <a:lnTo>
                    <a:pt x="2680690" y="81279"/>
                  </a:lnTo>
                  <a:lnTo>
                    <a:pt x="2689834" y="108457"/>
                  </a:lnTo>
                  <a:lnTo>
                    <a:pt x="2689834" y="114934"/>
                  </a:lnTo>
                  <a:lnTo>
                    <a:pt x="2681071" y="149097"/>
                  </a:lnTo>
                  <a:lnTo>
                    <a:pt x="2676880" y="149097"/>
                  </a:lnTo>
                  <a:lnTo>
                    <a:pt x="2611475" y="149097"/>
                  </a:lnTo>
                  <a:lnTo>
                    <a:pt x="2611475" y="289305"/>
                  </a:lnTo>
                  <a:lnTo>
                    <a:pt x="2611971" y="300809"/>
                  </a:lnTo>
                  <a:lnTo>
                    <a:pt x="2629938" y="335152"/>
                  </a:lnTo>
                  <a:lnTo>
                    <a:pt x="2646654" y="338200"/>
                  </a:lnTo>
                  <a:lnTo>
                    <a:pt x="2651099" y="338200"/>
                  </a:lnTo>
                  <a:lnTo>
                    <a:pt x="2677261" y="330962"/>
                  </a:lnTo>
                  <a:lnTo>
                    <a:pt x="2678912" y="330580"/>
                  </a:lnTo>
                  <a:lnTo>
                    <a:pt x="2680563" y="330580"/>
                  </a:lnTo>
                  <a:lnTo>
                    <a:pt x="2681833" y="330580"/>
                  </a:lnTo>
                  <a:lnTo>
                    <a:pt x="2683103" y="330962"/>
                  </a:lnTo>
                  <a:lnTo>
                    <a:pt x="2684373" y="331724"/>
                  </a:lnTo>
                  <a:lnTo>
                    <a:pt x="2685643" y="332485"/>
                  </a:lnTo>
                  <a:lnTo>
                    <a:pt x="2686532" y="334009"/>
                  </a:lnTo>
                  <a:lnTo>
                    <a:pt x="2687167" y="336422"/>
                  </a:lnTo>
                  <a:lnTo>
                    <a:pt x="2687929" y="338708"/>
                  </a:lnTo>
                  <a:lnTo>
                    <a:pt x="2688437" y="341883"/>
                  </a:lnTo>
                  <a:lnTo>
                    <a:pt x="2689072" y="345947"/>
                  </a:lnTo>
                  <a:lnTo>
                    <a:pt x="2689580" y="350012"/>
                  </a:lnTo>
                  <a:lnTo>
                    <a:pt x="2689834" y="355091"/>
                  </a:lnTo>
                  <a:lnTo>
                    <a:pt x="2689834" y="361314"/>
                  </a:lnTo>
                  <a:lnTo>
                    <a:pt x="2689834" y="371220"/>
                  </a:lnTo>
                  <a:lnTo>
                    <a:pt x="2689326" y="378713"/>
                  </a:lnTo>
                  <a:lnTo>
                    <a:pt x="2688056" y="383920"/>
                  </a:lnTo>
                  <a:lnTo>
                    <a:pt x="2686786" y="389254"/>
                  </a:lnTo>
                  <a:lnTo>
                    <a:pt x="2674340" y="400684"/>
                  </a:lnTo>
                  <a:lnTo>
                    <a:pt x="2670403" y="402335"/>
                  </a:lnTo>
                  <a:lnTo>
                    <a:pt x="2665831" y="403859"/>
                  </a:lnTo>
                  <a:lnTo>
                    <a:pt x="2660624" y="405002"/>
                  </a:lnTo>
                  <a:lnTo>
                    <a:pt x="2655290" y="406272"/>
                  </a:lnTo>
                  <a:lnTo>
                    <a:pt x="2649702" y="407288"/>
                  </a:lnTo>
                  <a:lnTo>
                    <a:pt x="2643479" y="407924"/>
                  </a:lnTo>
                  <a:lnTo>
                    <a:pt x="2637383" y="408558"/>
                  </a:lnTo>
                  <a:lnTo>
                    <a:pt x="2631160" y="408939"/>
                  </a:lnTo>
                  <a:lnTo>
                    <a:pt x="2624937" y="408939"/>
                  </a:lnTo>
                  <a:lnTo>
                    <a:pt x="2581376" y="402589"/>
                  </a:lnTo>
                  <a:lnTo>
                    <a:pt x="2545278" y="375902"/>
                  </a:lnTo>
                  <a:lnTo>
                    <a:pt x="2530689" y="339155"/>
                  </a:lnTo>
                  <a:lnTo>
                    <a:pt x="2527528" y="302132"/>
                  </a:lnTo>
                  <a:lnTo>
                    <a:pt x="2527528" y="149097"/>
                  </a:lnTo>
                  <a:lnTo>
                    <a:pt x="2491587" y="149097"/>
                  </a:lnTo>
                  <a:lnTo>
                    <a:pt x="2487396" y="149097"/>
                  </a:lnTo>
                  <a:lnTo>
                    <a:pt x="2484221" y="146430"/>
                  </a:lnTo>
                  <a:lnTo>
                    <a:pt x="2478633" y="114934"/>
                  </a:lnTo>
                  <a:lnTo>
                    <a:pt x="2478633" y="108457"/>
                  </a:lnTo>
                  <a:lnTo>
                    <a:pt x="2489809" y="80771"/>
                  </a:lnTo>
                  <a:lnTo>
                    <a:pt x="2491968" y="80771"/>
                  </a:lnTo>
                  <a:lnTo>
                    <a:pt x="2527528" y="80771"/>
                  </a:lnTo>
                  <a:lnTo>
                    <a:pt x="2527528" y="14096"/>
                  </a:lnTo>
                  <a:lnTo>
                    <a:pt x="2527528" y="11810"/>
                  </a:lnTo>
                  <a:lnTo>
                    <a:pt x="2528036" y="9905"/>
                  </a:lnTo>
                  <a:lnTo>
                    <a:pt x="2529306" y="8127"/>
                  </a:lnTo>
                  <a:lnTo>
                    <a:pt x="2530576" y="6350"/>
                  </a:lnTo>
                  <a:lnTo>
                    <a:pt x="2532735" y="4825"/>
                  </a:lnTo>
                  <a:lnTo>
                    <a:pt x="2536037" y="3555"/>
                  </a:lnTo>
                  <a:lnTo>
                    <a:pt x="2539212" y="2285"/>
                  </a:lnTo>
                  <a:lnTo>
                    <a:pt x="2543657" y="1396"/>
                  </a:lnTo>
                  <a:lnTo>
                    <a:pt x="2549118" y="888"/>
                  </a:lnTo>
                  <a:lnTo>
                    <a:pt x="2554579" y="253"/>
                  </a:lnTo>
                  <a:lnTo>
                    <a:pt x="2561310" y="0"/>
                  </a:lnTo>
                  <a:lnTo>
                    <a:pt x="2569311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6680" y="2467482"/>
              <a:ext cx="107823" cy="990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500" y="3005327"/>
              <a:ext cx="4372356" cy="441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1500" y="3005327"/>
              <a:ext cx="4372610" cy="44450"/>
            </a:xfrm>
            <a:custGeom>
              <a:avLst/>
              <a:gdLst/>
              <a:ahLst/>
              <a:cxnLst/>
              <a:rect l="l" t="t" r="r" b="b"/>
              <a:pathLst>
                <a:path w="4372610" h="44450">
                  <a:moveTo>
                    <a:pt x="0" y="0"/>
                  </a:moveTo>
                  <a:lnTo>
                    <a:pt x="2186178" y="0"/>
                  </a:lnTo>
                  <a:lnTo>
                    <a:pt x="4372356" y="0"/>
                  </a:lnTo>
                  <a:lnTo>
                    <a:pt x="4372356" y="44196"/>
                  </a:lnTo>
                  <a:lnTo>
                    <a:pt x="2186178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5319" y="2510916"/>
              <a:ext cx="3594480" cy="5252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7997" y="2910077"/>
              <a:ext cx="128523" cy="802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05779" y="2799333"/>
              <a:ext cx="106553" cy="875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7074" y="2688843"/>
              <a:ext cx="140970" cy="1911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68664" y="2682620"/>
              <a:ext cx="100329" cy="10083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59624" y="2682620"/>
              <a:ext cx="122681" cy="7823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65319" y="2570098"/>
              <a:ext cx="3594735" cy="466090"/>
            </a:xfrm>
            <a:custGeom>
              <a:avLst/>
              <a:gdLst/>
              <a:ahLst/>
              <a:cxnLst/>
              <a:rect l="l" t="t" r="r" b="b"/>
              <a:pathLst>
                <a:path w="3594734" h="466089">
                  <a:moveTo>
                    <a:pt x="2915665" y="69976"/>
                  </a:moveTo>
                  <a:lnTo>
                    <a:pt x="2922904" y="69976"/>
                  </a:lnTo>
                  <a:lnTo>
                    <a:pt x="2929001" y="70230"/>
                  </a:lnTo>
                  <a:lnTo>
                    <a:pt x="2933827" y="70865"/>
                  </a:lnTo>
                  <a:lnTo>
                    <a:pt x="2938526" y="71500"/>
                  </a:lnTo>
                  <a:lnTo>
                    <a:pt x="2942335" y="72262"/>
                  </a:lnTo>
                  <a:lnTo>
                    <a:pt x="2945256" y="73405"/>
                  </a:lnTo>
                  <a:lnTo>
                    <a:pt x="2948051" y="74422"/>
                  </a:lnTo>
                  <a:lnTo>
                    <a:pt x="2950082" y="75818"/>
                  </a:lnTo>
                  <a:lnTo>
                    <a:pt x="2951353" y="77215"/>
                  </a:lnTo>
                  <a:lnTo>
                    <a:pt x="2952496" y="78739"/>
                  </a:lnTo>
                  <a:lnTo>
                    <a:pt x="2953130" y="80517"/>
                  </a:lnTo>
                  <a:lnTo>
                    <a:pt x="2953130" y="82423"/>
                  </a:lnTo>
                  <a:lnTo>
                    <a:pt x="2953130" y="347345"/>
                  </a:lnTo>
                  <a:lnTo>
                    <a:pt x="2953130" y="349376"/>
                  </a:lnTo>
                  <a:lnTo>
                    <a:pt x="2952496" y="351154"/>
                  </a:lnTo>
                  <a:lnTo>
                    <a:pt x="2922904" y="359283"/>
                  </a:lnTo>
                  <a:lnTo>
                    <a:pt x="2915665" y="359283"/>
                  </a:lnTo>
                  <a:lnTo>
                    <a:pt x="2908300" y="359283"/>
                  </a:lnTo>
                  <a:lnTo>
                    <a:pt x="2902204" y="359028"/>
                  </a:lnTo>
                  <a:lnTo>
                    <a:pt x="2897504" y="358521"/>
                  </a:lnTo>
                  <a:lnTo>
                    <a:pt x="2892679" y="358013"/>
                  </a:lnTo>
                  <a:lnTo>
                    <a:pt x="2878074" y="349376"/>
                  </a:lnTo>
                  <a:lnTo>
                    <a:pt x="2878074" y="347345"/>
                  </a:lnTo>
                  <a:lnTo>
                    <a:pt x="2878074" y="82423"/>
                  </a:lnTo>
                  <a:lnTo>
                    <a:pt x="2878074" y="80517"/>
                  </a:lnTo>
                  <a:lnTo>
                    <a:pt x="2878708" y="78739"/>
                  </a:lnTo>
                  <a:lnTo>
                    <a:pt x="2879852" y="77215"/>
                  </a:lnTo>
                  <a:lnTo>
                    <a:pt x="2881122" y="75818"/>
                  </a:lnTo>
                  <a:lnTo>
                    <a:pt x="2883154" y="74422"/>
                  </a:lnTo>
                  <a:lnTo>
                    <a:pt x="2885948" y="73405"/>
                  </a:lnTo>
                  <a:lnTo>
                    <a:pt x="2888869" y="72262"/>
                  </a:lnTo>
                  <a:lnTo>
                    <a:pt x="2892679" y="71500"/>
                  </a:lnTo>
                  <a:lnTo>
                    <a:pt x="2897504" y="70865"/>
                  </a:lnTo>
                  <a:lnTo>
                    <a:pt x="2902204" y="70230"/>
                  </a:lnTo>
                  <a:lnTo>
                    <a:pt x="2908300" y="69976"/>
                  </a:lnTo>
                  <a:lnTo>
                    <a:pt x="2915665" y="69976"/>
                  </a:lnTo>
                  <a:close/>
                </a:path>
                <a:path w="3594734" h="466089">
                  <a:moveTo>
                    <a:pt x="3453637" y="66039"/>
                  </a:moveTo>
                  <a:lnTo>
                    <a:pt x="3462020" y="66039"/>
                  </a:lnTo>
                  <a:lnTo>
                    <a:pt x="3470021" y="66548"/>
                  </a:lnTo>
                  <a:lnTo>
                    <a:pt x="3477640" y="67563"/>
                  </a:lnTo>
                  <a:lnTo>
                    <a:pt x="3485260" y="68579"/>
                  </a:lnTo>
                  <a:lnTo>
                    <a:pt x="3492373" y="69976"/>
                  </a:lnTo>
                  <a:lnTo>
                    <a:pt x="3498850" y="71754"/>
                  </a:lnTo>
                  <a:lnTo>
                    <a:pt x="3583178" y="71754"/>
                  </a:lnTo>
                  <a:lnTo>
                    <a:pt x="3586479" y="71754"/>
                  </a:lnTo>
                  <a:lnTo>
                    <a:pt x="3589274" y="73913"/>
                  </a:lnTo>
                  <a:lnTo>
                    <a:pt x="3591305" y="78359"/>
                  </a:lnTo>
                  <a:lnTo>
                    <a:pt x="3593337" y="82676"/>
                  </a:lnTo>
                  <a:lnTo>
                    <a:pt x="3594480" y="90042"/>
                  </a:lnTo>
                  <a:lnTo>
                    <a:pt x="3594480" y="100329"/>
                  </a:lnTo>
                  <a:lnTo>
                    <a:pt x="3594480" y="109854"/>
                  </a:lnTo>
                  <a:lnTo>
                    <a:pt x="3593337" y="116839"/>
                  </a:lnTo>
                  <a:lnTo>
                    <a:pt x="3591179" y="121412"/>
                  </a:lnTo>
                  <a:lnTo>
                    <a:pt x="3589020" y="125984"/>
                  </a:lnTo>
                  <a:lnTo>
                    <a:pt x="3586353" y="128270"/>
                  </a:lnTo>
                  <a:lnTo>
                    <a:pt x="3583178" y="128270"/>
                  </a:lnTo>
                  <a:lnTo>
                    <a:pt x="3551935" y="128270"/>
                  </a:lnTo>
                  <a:lnTo>
                    <a:pt x="3556254" y="133096"/>
                  </a:lnTo>
                  <a:lnTo>
                    <a:pt x="3559429" y="138429"/>
                  </a:lnTo>
                  <a:lnTo>
                    <a:pt x="3561206" y="144525"/>
                  </a:lnTo>
                  <a:lnTo>
                    <a:pt x="3563111" y="150622"/>
                  </a:lnTo>
                  <a:lnTo>
                    <a:pt x="3564128" y="156845"/>
                  </a:lnTo>
                  <a:lnTo>
                    <a:pt x="3564128" y="163449"/>
                  </a:lnTo>
                  <a:lnTo>
                    <a:pt x="3556380" y="204597"/>
                  </a:lnTo>
                  <a:lnTo>
                    <a:pt x="3526557" y="240833"/>
                  </a:lnTo>
                  <a:lnTo>
                    <a:pt x="3488878" y="256579"/>
                  </a:lnTo>
                  <a:lnTo>
                    <a:pt x="3453891" y="260223"/>
                  </a:lnTo>
                  <a:lnTo>
                    <a:pt x="3445382" y="260223"/>
                  </a:lnTo>
                  <a:lnTo>
                    <a:pt x="3411728" y="249809"/>
                  </a:lnTo>
                  <a:lnTo>
                    <a:pt x="3409314" y="252349"/>
                  </a:lnTo>
                  <a:lnTo>
                    <a:pt x="3407155" y="255397"/>
                  </a:lnTo>
                  <a:lnTo>
                    <a:pt x="3405251" y="258952"/>
                  </a:lnTo>
                  <a:lnTo>
                    <a:pt x="3403346" y="262509"/>
                  </a:lnTo>
                  <a:lnTo>
                    <a:pt x="3402456" y="266573"/>
                  </a:lnTo>
                  <a:lnTo>
                    <a:pt x="3402456" y="270890"/>
                  </a:lnTo>
                  <a:lnTo>
                    <a:pt x="3402456" y="276605"/>
                  </a:lnTo>
                  <a:lnTo>
                    <a:pt x="3404997" y="281304"/>
                  </a:lnTo>
                  <a:lnTo>
                    <a:pt x="3410077" y="284988"/>
                  </a:lnTo>
                  <a:lnTo>
                    <a:pt x="3415156" y="288671"/>
                  </a:lnTo>
                  <a:lnTo>
                    <a:pt x="3422141" y="290702"/>
                  </a:lnTo>
                  <a:lnTo>
                    <a:pt x="3431285" y="291084"/>
                  </a:lnTo>
                  <a:lnTo>
                    <a:pt x="3495929" y="293497"/>
                  </a:lnTo>
                  <a:lnTo>
                    <a:pt x="3506952" y="294257"/>
                  </a:lnTo>
                  <a:lnTo>
                    <a:pt x="3544708" y="302893"/>
                  </a:lnTo>
                  <a:lnTo>
                    <a:pt x="3576669" y="326389"/>
                  </a:lnTo>
                  <a:lnTo>
                    <a:pt x="3590520" y="362507"/>
                  </a:lnTo>
                  <a:lnTo>
                    <a:pt x="3590925" y="371221"/>
                  </a:lnTo>
                  <a:lnTo>
                    <a:pt x="3590379" y="380890"/>
                  </a:lnTo>
                  <a:lnTo>
                    <a:pt x="3571430" y="424497"/>
                  </a:lnTo>
                  <a:lnTo>
                    <a:pt x="3536870" y="449945"/>
                  </a:lnTo>
                  <a:lnTo>
                    <a:pt x="3499477" y="461964"/>
                  </a:lnTo>
                  <a:lnTo>
                    <a:pt x="3452113" y="466089"/>
                  </a:lnTo>
                  <a:lnTo>
                    <a:pt x="3435780" y="465756"/>
                  </a:lnTo>
                  <a:lnTo>
                    <a:pt x="3394329" y="460755"/>
                  </a:lnTo>
                  <a:lnTo>
                    <a:pt x="3354958" y="445897"/>
                  </a:lnTo>
                  <a:lnTo>
                    <a:pt x="3329586" y="416351"/>
                  </a:lnTo>
                  <a:lnTo>
                    <a:pt x="3325622" y="394080"/>
                  </a:lnTo>
                  <a:lnTo>
                    <a:pt x="3325622" y="387603"/>
                  </a:lnTo>
                  <a:lnTo>
                    <a:pt x="3326510" y="381253"/>
                  </a:lnTo>
                  <a:lnTo>
                    <a:pt x="3328161" y="375412"/>
                  </a:lnTo>
                  <a:lnTo>
                    <a:pt x="3329812" y="369442"/>
                  </a:lnTo>
                  <a:lnTo>
                    <a:pt x="3332353" y="363727"/>
                  </a:lnTo>
                  <a:lnTo>
                    <a:pt x="3335654" y="358266"/>
                  </a:lnTo>
                  <a:lnTo>
                    <a:pt x="3338956" y="352805"/>
                  </a:lnTo>
                  <a:lnTo>
                    <a:pt x="3342894" y="347599"/>
                  </a:lnTo>
                  <a:lnTo>
                    <a:pt x="3347720" y="342646"/>
                  </a:lnTo>
                  <a:lnTo>
                    <a:pt x="3352419" y="337692"/>
                  </a:lnTo>
                  <a:lnTo>
                    <a:pt x="3357879" y="332866"/>
                  </a:lnTo>
                  <a:lnTo>
                    <a:pt x="3364103" y="328295"/>
                  </a:lnTo>
                  <a:lnTo>
                    <a:pt x="3358006" y="324576"/>
                  </a:lnTo>
                  <a:lnTo>
                    <a:pt x="3337736" y="290857"/>
                  </a:lnTo>
                  <a:lnTo>
                    <a:pt x="3337305" y="283972"/>
                  </a:lnTo>
                  <a:lnTo>
                    <a:pt x="3337806" y="275399"/>
                  </a:lnTo>
                  <a:lnTo>
                    <a:pt x="3354530" y="238236"/>
                  </a:lnTo>
                  <a:lnTo>
                    <a:pt x="3366134" y="225933"/>
                  </a:lnTo>
                  <a:lnTo>
                    <a:pt x="3361178" y="220452"/>
                  </a:lnTo>
                  <a:lnTo>
                    <a:pt x="3344814" y="184562"/>
                  </a:lnTo>
                  <a:lnTo>
                    <a:pt x="3343275" y="164591"/>
                  </a:lnTo>
                  <a:lnTo>
                    <a:pt x="3343777" y="153281"/>
                  </a:lnTo>
                  <a:lnTo>
                    <a:pt x="3355901" y="114276"/>
                  </a:lnTo>
                  <a:lnTo>
                    <a:pt x="3381807" y="86201"/>
                  </a:lnTo>
                  <a:lnTo>
                    <a:pt x="3419419" y="69844"/>
                  </a:lnTo>
                  <a:lnTo>
                    <a:pt x="3441707" y="66466"/>
                  </a:lnTo>
                  <a:lnTo>
                    <a:pt x="3453637" y="66039"/>
                  </a:lnTo>
                  <a:close/>
                </a:path>
                <a:path w="3594734" h="466089">
                  <a:moveTo>
                    <a:pt x="3183762" y="64897"/>
                  </a:moveTo>
                  <a:lnTo>
                    <a:pt x="3229482" y="73787"/>
                  </a:lnTo>
                  <a:lnTo>
                    <a:pt x="3259454" y="98043"/>
                  </a:lnTo>
                  <a:lnTo>
                    <a:pt x="3275964" y="133985"/>
                  </a:lnTo>
                  <a:lnTo>
                    <a:pt x="3281045" y="183387"/>
                  </a:lnTo>
                  <a:lnTo>
                    <a:pt x="3281045" y="347345"/>
                  </a:lnTo>
                  <a:lnTo>
                    <a:pt x="3281045" y="349376"/>
                  </a:lnTo>
                  <a:lnTo>
                    <a:pt x="3280409" y="351154"/>
                  </a:lnTo>
                  <a:lnTo>
                    <a:pt x="3279266" y="352551"/>
                  </a:lnTo>
                  <a:lnTo>
                    <a:pt x="3278124" y="354075"/>
                  </a:lnTo>
                  <a:lnTo>
                    <a:pt x="3250946" y="359283"/>
                  </a:lnTo>
                  <a:lnTo>
                    <a:pt x="3243833" y="359283"/>
                  </a:lnTo>
                  <a:lnTo>
                    <a:pt x="3236467" y="359283"/>
                  </a:lnTo>
                  <a:lnTo>
                    <a:pt x="3208147" y="352551"/>
                  </a:lnTo>
                  <a:lnTo>
                    <a:pt x="3207004" y="351154"/>
                  </a:lnTo>
                  <a:lnTo>
                    <a:pt x="3206369" y="349376"/>
                  </a:lnTo>
                  <a:lnTo>
                    <a:pt x="3206369" y="347345"/>
                  </a:lnTo>
                  <a:lnTo>
                    <a:pt x="3206369" y="195834"/>
                  </a:lnTo>
                  <a:lnTo>
                    <a:pt x="3198876" y="151891"/>
                  </a:lnTo>
                  <a:lnTo>
                    <a:pt x="3169284" y="130048"/>
                  </a:lnTo>
                  <a:lnTo>
                    <a:pt x="3161664" y="130048"/>
                  </a:lnTo>
                  <a:lnTo>
                    <a:pt x="3125450" y="146294"/>
                  </a:lnTo>
                  <a:lnTo>
                    <a:pt x="3102482" y="170814"/>
                  </a:lnTo>
                  <a:lnTo>
                    <a:pt x="3102482" y="347345"/>
                  </a:lnTo>
                  <a:lnTo>
                    <a:pt x="3102482" y="349376"/>
                  </a:lnTo>
                  <a:lnTo>
                    <a:pt x="3072256" y="359283"/>
                  </a:lnTo>
                  <a:lnTo>
                    <a:pt x="3065017" y="359283"/>
                  </a:lnTo>
                  <a:lnTo>
                    <a:pt x="3057652" y="359283"/>
                  </a:lnTo>
                  <a:lnTo>
                    <a:pt x="3051555" y="359028"/>
                  </a:lnTo>
                  <a:lnTo>
                    <a:pt x="3046856" y="358521"/>
                  </a:lnTo>
                  <a:lnTo>
                    <a:pt x="3042030" y="358013"/>
                  </a:lnTo>
                  <a:lnTo>
                    <a:pt x="3027426" y="349376"/>
                  </a:lnTo>
                  <a:lnTo>
                    <a:pt x="3027426" y="347345"/>
                  </a:lnTo>
                  <a:lnTo>
                    <a:pt x="3027426" y="81914"/>
                  </a:lnTo>
                  <a:lnTo>
                    <a:pt x="3027426" y="79883"/>
                  </a:lnTo>
                  <a:lnTo>
                    <a:pt x="3027933" y="78104"/>
                  </a:lnTo>
                  <a:lnTo>
                    <a:pt x="3028950" y="76708"/>
                  </a:lnTo>
                  <a:lnTo>
                    <a:pt x="3029965" y="75184"/>
                  </a:lnTo>
                  <a:lnTo>
                    <a:pt x="3053460" y="69976"/>
                  </a:lnTo>
                  <a:lnTo>
                    <a:pt x="3059556" y="69976"/>
                  </a:lnTo>
                  <a:lnTo>
                    <a:pt x="3065906" y="69976"/>
                  </a:lnTo>
                  <a:lnTo>
                    <a:pt x="3089909" y="76708"/>
                  </a:lnTo>
                  <a:lnTo>
                    <a:pt x="3090926" y="78104"/>
                  </a:lnTo>
                  <a:lnTo>
                    <a:pt x="3091433" y="79883"/>
                  </a:lnTo>
                  <a:lnTo>
                    <a:pt x="3091433" y="81914"/>
                  </a:lnTo>
                  <a:lnTo>
                    <a:pt x="3091433" y="112522"/>
                  </a:lnTo>
                  <a:lnTo>
                    <a:pt x="3124902" y="83500"/>
                  </a:lnTo>
                  <a:lnTo>
                    <a:pt x="3171501" y="65637"/>
                  </a:lnTo>
                  <a:lnTo>
                    <a:pt x="3183762" y="64897"/>
                  </a:lnTo>
                  <a:close/>
                </a:path>
                <a:path w="3594734" h="466089">
                  <a:moveTo>
                    <a:pt x="2796285" y="64897"/>
                  </a:moveTo>
                  <a:lnTo>
                    <a:pt x="2798826" y="64897"/>
                  </a:lnTo>
                  <a:lnTo>
                    <a:pt x="2801620" y="65024"/>
                  </a:lnTo>
                  <a:lnTo>
                    <a:pt x="2804540" y="65404"/>
                  </a:lnTo>
                  <a:lnTo>
                    <a:pt x="2807588" y="65659"/>
                  </a:lnTo>
                  <a:lnTo>
                    <a:pt x="2829686" y="75311"/>
                  </a:lnTo>
                  <a:lnTo>
                    <a:pt x="2830195" y="76453"/>
                  </a:lnTo>
                  <a:lnTo>
                    <a:pt x="2830703" y="78104"/>
                  </a:lnTo>
                  <a:lnTo>
                    <a:pt x="2831083" y="80263"/>
                  </a:lnTo>
                  <a:lnTo>
                    <a:pt x="2831464" y="82296"/>
                  </a:lnTo>
                  <a:lnTo>
                    <a:pt x="2831719" y="85471"/>
                  </a:lnTo>
                  <a:lnTo>
                    <a:pt x="2831973" y="89662"/>
                  </a:lnTo>
                  <a:lnTo>
                    <a:pt x="2832100" y="93725"/>
                  </a:lnTo>
                  <a:lnTo>
                    <a:pt x="2832227" y="99440"/>
                  </a:lnTo>
                  <a:lnTo>
                    <a:pt x="2832227" y="106552"/>
                  </a:lnTo>
                  <a:lnTo>
                    <a:pt x="2832227" y="113664"/>
                  </a:lnTo>
                  <a:lnTo>
                    <a:pt x="2826765" y="140208"/>
                  </a:lnTo>
                  <a:lnTo>
                    <a:pt x="2825496" y="141224"/>
                  </a:lnTo>
                  <a:lnTo>
                    <a:pt x="2823845" y="141731"/>
                  </a:lnTo>
                  <a:lnTo>
                    <a:pt x="2821812" y="141731"/>
                  </a:lnTo>
                  <a:lnTo>
                    <a:pt x="2820288" y="141731"/>
                  </a:lnTo>
                  <a:lnTo>
                    <a:pt x="2818510" y="141350"/>
                  </a:lnTo>
                  <a:lnTo>
                    <a:pt x="2816479" y="140715"/>
                  </a:lnTo>
                  <a:lnTo>
                    <a:pt x="2814447" y="139953"/>
                  </a:lnTo>
                  <a:lnTo>
                    <a:pt x="2812287" y="139191"/>
                  </a:lnTo>
                  <a:lnTo>
                    <a:pt x="2809748" y="138429"/>
                  </a:lnTo>
                  <a:lnTo>
                    <a:pt x="2807334" y="137667"/>
                  </a:lnTo>
                  <a:lnTo>
                    <a:pt x="2804540" y="136905"/>
                  </a:lnTo>
                  <a:lnTo>
                    <a:pt x="2801620" y="136143"/>
                  </a:lnTo>
                  <a:lnTo>
                    <a:pt x="2798572" y="135509"/>
                  </a:lnTo>
                  <a:lnTo>
                    <a:pt x="2795397" y="135127"/>
                  </a:lnTo>
                  <a:lnTo>
                    <a:pt x="2791840" y="135127"/>
                  </a:lnTo>
                  <a:lnTo>
                    <a:pt x="2787650" y="135127"/>
                  </a:lnTo>
                  <a:lnTo>
                    <a:pt x="2752344" y="159892"/>
                  </a:lnTo>
                  <a:lnTo>
                    <a:pt x="2736723" y="181863"/>
                  </a:lnTo>
                  <a:lnTo>
                    <a:pt x="2736723" y="347345"/>
                  </a:lnTo>
                  <a:lnTo>
                    <a:pt x="2736723" y="349376"/>
                  </a:lnTo>
                  <a:lnTo>
                    <a:pt x="2706497" y="359283"/>
                  </a:lnTo>
                  <a:lnTo>
                    <a:pt x="2699257" y="359283"/>
                  </a:lnTo>
                  <a:lnTo>
                    <a:pt x="2691891" y="359283"/>
                  </a:lnTo>
                  <a:lnTo>
                    <a:pt x="2685796" y="359028"/>
                  </a:lnTo>
                  <a:lnTo>
                    <a:pt x="2681097" y="358521"/>
                  </a:lnTo>
                  <a:lnTo>
                    <a:pt x="2676271" y="358013"/>
                  </a:lnTo>
                  <a:lnTo>
                    <a:pt x="2661665" y="349376"/>
                  </a:lnTo>
                  <a:lnTo>
                    <a:pt x="2661665" y="347345"/>
                  </a:lnTo>
                  <a:lnTo>
                    <a:pt x="2661665" y="81914"/>
                  </a:lnTo>
                  <a:lnTo>
                    <a:pt x="2661665" y="79883"/>
                  </a:lnTo>
                  <a:lnTo>
                    <a:pt x="2662174" y="78104"/>
                  </a:lnTo>
                  <a:lnTo>
                    <a:pt x="2663189" y="76708"/>
                  </a:lnTo>
                  <a:lnTo>
                    <a:pt x="2664205" y="75184"/>
                  </a:lnTo>
                  <a:lnTo>
                    <a:pt x="2678556" y="70738"/>
                  </a:lnTo>
                  <a:lnTo>
                    <a:pt x="2682621" y="70230"/>
                  </a:lnTo>
                  <a:lnTo>
                    <a:pt x="2687701" y="69976"/>
                  </a:lnTo>
                  <a:lnTo>
                    <a:pt x="2693797" y="69976"/>
                  </a:lnTo>
                  <a:lnTo>
                    <a:pt x="2700147" y="69976"/>
                  </a:lnTo>
                  <a:lnTo>
                    <a:pt x="2724150" y="76708"/>
                  </a:lnTo>
                  <a:lnTo>
                    <a:pt x="2725165" y="78104"/>
                  </a:lnTo>
                  <a:lnTo>
                    <a:pt x="2725674" y="79883"/>
                  </a:lnTo>
                  <a:lnTo>
                    <a:pt x="2725674" y="81914"/>
                  </a:lnTo>
                  <a:lnTo>
                    <a:pt x="2725674" y="114935"/>
                  </a:lnTo>
                  <a:lnTo>
                    <a:pt x="2751454" y="83947"/>
                  </a:lnTo>
                  <a:lnTo>
                    <a:pt x="2762884" y="75056"/>
                  </a:lnTo>
                  <a:lnTo>
                    <a:pt x="2768473" y="71247"/>
                  </a:lnTo>
                  <a:lnTo>
                    <a:pt x="2774060" y="68579"/>
                  </a:lnTo>
                  <a:lnTo>
                    <a:pt x="2779522" y="67183"/>
                  </a:lnTo>
                  <a:lnTo>
                    <a:pt x="2785109" y="65659"/>
                  </a:lnTo>
                  <a:lnTo>
                    <a:pt x="2790698" y="64897"/>
                  </a:lnTo>
                  <a:lnTo>
                    <a:pt x="2796285" y="64897"/>
                  </a:lnTo>
                  <a:close/>
                </a:path>
                <a:path w="3594734" h="466089">
                  <a:moveTo>
                    <a:pt x="2579878" y="64897"/>
                  </a:moveTo>
                  <a:lnTo>
                    <a:pt x="2582417" y="64897"/>
                  </a:lnTo>
                  <a:lnTo>
                    <a:pt x="2585211" y="65024"/>
                  </a:lnTo>
                  <a:lnTo>
                    <a:pt x="2588132" y="65404"/>
                  </a:lnTo>
                  <a:lnTo>
                    <a:pt x="2591180" y="65659"/>
                  </a:lnTo>
                  <a:lnTo>
                    <a:pt x="2613279" y="75311"/>
                  </a:lnTo>
                  <a:lnTo>
                    <a:pt x="2613786" y="76453"/>
                  </a:lnTo>
                  <a:lnTo>
                    <a:pt x="2614295" y="78104"/>
                  </a:lnTo>
                  <a:lnTo>
                    <a:pt x="2614676" y="80263"/>
                  </a:lnTo>
                  <a:lnTo>
                    <a:pt x="2615056" y="82296"/>
                  </a:lnTo>
                  <a:lnTo>
                    <a:pt x="2615310" y="85471"/>
                  </a:lnTo>
                  <a:lnTo>
                    <a:pt x="2615564" y="89662"/>
                  </a:lnTo>
                  <a:lnTo>
                    <a:pt x="2615691" y="93725"/>
                  </a:lnTo>
                  <a:lnTo>
                    <a:pt x="2615819" y="99440"/>
                  </a:lnTo>
                  <a:lnTo>
                    <a:pt x="2615819" y="106552"/>
                  </a:lnTo>
                  <a:lnTo>
                    <a:pt x="2615819" y="113664"/>
                  </a:lnTo>
                  <a:lnTo>
                    <a:pt x="2607436" y="141731"/>
                  </a:lnTo>
                  <a:lnTo>
                    <a:pt x="2605404" y="141731"/>
                  </a:lnTo>
                  <a:lnTo>
                    <a:pt x="2603880" y="141731"/>
                  </a:lnTo>
                  <a:lnTo>
                    <a:pt x="2602103" y="141350"/>
                  </a:lnTo>
                  <a:lnTo>
                    <a:pt x="2600071" y="140715"/>
                  </a:lnTo>
                  <a:lnTo>
                    <a:pt x="2598038" y="139953"/>
                  </a:lnTo>
                  <a:lnTo>
                    <a:pt x="2595879" y="139191"/>
                  </a:lnTo>
                  <a:lnTo>
                    <a:pt x="2593339" y="138429"/>
                  </a:lnTo>
                  <a:lnTo>
                    <a:pt x="2590927" y="137667"/>
                  </a:lnTo>
                  <a:lnTo>
                    <a:pt x="2588132" y="136905"/>
                  </a:lnTo>
                  <a:lnTo>
                    <a:pt x="2585211" y="136143"/>
                  </a:lnTo>
                  <a:lnTo>
                    <a:pt x="2582163" y="135509"/>
                  </a:lnTo>
                  <a:lnTo>
                    <a:pt x="2578988" y="135127"/>
                  </a:lnTo>
                  <a:lnTo>
                    <a:pt x="2575432" y="135127"/>
                  </a:lnTo>
                  <a:lnTo>
                    <a:pt x="2571241" y="135127"/>
                  </a:lnTo>
                  <a:lnTo>
                    <a:pt x="2535935" y="159892"/>
                  </a:lnTo>
                  <a:lnTo>
                    <a:pt x="2520314" y="181863"/>
                  </a:lnTo>
                  <a:lnTo>
                    <a:pt x="2520314" y="347345"/>
                  </a:lnTo>
                  <a:lnTo>
                    <a:pt x="2520314" y="349376"/>
                  </a:lnTo>
                  <a:lnTo>
                    <a:pt x="2490088" y="359283"/>
                  </a:lnTo>
                  <a:lnTo>
                    <a:pt x="2482850" y="359283"/>
                  </a:lnTo>
                  <a:lnTo>
                    <a:pt x="2475483" y="359283"/>
                  </a:lnTo>
                  <a:lnTo>
                    <a:pt x="2469387" y="359028"/>
                  </a:lnTo>
                  <a:lnTo>
                    <a:pt x="2464688" y="358521"/>
                  </a:lnTo>
                  <a:lnTo>
                    <a:pt x="2459862" y="358013"/>
                  </a:lnTo>
                  <a:lnTo>
                    <a:pt x="2445257" y="349376"/>
                  </a:lnTo>
                  <a:lnTo>
                    <a:pt x="2445257" y="347345"/>
                  </a:lnTo>
                  <a:lnTo>
                    <a:pt x="2445257" y="81914"/>
                  </a:lnTo>
                  <a:lnTo>
                    <a:pt x="2445257" y="79883"/>
                  </a:lnTo>
                  <a:lnTo>
                    <a:pt x="2445765" y="78104"/>
                  </a:lnTo>
                  <a:lnTo>
                    <a:pt x="2446781" y="76708"/>
                  </a:lnTo>
                  <a:lnTo>
                    <a:pt x="2447798" y="75184"/>
                  </a:lnTo>
                  <a:lnTo>
                    <a:pt x="2462149" y="70738"/>
                  </a:lnTo>
                  <a:lnTo>
                    <a:pt x="2466212" y="70230"/>
                  </a:lnTo>
                  <a:lnTo>
                    <a:pt x="2471292" y="69976"/>
                  </a:lnTo>
                  <a:lnTo>
                    <a:pt x="2477388" y="69976"/>
                  </a:lnTo>
                  <a:lnTo>
                    <a:pt x="2483738" y="69976"/>
                  </a:lnTo>
                  <a:lnTo>
                    <a:pt x="2507741" y="76708"/>
                  </a:lnTo>
                  <a:lnTo>
                    <a:pt x="2508757" y="78104"/>
                  </a:lnTo>
                  <a:lnTo>
                    <a:pt x="2509265" y="79883"/>
                  </a:lnTo>
                  <a:lnTo>
                    <a:pt x="2509265" y="81914"/>
                  </a:lnTo>
                  <a:lnTo>
                    <a:pt x="2509265" y="114935"/>
                  </a:lnTo>
                  <a:lnTo>
                    <a:pt x="2535047" y="83947"/>
                  </a:lnTo>
                  <a:lnTo>
                    <a:pt x="2546477" y="75056"/>
                  </a:lnTo>
                  <a:lnTo>
                    <a:pt x="2552064" y="71247"/>
                  </a:lnTo>
                  <a:lnTo>
                    <a:pt x="2557653" y="68579"/>
                  </a:lnTo>
                  <a:lnTo>
                    <a:pt x="2563113" y="67183"/>
                  </a:lnTo>
                  <a:lnTo>
                    <a:pt x="2568702" y="65659"/>
                  </a:lnTo>
                  <a:lnTo>
                    <a:pt x="2574289" y="64897"/>
                  </a:lnTo>
                  <a:lnTo>
                    <a:pt x="2579878" y="64897"/>
                  </a:lnTo>
                  <a:close/>
                </a:path>
                <a:path w="3594734" h="466089">
                  <a:moveTo>
                    <a:pt x="2258949" y="64897"/>
                  </a:moveTo>
                  <a:lnTo>
                    <a:pt x="2303490" y="70415"/>
                  </a:lnTo>
                  <a:lnTo>
                    <a:pt x="2346690" y="93714"/>
                  </a:lnTo>
                  <a:lnTo>
                    <a:pt x="2373014" y="131627"/>
                  </a:lnTo>
                  <a:lnTo>
                    <a:pt x="2383845" y="181205"/>
                  </a:lnTo>
                  <a:lnTo>
                    <a:pt x="2384298" y="194945"/>
                  </a:lnTo>
                  <a:lnTo>
                    <a:pt x="2384298" y="206883"/>
                  </a:lnTo>
                  <a:lnTo>
                    <a:pt x="2384298" y="216026"/>
                  </a:lnTo>
                  <a:lnTo>
                    <a:pt x="2382265" y="222758"/>
                  </a:lnTo>
                  <a:lnTo>
                    <a:pt x="2378202" y="227075"/>
                  </a:lnTo>
                  <a:lnTo>
                    <a:pt x="2374010" y="231521"/>
                  </a:lnTo>
                  <a:lnTo>
                    <a:pt x="2368423" y="233679"/>
                  </a:lnTo>
                  <a:lnTo>
                    <a:pt x="2361310" y="233679"/>
                  </a:lnTo>
                  <a:lnTo>
                    <a:pt x="2199639" y="233679"/>
                  </a:lnTo>
                  <a:lnTo>
                    <a:pt x="2208926" y="277288"/>
                  </a:lnTo>
                  <a:lnTo>
                    <a:pt x="2239136" y="302767"/>
                  </a:lnTo>
                  <a:lnTo>
                    <a:pt x="2272283" y="307848"/>
                  </a:lnTo>
                  <a:lnTo>
                    <a:pt x="2281807" y="307659"/>
                  </a:lnTo>
                  <a:lnTo>
                    <a:pt x="2320718" y="301958"/>
                  </a:lnTo>
                  <a:lnTo>
                    <a:pt x="2355341" y="290575"/>
                  </a:lnTo>
                  <a:lnTo>
                    <a:pt x="2359279" y="289687"/>
                  </a:lnTo>
                  <a:lnTo>
                    <a:pt x="2362200" y="289687"/>
                  </a:lnTo>
                  <a:lnTo>
                    <a:pt x="2363978" y="289687"/>
                  </a:lnTo>
                  <a:lnTo>
                    <a:pt x="2365502" y="289940"/>
                  </a:lnTo>
                  <a:lnTo>
                    <a:pt x="2366645" y="290702"/>
                  </a:lnTo>
                  <a:lnTo>
                    <a:pt x="2367914" y="291338"/>
                  </a:lnTo>
                  <a:lnTo>
                    <a:pt x="2368804" y="292608"/>
                  </a:lnTo>
                  <a:lnTo>
                    <a:pt x="2371725" y="309372"/>
                  </a:lnTo>
                  <a:lnTo>
                    <a:pt x="2371725" y="314325"/>
                  </a:lnTo>
                  <a:lnTo>
                    <a:pt x="2371725" y="318770"/>
                  </a:lnTo>
                  <a:lnTo>
                    <a:pt x="2370581" y="333375"/>
                  </a:lnTo>
                  <a:lnTo>
                    <a:pt x="2370201" y="335534"/>
                  </a:lnTo>
                  <a:lnTo>
                    <a:pt x="2365629" y="343153"/>
                  </a:lnTo>
                  <a:lnTo>
                    <a:pt x="2364358" y="344550"/>
                  </a:lnTo>
                  <a:lnTo>
                    <a:pt x="2360803" y="346455"/>
                  </a:lnTo>
                  <a:lnTo>
                    <a:pt x="2355087" y="348868"/>
                  </a:lnTo>
                  <a:lnTo>
                    <a:pt x="2349373" y="351281"/>
                  </a:lnTo>
                  <a:lnTo>
                    <a:pt x="2310790" y="360515"/>
                  </a:lnTo>
                  <a:lnTo>
                    <a:pt x="2265426" y="364363"/>
                  </a:lnTo>
                  <a:lnTo>
                    <a:pt x="2248277" y="363795"/>
                  </a:lnTo>
                  <a:lnTo>
                    <a:pt x="2203450" y="355473"/>
                  </a:lnTo>
                  <a:lnTo>
                    <a:pt x="2168374" y="336845"/>
                  </a:lnTo>
                  <a:lnTo>
                    <a:pt x="2143363" y="307800"/>
                  </a:lnTo>
                  <a:lnTo>
                    <a:pt x="2128422" y="268039"/>
                  </a:lnTo>
                  <a:lnTo>
                    <a:pt x="2123439" y="217550"/>
                  </a:lnTo>
                  <a:lnTo>
                    <a:pt x="2124031" y="200284"/>
                  </a:lnTo>
                  <a:lnTo>
                    <a:pt x="2132710" y="153797"/>
                  </a:lnTo>
                  <a:lnTo>
                    <a:pt x="2151266" y="115970"/>
                  </a:lnTo>
                  <a:lnTo>
                    <a:pt x="2178938" y="88090"/>
                  </a:lnTo>
                  <a:lnTo>
                    <a:pt x="2215157" y="70737"/>
                  </a:lnTo>
                  <a:lnTo>
                    <a:pt x="2243542" y="65541"/>
                  </a:lnTo>
                  <a:lnTo>
                    <a:pt x="2258949" y="64897"/>
                  </a:lnTo>
                  <a:close/>
                </a:path>
                <a:path w="3594734" h="466089">
                  <a:moveTo>
                    <a:pt x="1810638" y="64897"/>
                  </a:moveTo>
                  <a:lnTo>
                    <a:pt x="1818894" y="64897"/>
                  </a:lnTo>
                  <a:lnTo>
                    <a:pt x="1827022" y="65531"/>
                  </a:lnTo>
                  <a:lnTo>
                    <a:pt x="1834896" y="66675"/>
                  </a:lnTo>
                  <a:lnTo>
                    <a:pt x="1842642" y="67945"/>
                  </a:lnTo>
                  <a:lnTo>
                    <a:pt x="1849754" y="69341"/>
                  </a:lnTo>
                  <a:lnTo>
                    <a:pt x="1856104" y="71120"/>
                  </a:lnTo>
                  <a:lnTo>
                    <a:pt x="1862454" y="72898"/>
                  </a:lnTo>
                  <a:lnTo>
                    <a:pt x="1887347" y="92201"/>
                  </a:lnTo>
                  <a:lnTo>
                    <a:pt x="1887727" y="94234"/>
                  </a:lnTo>
                  <a:lnTo>
                    <a:pt x="1888108" y="96774"/>
                  </a:lnTo>
                  <a:lnTo>
                    <a:pt x="1888362" y="99822"/>
                  </a:lnTo>
                  <a:lnTo>
                    <a:pt x="1888744" y="102997"/>
                  </a:lnTo>
                  <a:lnTo>
                    <a:pt x="1888871" y="106806"/>
                  </a:lnTo>
                  <a:lnTo>
                    <a:pt x="1888871" y="111378"/>
                  </a:lnTo>
                  <a:lnTo>
                    <a:pt x="1888871" y="116712"/>
                  </a:lnTo>
                  <a:lnTo>
                    <a:pt x="1888744" y="121030"/>
                  </a:lnTo>
                  <a:lnTo>
                    <a:pt x="1888362" y="124460"/>
                  </a:lnTo>
                  <a:lnTo>
                    <a:pt x="1888108" y="127762"/>
                  </a:lnTo>
                  <a:lnTo>
                    <a:pt x="1881504" y="137540"/>
                  </a:lnTo>
                  <a:lnTo>
                    <a:pt x="1879980" y="137540"/>
                  </a:lnTo>
                  <a:lnTo>
                    <a:pt x="1878202" y="137540"/>
                  </a:lnTo>
                  <a:lnTo>
                    <a:pt x="1875408" y="136525"/>
                  </a:lnTo>
                  <a:lnTo>
                    <a:pt x="1871599" y="134365"/>
                  </a:lnTo>
                  <a:lnTo>
                    <a:pt x="1867788" y="132334"/>
                  </a:lnTo>
                  <a:lnTo>
                    <a:pt x="1863089" y="130048"/>
                  </a:lnTo>
                  <a:lnTo>
                    <a:pt x="1857502" y="127762"/>
                  </a:lnTo>
                  <a:lnTo>
                    <a:pt x="1851786" y="125349"/>
                  </a:lnTo>
                  <a:lnTo>
                    <a:pt x="1812416" y="117855"/>
                  </a:lnTo>
                  <a:lnTo>
                    <a:pt x="1805685" y="117855"/>
                  </a:lnTo>
                  <a:lnTo>
                    <a:pt x="1799716" y="118617"/>
                  </a:lnTo>
                  <a:lnTo>
                    <a:pt x="1794763" y="120014"/>
                  </a:lnTo>
                  <a:lnTo>
                    <a:pt x="1789810" y="121412"/>
                  </a:lnTo>
                  <a:lnTo>
                    <a:pt x="1785747" y="123316"/>
                  </a:lnTo>
                  <a:lnTo>
                    <a:pt x="1782572" y="125984"/>
                  </a:lnTo>
                  <a:lnTo>
                    <a:pt x="1779397" y="128524"/>
                  </a:lnTo>
                  <a:lnTo>
                    <a:pt x="1777110" y="131572"/>
                  </a:lnTo>
                  <a:lnTo>
                    <a:pt x="1775459" y="135000"/>
                  </a:lnTo>
                  <a:lnTo>
                    <a:pt x="1773935" y="138429"/>
                  </a:lnTo>
                  <a:lnTo>
                    <a:pt x="1773047" y="142239"/>
                  </a:lnTo>
                  <a:lnTo>
                    <a:pt x="1773047" y="146176"/>
                  </a:lnTo>
                  <a:lnTo>
                    <a:pt x="1773047" y="152273"/>
                  </a:lnTo>
                  <a:lnTo>
                    <a:pt x="1774952" y="157479"/>
                  </a:lnTo>
                  <a:lnTo>
                    <a:pt x="1778761" y="161671"/>
                  </a:lnTo>
                  <a:lnTo>
                    <a:pt x="1782445" y="165862"/>
                  </a:lnTo>
                  <a:lnTo>
                    <a:pt x="1787525" y="169545"/>
                  </a:lnTo>
                  <a:lnTo>
                    <a:pt x="1793621" y="172720"/>
                  </a:lnTo>
                  <a:lnTo>
                    <a:pt x="1799716" y="175895"/>
                  </a:lnTo>
                  <a:lnTo>
                    <a:pt x="1806828" y="178815"/>
                  </a:lnTo>
                  <a:lnTo>
                    <a:pt x="1814576" y="181610"/>
                  </a:lnTo>
                  <a:lnTo>
                    <a:pt x="1820485" y="183751"/>
                  </a:lnTo>
                  <a:lnTo>
                    <a:pt x="1856347" y="198967"/>
                  </a:lnTo>
                  <a:lnTo>
                    <a:pt x="1887587" y="223184"/>
                  </a:lnTo>
                  <a:lnTo>
                    <a:pt x="1903374" y="263600"/>
                  </a:lnTo>
                  <a:lnTo>
                    <a:pt x="1903729" y="272414"/>
                  </a:lnTo>
                  <a:lnTo>
                    <a:pt x="1903204" y="283342"/>
                  </a:lnTo>
                  <a:lnTo>
                    <a:pt x="1890579" y="320530"/>
                  </a:lnTo>
                  <a:lnTo>
                    <a:pt x="1854374" y="351297"/>
                  </a:lnTo>
                  <a:lnTo>
                    <a:pt x="1812623" y="362918"/>
                  </a:lnTo>
                  <a:lnTo>
                    <a:pt x="1788795" y="364363"/>
                  </a:lnTo>
                  <a:lnTo>
                    <a:pt x="1781458" y="364220"/>
                  </a:lnTo>
                  <a:lnTo>
                    <a:pt x="1743328" y="358775"/>
                  </a:lnTo>
                  <a:lnTo>
                    <a:pt x="1736216" y="356488"/>
                  </a:lnTo>
                  <a:lnTo>
                    <a:pt x="1728977" y="354202"/>
                  </a:lnTo>
                  <a:lnTo>
                    <a:pt x="1707896" y="342773"/>
                  </a:lnTo>
                  <a:lnTo>
                    <a:pt x="1705736" y="340740"/>
                  </a:lnTo>
                  <a:lnTo>
                    <a:pt x="1704085" y="337438"/>
                  </a:lnTo>
                  <a:lnTo>
                    <a:pt x="1702815" y="332993"/>
                  </a:lnTo>
                  <a:lnTo>
                    <a:pt x="1701673" y="328422"/>
                  </a:lnTo>
                  <a:lnTo>
                    <a:pt x="1701037" y="321945"/>
                  </a:lnTo>
                  <a:lnTo>
                    <a:pt x="1701037" y="313181"/>
                  </a:lnTo>
                  <a:lnTo>
                    <a:pt x="1701037" y="307339"/>
                  </a:lnTo>
                  <a:lnTo>
                    <a:pt x="1701291" y="302767"/>
                  </a:lnTo>
                  <a:lnTo>
                    <a:pt x="1701673" y="299338"/>
                  </a:lnTo>
                  <a:lnTo>
                    <a:pt x="1702053" y="295783"/>
                  </a:lnTo>
                  <a:lnTo>
                    <a:pt x="1709038" y="285750"/>
                  </a:lnTo>
                  <a:lnTo>
                    <a:pt x="1710816" y="285750"/>
                  </a:lnTo>
                  <a:lnTo>
                    <a:pt x="1713102" y="285750"/>
                  </a:lnTo>
                  <a:lnTo>
                    <a:pt x="1716277" y="287020"/>
                  </a:lnTo>
                  <a:lnTo>
                    <a:pt x="1720596" y="289433"/>
                  </a:lnTo>
                  <a:lnTo>
                    <a:pt x="1724786" y="291973"/>
                  </a:lnTo>
                  <a:lnTo>
                    <a:pt x="1730121" y="294639"/>
                  </a:lnTo>
                  <a:lnTo>
                    <a:pt x="1772142" y="308927"/>
                  </a:lnTo>
                  <a:lnTo>
                    <a:pt x="1787398" y="309879"/>
                  </a:lnTo>
                  <a:lnTo>
                    <a:pt x="1794128" y="309879"/>
                  </a:lnTo>
                  <a:lnTo>
                    <a:pt x="1827910" y="291973"/>
                  </a:lnTo>
                  <a:lnTo>
                    <a:pt x="1830831" y="283463"/>
                  </a:lnTo>
                  <a:lnTo>
                    <a:pt x="1830831" y="278384"/>
                  </a:lnTo>
                  <a:lnTo>
                    <a:pt x="1830831" y="272414"/>
                  </a:lnTo>
                  <a:lnTo>
                    <a:pt x="1829053" y="267208"/>
                  </a:lnTo>
                  <a:lnTo>
                    <a:pt x="1825371" y="263016"/>
                  </a:lnTo>
                  <a:lnTo>
                    <a:pt x="1821687" y="258699"/>
                  </a:lnTo>
                  <a:lnTo>
                    <a:pt x="1790191" y="242950"/>
                  </a:lnTo>
                  <a:lnTo>
                    <a:pt x="1782572" y="240156"/>
                  </a:lnTo>
                  <a:lnTo>
                    <a:pt x="1743202" y="222123"/>
                  </a:lnTo>
                  <a:lnTo>
                    <a:pt x="1714420" y="195516"/>
                  </a:lnTo>
                  <a:lnTo>
                    <a:pt x="1702561" y="150875"/>
                  </a:lnTo>
                  <a:lnTo>
                    <a:pt x="1703016" y="141561"/>
                  </a:lnTo>
                  <a:lnTo>
                    <a:pt x="1719040" y="101171"/>
                  </a:lnTo>
                  <a:lnTo>
                    <a:pt x="1755858" y="74574"/>
                  </a:lnTo>
                  <a:lnTo>
                    <a:pt x="1798397" y="65279"/>
                  </a:lnTo>
                  <a:lnTo>
                    <a:pt x="1810638" y="64897"/>
                  </a:lnTo>
                  <a:close/>
                </a:path>
                <a:path w="3594734" h="466089">
                  <a:moveTo>
                    <a:pt x="1545462" y="64897"/>
                  </a:moveTo>
                  <a:lnTo>
                    <a:pt x="1591182" y="73787"/>
                  </a:lnTo>
                  <a:lnTo>
                    <a:pt x="1621154" y="98043"/>
                  </a:lnTo>
                  <a:lnTo>
                    <a:pt x="1637664" y="133985"/>
                  </a:lnTo>
                  <a:lnTo>
                    <a:pt x="1642745" y="183387"/>
                  </a:lnTo>
                  <a:lnTo>
                    <a:pt x="1642745" y="347345"/>
                  </a:lnTo>
                  <a:lnTo>
                    <a:pt x="1642745" y="349376"/>
                  </a:lnTo>
                  <a:lnTo>
                    <a:pt x="1642109" y="351154"/>
                  </a:lnTo>
                  <a:lnTo>
                    <a:pt x="1640966" y="352551"/>
                  </a:lnTo>
                  <a:lnTo>
                    <a:pt x="1639824" y="354075"/>
                  </a:lnTo>
                  <a:lnTo>
                    <a:pt x="1612646" y="359283"/>
                  </a:lnTo>
                  <a:lnTo>
                    <a:pt x="1605533" y="359283"/>
                  </a:lnTo>
                  <a:lnTo>
                    <a:pt x="1598167" y="359283"/>
                  </a:lnTo>
                  <a:lnTo>
                    <a:pt x="1569847" y="352551"/>
                  </a:lnTo>
                  <a:lnTo>
                    <a:pt x="1568703" y="351154"/>
                  </a:lnTo>
                  <a:lnTo>
                    <a:pt x="1568069" y="349376"/>
                  </a:lnTo>
                  <a:lnTo>
                    <a:pt x="1568069" y="347345"/>
                  </a:lnTo>
                  <a:lnTo>
                    <a:pt x="1568069" y="195834"/>
                  </a:lnTo>
                  <a:lnTo>
                    <a:pt x="1560576" y="151891"/>
                  </a:lnTo>
                  <a:lnTo>
                    <a:pt x="1530984" y="130048"/>
                  </a:lnTo>
                  <a:lnTo>
                    <a:pt x="1523364" y="130048"/>
                  </a:lnTo>
                  <a:lnTo>
                    <a:pt x="1487150" y="146294"/>
                  </a:lnTo>
                  <a:lnTo>
                    <a:pt x="1464182" y="170814"/>
                  </a:lnTo>
                  <a:lnTo>
                    <a:pt x="1464182" y="347345"/>
                  </a:lnTo>
                  <a:lnTo>
                    <a:pt x="1464182" y="349376"/>
                  </a:lnTo>
                  <a:lnTo>
                    <a:pt x="1433956" y="359283"/>
                  </a:lnTo>
                  <a:lnTo>
                    <a:pt x="1426717" y="359283"/>
                  </a:lnTo>
                  <a:lnTo>
                    <a:pt x="1419352" y="359283"/>
                  </a:lnTo>
                  <a:lnTo>
                    <a:pt x="1413255" y="359028"/>
                  </a:lnTo>
                  <a:lnTo>
                    <a:pt x="1408556" y="358521"/>
                  </a:lnTo>
                  <a:lnTo>
                    <a:pt x="1403730" y="358013"/>
                  </a:lnTo>
                  <a:lnTo>
                    <a:pt x="1389126" y="349376"/>
                  </a:lnTo>
                  <a:lnTo>
                    <a:pt x="1389126" y="347345"/>
                  </a:lnTo>
                  <a:lnTo>
                    <a:pt x="1389126" y="81914"/>
                  </a:lnTo>
                  <a:lnTo>
                    <a:pt x="1389126" y="79883"/>
                  </a:lnTo>
                  <a:lnTo>
                    <a:pt x="1389633" y="78104"/>
                  </a:lnTo>
                  <a:lnTo>
                    <a:pt x="1390650" y="76708"/>
                  </a:lnTo>
                  <a:lnTo>
                    <a:pt x="1391665" y="75184"/>
                  </a:lnTo>
                  <a:lnTo>
                    <a:pt x="1406016" y="70738"/>
                  </a:lnTo>
                  <a:lnTo>
                    <a:pt x="1410080" y="70230"/>
                  </a:lnTo>
                  <a:lnTo>
                    <a:pt x="1415160" y="69976"/>
                  </a:lnTo>
                  <a:lnTo>
                    <a:pt x="1421256" y="69976"/>
                  </a:lnTo>
                  <a:lnTo>
                    <a:pt x="1427606" y="69976"/>
                  </a:lnTo>
                  <a:lnTo>
                    <a:pt x="1451609" y="76708"/>
                  </a:lnTo>
                  <a:lnTo>
                    <a:pt x="1452626" y="78104"/>
                  </a:lnTo>
                  <a:lnTo>
                    <a:pt x="1453133" y="79883"/>
                  </a:lnTo>
                  <a:lnTo>
                    <a:pt x="1453133" y="81914"/>
                  </a:lnTo>
                  <a:lnTo>
                    <a:pt x="1453133" y="112522"/>
                  </a:lnTo>
                  <a:lnTo>
                    <a:pt x="1486602" y="83500"/>
                  </a:lnTo>
                  <a:lnTo>
                    <a:pt x="1533201" y="65637"/>
                  </a:lnTo>
                  <a:lnTo>
                    <a:pt x="1545462" y="64897"/>
                  </a:lnTo>
                  <a:close/>
                </a:path>
                <a:path w="3594734" h="466089">
                  <a:moveTo>
                    <a:pt x="1197864" y="64897"/>
                  </a:moveTo>
                  <a:lnTo>
                    <a:pt x="1239637" y="68325"/>
                  </a:lnTo>
                  <a:lnTo>
                    <a:pt x="1280138" y="83833"/>
                  </a:lnTo>
                  <a:lnTo>
                    <a:pt x="1304871" y="112827"/>
                  </a:lnTo>
                  <a:lnTo>
                    <a:pt x="1314787" y="156430"/>
                  </a:lnTo>
                  <a:lnTo>
                    <a:pt x="1315211" y="169672"/>
                  </a:lnTo>
                  <a:lnTo>
                    <a:pt x="1315211" y="348234"/>
                  </a:lnTo>
                  <a:lnTo>
                    <a:pt x="1315211" y="351027"/>
                  </a:lnTo>
                  <a:lnTo>
                    <a:pt x="1292225" y="359283"/>
                  </a:lnTo>
                  <a:lnTo>
                    <a:pt x="1283842" y="359283"/>
                  </a:lnTo>
                  <a:lnTo>
                    <a:pt x="1274952" y="359283"/>
                  </a:lnTo>
                  <a:lnTo>
                    <a:pt x="1253235" y="351027"/>
                  </a:lnTo>
                  <a:lnTo>
                    <a:pt x="1253235" y="348234"/>
                  </a:lnTo>
                  <a:lnTo>
                    <a:pt x="1253235" y="327151"/>
                  </a:lnTo>
                  <a:lnTo>
                    <a:pt x="1215897" y="354584"/>
                  </a:lnTo>
                  <a:lnTo>
                    <a:pt x="1169289" y="364363"/>
                  </a:lnTo>
                  <a:lnTo>
                    <a:pt x="1158930" y="364009"/>
                  </a:lnTo>
                  <a:lnTo>
                    <a:pt x="1113932" y="352044"/>
                  </a:lnTo>
                  <a:lnTo>
                    <a:pt x="1083657" y="323284"/>
                  </a:lnTo>
                  <a:lnTo>
                    <a:pt x="1072514" y="278002"/>
                  </a:lnTo>
                  <a:lnTo>
                    <a:pt x="1073086" y="266765"/>
                  </a:lnTo>
                  <a:lnTo>
                    <a:pt x="1086778" y="229550"/>
                  </a:lnTo>
                  <a:lnTo>
                    <a:pt x="1118286" y="204182"/>
                  </a:lnTo>
                  <a:lnTo>
                    <a:pt x="1167497" y="190579"/>
                  </a:lnTo>
                  <a:lnTo>
                    <a:pt x="1215770" y="187578"/>
                  </a:lnTo>
                  <a:lnTo>
                    <a:pt x="1241678" y="187578"/>
                  </a:lnTo>
                  <a:lnTo>
                    <a:pt x="1241678" y="171450"/>
                  </a:lnTo>
                  <a:lnTo>
                    <a:pt x="1241678" y="163195"/>
                  </a:lnTo>
                  <a:lnTo>
                    <a:pt x="1240789" y="155828"/>
                  </a:lnTo>
                  <a:lnTo>
                    <a:pt x="1239139" y="149605"/>
                  </a:lnTo>
                  <a:lnTo>
                    <a:pt x="1237360" y="143383"/>
                  </a:lnTo>
                  <a:lnTo>
                    <a:pt x="1234693" y="138175"/>
                  </a:lnTo>
                  <a:lnTo>
                    <a:pt x="1230756" y="133985"/>
                  </a:lnTo>
                  <a:lnTo>
                    <a:pt x="1226946" y="129793"/>
                  </a:lnTo>
                  <a:lnTo>
                    <a:pt x="1221739" y="126746"/>
                  </a:lnTo>
                  <a:lnTo>
                    <a:pt x="1215263" y="124713"/>
                  </a:lnTo>
                  <a:lnTo>
                    <a:pt x="1208785" y="122809"/>
                  </a:lnTo>
                  <a:lnTo>
                    <a:pt x="1200911" y="121792"/>
                  </a:lnTo>
                  <a:lnTo>
                    <a:pt x="1191386" y="121792"/>
                  </a:lnTo>
                  <a:lnTo>
                    <a:pt x="1150719" y="128073"/>
                  </a:lnTo>
                  <a:lnTo>
                    <a:pt x="1112901" y="144399"/>
                  </a:lnTo>
                  <a:lnTo>
                    <a:pt x="1107820" y="147192"/>
                  </a:lnTo>
                  <a:lnTo>
                    <a:pt x="1103756" y="148589"/>
                  </a:lnTo>
                  <a:lnTo>
                    <a:pt x="1100581" y="148589"/>
                  </a:lnTo>
                  <a:lnTo>
                    <a:pt x="1098422" y="148589"/>
                  </a:lnTo>
                  <a:lnTo>
                    <a:pt x="1096390" y="147827"/>
                  </a:lnTo>
                  <a:lnTo>
                    <a:pt x="1094739" y="146430"/>
                  </a:lnTo>
                  <a:lnTo>
                    <a:pt x="1093089" y="145034"/>
                  </a:lnTo>
                  <a:lnTo>
                    <a:pt x="1087119" y="123062"/>
                  </a:lnTo>
                  <a:lnTo>
                    <a:pt x="1087119" y="118490"/>
                  </a:lnTo>
                  <a:lnTo>
                    <a:pt x="1087119" y="112395"/>
                  </a:lnTo>
                  <a:lnTo>
                    <a:pt x="1087627" y="107441"/>
                  </a:lnTo>
                  <a:lnTo>
                    <a:pt x="1088643" y="103886"/>
                  </a:lnTo>
                  <a:lnTo>
                    <a:pt x="1089659" y="100329"/>
                  </a:lnTo>
                  <a:lnTo>
                    <a:pt x="1126535" y="77315"/>
                  </a:lnTo>
                  <a:lnTo>
                    <a:pt x="1163827" y="67690"/>
                  </a:lnTo>
                  <a:lnTo>
                    <a:pt x="1189152" y="65083"/>
                  </a:lnTo>
                  <a:lnTo>
                    <a:pt x="1197864" y="64897"/>
                  </a:lnTo>
                  <a:close/>
                </a:path>
                <a:path w="3594734" h="466089">
                  <a:moveTo>
                    <a:pt x="1020826" y="64897"/>
                  </a:moveTo>
                  <a:lnTo>
                    <a:pt x="1023365" y="64897"/>
                  </a:lnTo>
                  <a:lnTo>
                    <a:pt x="1026159" y="65024"/>
                  </a:lnTo>
                  <a:lnTo>
                    <a:pt x="1029080" y="65404"/>
                  </a:lnTo>
                  <a:lnTo>
                    <a:pt x="1032128" y="65659"/>
                  </a:lnTo>
                  <a:lnTo>
                    <a:pt x="1055623" y="80263"/>
                  </a:lnTo>
                  <a:lnTo>
                    <a:pt x="1056004" y="82296"/>
                  </a:lnTo>
                  <a:lnTo>
                    <a:pt x="1056258" y="85471"/>
                  </a:lnTo>
                  <a:lnTo>
                    <a:pt x="1056513" y="89662"/>
                  </a:lnTo>
                  <a:lnTo>
                    <a:pt x="1056639" y="93725"/>
                  </a:lnTo>
                  <a:lnTo>
                    <a:pt x="1056766" y="99440"/>
                  </a:lnTo>
                  <a:lnTo>
                    <a:pt x="1056766" y="106552"/>
                  </a:lnTo>
                  <a:lnTo>
                    <a:pt x="1056766" y="113664"/>
                  </a:lnTo>
                  <a:lnTo>
                    <a:pt x="1048384" y="141731"/>
                  </a:lnTo>
                  <a:lnTo>
                    <a:pt x="1046352" y="141731"/>
                  </a:lnTo>
                  <a:lnTo>
                    <a:pt x="1044828" y="141731"/>
                  </a:lnTo>
                  <a:lnTo>
                    <a:pt x="1043051" y="141350"/>
                  </a:lnTo>
                  <a:lnTo>
                    <a:pt x="1041018" y="140715"/>
                  </a:lnTo>
                  <a:lnTo>
                    <a:pt x="1038986" y="139953"/>
                  </a:lnTo>
                  <a:lnTo>
                    <a:pt x="1036827" y="139191"/>
                  </a:lnTo>
                  <a:lnTo>
                    <a:pt x="1034288" y="138429"/>
                  </a:lnTo>
                  <a:lnTo>
                    <a:pt x="1031875" y="137667"/>
                  </a:lnTo>
                  <a:lnTo>
                    <a:pt x="1029080" y="136905"/>
                  </a:lnTo>
                  <a:lnTo>
                    <a:pt x="1026159" y="136143"/>
                  </a:lnTo>
                  <a:lnTo>
                    <a:pt x="1023111" y="135509"/>
                  </a:lnTo>
                  <a:lnTo>
                    <a:pt x="1019936" y="135127"/>
                  </a:lnTo>
                  <a:lnTo>
                    <a:pt x="1016380" y="135127"/>
                  </a:lnTo>
                  <a:lnTo>
                    <a:pt x="1012189" y="135127"/>
                  </a:lnTo>
                  <a:lnTo>
                    <a:pt x="1007998" y="136016"/>
                  </a:lnTo>
                  <a:lnTo>
                    <a:pt x="1003807" y="137667"/>
                  </a:lnTo>
                  <a:lnTo>
                    <a:pt x="999616" y="139318"/>
                  </a:lnTo>
                  <a:lnTo>
                    <a:pt x="969359" y="169830"/>
                  </a:lnTo>
                  <a:lnTo>
                    <a:pt x="961263" y="181863"/>
                  </a:lnTo>
                  <a:lnTo>
                    <a:pt x="961263" y="347345"/>
                  </a:lnTo>
                  <a:lnTo>
                    <a:pt x="961263" y="349376"/>
                  </a:lnTo>
                  <a:lnTo>
                    <a:pt x="931036" y="359283"/>
                  </a:lnTo>
                  <a:lnTo>
                    <a:pt x="923797" y="359283"/>
                  </a:lnTo>
                  <a:lnTo>
                    <a:pt x="916431" y="359283"/>
                  </a:lnTo>
                  <a:lnTo>
                    <a:pt x="910335" y="359028"/>
                  </a:lnTo>
                  <a:lnTo>
                    <a:pt x="905636" y="358521"/>
                  </a:lnTo>
                  <a:lnTo>
                    <a:pt x="900810" y="358013"/>
                  </a:lnTo>
                  <a:lnTo>
                    <a:pt x="886205" y="349376"/>
                  </a:lnTo>
                  <a:lnTo>
                    <a:pt x="886205" y="347345"/>
                  </a:lnTo>
                  <a:lnTo>
                    <a:pt x="886205" y="81914"/>
                  </a:lnTo>
                  <a:lnTo>
                    <a:pt x="886205" y="79883"/>
                  </a:lnTo>
                  <a:lnTo>
                    <a:pt x="886713" y="78104"/>
                  </a:lnTo>
                  <a:lnTo>
                    <a:pt x="887729" y="76708"/>
                  </a:lnTo>
                  <a:lnTo>
                    <a:pt x="888745" y="75184"/>
                  </a:lnTo>
                  <a:lnTo>
                    <a:pt x="903096" y="70738"/>
                  </a:lnTo>
                  <a:lnTo>
                    <a:pt x="907160" y="70230"/>
                  </a:lnTo>
                  <a:lnTo>
                    <a:pt x="912240" y="69976"/>
                  </a:lnTo>
                  <a:lnTo>
                    <a:pt x="918336" y="69976"/>
                  </a:lnTo>
                  <a:lnTo>
                    <a:pt x="924686" y="69976"/>
                  </a:lnTo>
                  <a:lnTo>
                    <a:pt x="948689" y="76708"/>
                  </a:lnTo>
                  <a:lnTo>
                    <a:pt x="949705" y="78104"/>
                  </a:lnTo>
                  <a:lnTo>
                    <a:pt x="950213" y="79883"/>
                  </a:lnTo>
                  <a:lnTo>
                    <a:pt x="950213" y="81914"/>
                  </a:lnTo>
                  <a:lnTo>
                    <a:pt x="950213" y="114935"/>
                  </a:lnTo>
                  <a:lnTo>
                    <a:pt x="975994" y="83947"/>
                  </a:lnTo>
                  <a:lnTo>
                    <a:pt x="987425" y="75056"/>
                  </a:lnTo>
                  <a:lnTo>
                    <a:pt x="993013" y="71247"/>
                  </a:lnTo>
                  <a:lnTo>
                    <a:pt x="998601" y="68579"/>
                  </a:lnTo>
                  <a:lnTo>
                    <a:pt x="1004061" y="67183"/>
                  </a:lnTo>
                  <a:lnTo>
                    <a:pt x="1009650" y="65659"/>
                  </a:lnTo>
                  <a:lnTo>
                    <a:pt x="1015238" y="64897"/>
                  </a:lnTo>
                  <a:lnTo>
                    <a:pt x="1020826" y="64897"/>
                  </a:lnTo>
                  <a:close/>
                </a:path>
                <a:path w="3594734" h="466089">
                  <a:moveTo>
                    <a:pt x="145541" y="64897"/>
                  </a:moveTo>
                  <a:lnTo>
                    <a:pt x="193726" y="70308"/>
                  </a:lnTo>
                  <a:lnTo>
                    <a:pt x="231378" y="86534"/>
                  </a:lnTo>
                  <a:lnTo>
                    <a:pt x="265652" y="123951"/>
                  </a:lnTo>
                  <a:lnTo>
                    <a:pt x="279818" y="163314"/>
                  </a:lnTo>
                  <a:lnTo>
                    <a:pt x="284479" y="211962"/>
                  </a:lnTo>
                  <a:lnTo>
                    <a:pt x="283930" y="228556"/>
                  </a:lnTo>
                  <a:lnTo>
                    <a:pt x="275589" y="273812"/>
                  </a:lnTo>
                  <a:lnTo>
                    <a:pt x="257016" y="311477"/>
                  </a:lnTo>
                  <a:lnTo>
                    <a:pt x="228028" y="339978"/>
                  </a:lnTo>
                  <a:lnTo>
                    <a:pt x="188658" y="358147"/>
                  </a:lnTo>
                  <a:lnTo>
                    <a:pt x="138937" y="364363"/>
                  </a:lnTo>
                  <a:lnTo>
                    <a:pt x="121812" y="363745"/>
                  </a:lnTo>
                  <a:lnTo>
                    <a:pt x="77342" y="354584"/>
                  </a:lnTo>
                  <a:lnTo>
                    <a:pt x="43124" y="334795"/>
                  </a:lnTo>
                  <a:lnTo>
                    <a:pt x="18843" y="305038"/>
                  </a:lnTo>
                  <a:lnTo>
                    <a:pt x="4661" y="265642"/>
                  </a:lnTo>
                  <a:lnTo>
                    <a:pt x="0" y="217297"/>
                  </a:lnTo>
                  <a:lnTo>
                    <a:pt x="569" y="200699"/>
                  </a:lnTo>
                  <a:lnTo>
                    <a:pt x="9016" y="155193"/>
                  </a:lnTo>
                  <a:lnTo>
                    <a:pt x="27769" y="117582"/>
                  </a:lnTo>
                  <a:lnTo>
                    <a:pt x="56705" y="89217"/>
                  </a:lnTo>
                  <a:lnTo>
                    <a:pt x="95875" y="71112"/>
                  </a:lnTo>
                  <a:lnTo>
                    <a:pt x="145541" y="64897"/>
                  </a:lnTo>
                  <a:close/>
                </a:path>
                <a:path w="3594734" h="466089">
                  <a:moveTo>
                    <a:pt x="724407" y="0"/>
                  </a:moveTo>
                  <a:lnTo>
                    <a:pt x="731773" y="0"/>
                  </a:lnTo>
                  <a:lnTo>
                    <a:pt x="737869" y="253"/>
                  </a:lnTo>
                  <a:lnTo>
                    <a:pt x="742695" y="762"/>
                  </a:lnTo>
                  <a:lnTo>
                    <a:pt x="747521" y="1270"/>
                  </a:lnTo>
                  <a:lnTo>
                    <a:pt x="751458" y="2031"/>
                  </a:lnTo>
                  <a:lnTo>
                    <a:pt x="754126" y="3175"/>
                  </a:lnTo>
                  <a:lnTo>
                    <a:pt x="756919" y="4190"/>
                  </a:lnTo>
                  <a:lnTo>
                    <a:pt x="758951" y="5587"/>
                  </a:lnTo>
                  <a:lnTo>
                    <a:pt x="760094" y="7112"/>
                  </a:lnTo>
                  <a:lnTo>
                    <a:pt x="761364" y="8762"/>
                  </a:lnTo>
                  <a:lnTo>
                    <a:pt x="761872" y="10540"/>
                  </a:lnTo>
                  <a:lnTo>
                    <a:pt x="761872" y="12573"/>
                  </a:lnTo>
                  <a:lnTo>
                    <a:pt x="761872" y="71754"/>
                  </a:lnTo>
                  <a:lnTo>
                    <a:pt x="819657" y="71754"/>
                  </a:lnTo>
                  <a:lnTo>
                    <a:pt x="821689" y="71754"/>
                  </a:lnTo>
                  <a:lnTo>
                    <a:pt x="823340" y="72262"/>
                  </a:lnTo>
                  <a:lnTo>
                    <a:pt x="824864" y="73278"/>
                  </a:lnTo>
                  <a:lnTo>
                    <a:pt x="826388" y="74295"/>
                  </a:lnTo>
                  <a:lnTo>
                    <a:pt x="827658" y="75818"/>
                  </a:lnTo>
                  <a:lnTo>
                    <a:pt x="828547" y="78104"/>
                  </a:lnTo>
                  <a:lnTo>
                    <a:pt x="829563" y="80390"/>
                  </a:lnTo>
                  <a:lnTo>
                    <a:pt x="830326" y="83565"/>
                  </a:lnTo>
                  <a:lnTo>
                    <a:pt x="830833" y="87502"/>
                  </a:lnTo>
                  <a:lnTo>
                    <a:pt x="831341" y="91439"/>
                  </a:lnTo>
                  <a:lnTo>
                    <a:pt x="831595" y="96392"/>
                  </a:lnTo>
                  <a:lnTo>
                    <a:pt x="831595" y="102108"/>
                  </a:lnTo>
                  <a:lnTo>
                    <a:pt x="831595" y="113029"/>
                  </a:lnTo>
                  <a:lnTo>
                    <a:pt x="830579" y="120776"/>
                  </a:lnTo>
                  <a:lnTo>
                    <a:pt x="828547" y="125475"/>
                  </a:lnTo>
                  <a:lnTo>
                    <a:pt x="826642" y="130175"/>
                  </a:lnTo>
                  <a:lnTo>
                    <a:pt x="823721" y="132461"/>
                  </a:lnTo>
                  <a:lnTo>
                    <a:pt x="819911" y="132461"/>
                  </a:lnTo>
                  <a:lnTo>
                    <a:pt x="761872" y="132461"/>
                  </a:lnTo>
                  <a:lnTo>
                    <a:pt x="761872" y="257175"/>
                  </a:lnTo>
                  <a:lnTo>
                    <a:pt x="762301" y="267364"/>
                  </a:lnTo>
                  <a:lnTo>
                    <a:pt x="785018" y="299940"/>
                  </a:lnTo>
                  <a:lnTo>
                    <a:pt x="793114" y="300609"/>
                  </a:lnTo>
                  <a:lnTo>
                    <a:pt x="797178" y="300609"/>
                  </a:lnTo>
                  <a:lnTo>
                    <a:pt x="800734" y="300354"/>
                  </a:lnTo>
                  <a:lnTo>
                    <a:pt x="803909" y="299592"/>
                  </a:lnTo>
                  <a:lnTo>
                    <a:pt x="807084" y="298958"/>
                  </a:lnTo>
                  <a:lnTo>
                    <a:pt x="809878" y="298068"/>
                  </a:lnTo>
                  <a:lnTo>
                    <a:pt x="812418" y="297179"/>
                  </a:lnTo>
                  <a:lnTo>
                    <a:pt x="814831" y="296290"/>
                  </a:lnTo>
                  <a:lnTo>
                    <a:pt x="816990" y="295528"/>
                  </a:lnTo>
                  <a:lnTo>
                    <a:pt x="818641" y="294893"/>
                  </a:lnTo>
                  <a:lnTo>
                    <a:pt x="820292" y="294131"/>
                  </a:lnTo>
                  <a:lnTo>
                    <a:pt x="821816" y="293750"/>
                  </a:lnTo>
                  <a:lnTo>
                    <a:pt x="823213" y="293750"/>
                  </a:lnTo>
                  <a:lnTo>
                    <a:pt x="824483" y="293750"/>
                  </a:lnTo>
                  <a:lnTo>
                    <a:pt x="825626" y="294131"/>
                  </a:lnTo>
                  <a:lnTo>
                    <a:pt x="826642" y="294893"/>
                  </a:lnTo>
                  <a:lnTo>
                    <a:pt x="827785" y="295528"/>
                  </a:lnTo>
                  <a:lnTo>
                    <a:pt x="828547" y="296925"/>
                  </a:lnTo>
                  <a:lnTo>
                    <a:pt x="829182" y="298958"/>
                  </a:lnTo>
                  <a:lnTo>
                    <a:pt x="829817" y="301116"/>
                  </a:lnTo>
                  <a:lnTo>
                    <a:pt x="830326" y="303911"/>
                  </a:lnTo>
                  <a:lnTo>
                    <a:pt x="830833" y="307466"/>
                  </a:lnTo>
                  <a:lnTo>
                    <a:pt x="831341" y="311023"/>
                  </a:lnTo>
                  <a:lnTo>
                    <a:pt x="831595" y="315595"/>
                  </a:lnTo>
                  <a:lnTo>
                    <a:pt x="831595" y="321183"/>
                  </a:lnTo>
                  <a:lnTo>
                    <a:pt x="831595" y="329946"/>
                  </a:lnTo>
                  <a:lnTo>
                    <a:pt x="831088" y="336676"/>
                  </a:lnTo>
                  <a:lnTo>
                    <a:pt x="829944" y="341249"/>
                  </a:lnTo>
                  <a:lnTo>
                    <a:pt x="828801" y="345948"/>
                  </a:lnTo>
                  <a:lnTo>
                    <a:pt x="817752" y="356108"/>
                  </a:lnTo>
                  <a:lnTo>
                    <a:pt x="814196" y="357631"/>
                  </a:lnTo>
                  <a:lnTo>
                    <a:pt x="790320" y="362585"/>
                  </a:lnTo>
                  <a:lnTo>
                    <a:pt x="784859" y="363220"/>
                  </a:lnTo>
                  <a:lnTo>
                    <a:pt x="779398" y="363474"/>
                  </a:lnTo>
                  <a:lnTo>
                    <a:pt x="773810" y="363474"/>
                  </a:lnTo>
                  <a:lnTo>
                    <a:pt x="735076" y="357759"/>
                  </a:lnTo>
                  <a:lnTo>
                    <a:pt x="703028" y="334146"/>
                  </a:lnTo>
                  <a:lnTo>
                    <a:pt x="688451" y="291242"/>
                  </a:lnTo>
                  <a:lnTo>
                    <a:pt x="687196" y="268477"/>
                  </a:lnTo>
                  <a:lnTo>
                    <a:pt x="687196" y="132461"/>
                  </a:lnTo>
                  <a:lnTo>
                    <a:pt x="655319" y="132461"/>
                  </a:lnTo>
                  <a:lnTo>
                    <a:pt x="651636" y="132461"/>
                  </a:lnTo>
                  <a:lnTo>
                    <a:pt x="648715" y="130175"/>
                  </a:lnTo>
                  <a:lnTo>
                    <a:pt x="646683" y="125475"/>
                  </a:lnTo>
                  <a:lnTo>
                    <a:pt x="644778" y="120776"/>
                  </a:lnTo>
                  <a:lnTo>
                    <a:pt x="643763" y="113029"/>
                  </a:lnTo>
                  <a:lnTo>
                    <a:pt x="643763" y="102108"/>
                  </a:lnTo>
                  <a:lnTo>
                    <a:pt x="643763" y="96392"/>
                  </a:lnTo>
                  <a:lnTo>
                    <a:pt x="644016" y="91439"/>
                  </a:lnTo>
                  <a:lnTo>
                    <a:pt x="644525" y="87502"/>
                  </a:lnTo>
                  <a:lnTo>
                    <a:pt x="645032" y="83565"/>
                  </a:lnTo>
                  <a:lnTo>
                    <a:pt x="650493" y="73278"/>
                  </a:lnTo>
                  <a:lnTo>
                    <a:pt x="651890" y="72262"/>
                  </a:lnTo>
                  <a:lnTo>
                    <a:pt x="653668" y="71754"/>
                  </a:lnTo>
                  <a:lnTo>
                    <a:pt x="655701" y="71754"/>
                  </a:lnTo>
                  <a:lnTo>
                    <a:pt x="687196" y="71754"/>
                  </a:lnTo>
                  <a:lnTo>
                    <a:pt x="687196" y="12573"/>
                  </a:lnTo>
                  <a:lnTo>
                    <a:pt x="687196" y="10540"/>
                  </a:lnTo>
                  <a:lnTo>
                    <a:pt x="687704" y="8762"/>
                  </a:lnTo>
                  <a:lnTo>
                    <a:pt x="688847" y="7112"/>
                  </a:lnTo>
                  <a:lnTo>
                    <a:pt x="689990" y="5587"/>
                  </a:lnTo>
                  <a:lnTo>
                    <a:pt x="691895" y="4190"/>
                  </a:lnTo>
                  <a:lnTo>
                    <a:pt x="694816" y="3175"/>
                  </a:lnTo>
                  <a:lnTo>
                    <a:pt x="697738" y="2031"/>
                  </a:lnTo>
                  <a:lnTo>
                    <a:pt x="701547" y="1270"/>
                  </a:lnTo>
                  <a:lnTo>
                    <a:pt x="706373" y="762"/>
                  </a:lnTo>
                  <a:lnTo>
                    <a:pt x="711326" y="253"/>
                  </a:lnTo>
                  <a:lnTo>
                    <a:pt x="717295" y="0"/>
                  </a:lnTo>
                  <a:lnTo>
                    <a:pt x="724407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32471" y="2518028"/>
              <a:ext cx="96900" cy="8928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79008" y="2510916"/>
              <a:ext cx="1802764" cy="418465"/>
            </a:xfrm>
            <a:custGeom>
              <a:avLst/>
              <a:gdLst/>
              <a:ahLst/>
              <a:cxnLst/>
              <a:rect l="l" t="t" r="r" b="b"/>
              <a:pathLst>
                <a:path w="1802765" h="418464">
                  <a:moveTo>
                    <a:pt x="1750187" y="0"/>
                  </a:moveTo>
                  <a:lnTo>
                    <a:pt x="1757934" y="0"/>
                  </a:lnTo>
                  <a:lnTo>
                    <a:pt x="1765172" y="635"/>
                  </a:lnTo>
                  <a:lnTo>
                    <a:pt x="1772158" y="1905"/>
                  </a:lnTo>
                  <a:lnTo>
                    <a:pt x="1779142" y="3175"/>
                  </a:lnTo>
                  <a:lnTo>
                    <a:pt x="1784604" y="4572"/>
                  </a:lnTo>
                  <a:lnTo>
                    <a:pt x="1788540" y="6096"/>
                  </a:lnTo>
                  <a:lnTo>
                    <a:pt x="1792477" y="7620"/>
                  </a:lnTo>
                  <a:lnTo>
                    <a:pt x="1795144" y="8890"/>
                  </a:lnTo>
                  <a:lnTo>
                    <a:pt x="1796541" y="10287"/>
                  </a:lnTo>
                  <a:lnTo>
                    <a:pt x="1797939" y="11557"/>
                  </a:lnTo>
                  <a:lnTo>
                    <a:pt x="1802511" y="34036"/>
                  </a:lnTo>
                  <a:lnTo>
                    <a:pt x="1802511" y="39878"/>
                  </a:lnTo>
                  <a:lnTo>
                    <a:pt x="1802511" y="45593"/>
                  </a:lnTo>
                  <a:lnTo>
                    <a:pt x="1800097" y="61722"/>
                  </a:lnTo>
                  <a:lnTo>
                    <a:pt x="1799336" y="63627"/>
                  </a:lnTo>
                  <a:lnTo>
                    <a:pt x="1798446" y="64897"/>
                  </a:lnTo>
                  <a:lnTo>
                    <a:pt x="1797431" y="65659"/>
                  </a:lnTo>
                  <a:lnTo>
                    <a:pt x="1796541" y="66294"/>
                  </a:lnTo>
                  <a:lnTo>
                    <a:pt x="1795398" y="66675"/>
                  </a:lnTo>
                  <a:lnTo>
                    <a:pt x="1794256" y="66675"/>
                  </a:lnTo>
                  <a:lnTo>
                    <a:pt x="1792859" y="66675"/>
                  </a:lnTo>
                  <a:lnTo>
                    <a:pt x="1791335" y="66294"/>
                  </a:lnTo>
                  <a:lnTo>
                    <a:pt x="1789557" y="65659"/>
                  </a:lnTo>
                  <a:lnTo>
                    <a:pt x="1787906" y="64897"/>
                  </a:lnTo>
                  <a:lnTo>
                    <a:pt x="1785873" y="64135"/>
                  </a:lnTo>
                  <a:lnTo>
                    <a:pt x="1783334" y="63373"/>
                  </a:lnTo>
                  <a:lnTo>
                    <a:pt x="1780920" y="62611"/>
                  </a:lnTo>
                  <a:lnTo>
                    <a:pt x="1777872" y="61849"/>
                  </a:lnTo>
                  <a:lnTo>
                    <a:pt x="1774570" y="61087"/>
                  </a:lnTo>
                  <a:lnTo>
                    <a:pt x="1771141" y="60452"/>
                  </a:lnTo>
                  <a:lnTo>
                    <a:pt x="1767205" y="60071"/>
                  </a:lnTo>
                  <a:lnTo>
                    <a:pt x="1762633" y="60071"/>
                  </a:lnTo>
                  <a:lnTo>
                    <a:pt x="1757298" y="60071"/>
                  </a:lnTo>
                  <a:lnTo>
                    <a:pt x="1739138" y="70612"/>
                  </a:lnTo>
                  <a:lnTo>
                    <a:pt x="1736597" y="74295"/>
                  </a:lnTo>
                  <a:lnTo>
                    <a:pt x="1734692" y="79121"/>
                  </a:lnTo>
                  <a:lnTo>
                    <a:pt x="1733422" y="84962"/>
                  </a:lnTo>
                  <a:lnTo>
                    <a:pt x="1732280" y="90805"/>
                  </a:lnTo>
                  <a:lnTo>
                    <a:pt x="1731644" y="98044"/>
                  </a:lnTo>
                  <a:lnTo>
                    <a:pt x="1731644" y="106553"/>
                  </a:lnTo>
                  <a:lnTo>
                    <a:pt x="1731644" y="130937"/>
                  </a:lnTo>
                  <a:lnTo>
                    <a:pt x="1780159" y="130937"/>
                  </a:lnTo>
                  <a:lnTo>
                    <a:pt x="1782064" y="130937"/>
                  </a:lnTo>
                  <a:lnTo>
                    <a:pt x="1783588" y="131445"/>
                  </a:lnTo>
                  <a:lnTo>
                    <a:pt x="1785112" y="132461"/>
                  </a:lnTo>
                  <a:lnTo>
                    <a:pt x="1786636" y="133477"/>
                  </a:lnTo>
                  <a:lnTo>
                    <a:pt x="1787906" y="135000"/>
                  </a:lnTo>
                  <a:lnTo>
                    <a:pt x="1788794" y="137287"/>
                  </a:lnTo>
                  <a:lnTo>
                    <a:pt x="1789811" y="139573"/>
                  </a:lnTo>
                  <a:lnTo>
                    <a:pt x="1790572" y="142748"/>
                  </a:lnTo>
                  <a:lnTo>
                    <a:pt x="1791081" y="146685"/>
                  </a:lnTo>
                  <a:lnTo>
                    <a:pt x="1791589" y="150622"/>
                  </a:lnTo>
                  <a:lnTo>
                    <a:pt x="1791842" y="155575"/>
                  </a:lnTo>
                  <a:lnTo>
                    <a:pt x="1791842" y="161290"/>
                  </a:lnTo>
                  <a:lnTo>
                    <a:pt x="1791842" y="172212"/>
                  </a:lnTo>
                  <a:lnTo>
                    <a:pt x="1790826" y="179959"/>
                  </a:lnTo>
                  <a:lnTo>
                    <a:pt x="1788794" y="184658"/>
                  </a:lnTo>
                  <a:lnTo>
                    <a:pt x="1786889" y="189357"/>
                  </a:lnTo>
                  <a:lnTo>
                    <a:pt x="1783968" y="191643"/>
                  </a:lnTo>
                  <a:lnTo>
                    <a:pt x="1780159" y="191643"/>
                  </a:lnTo>
                  <a:lnTo>
                    <a:pt x="1731644" y="191643"/>
                  </a:lnTo>
                  <a:lnTo>
                    <a:pt x="1731644" y="406527"/>
                  </a:lnTo>
                  <a:lnTo>
                    <a:pt x="1731644" y="408559"/>
                  </a:lnTo>
                  <a:lnTo>
                    <a:pt x="1731137" y="410337"/>
                  </a:lnTo>
                  <a:lnTo>
                    <a:pt x="1729866" y="411734"/>
                  </a:lnTo>
                  <a:lnTo>
                    <a:pt x="1728723" y="413258"/>
                  </a:lnTo>
                  <a:lnTo>
                    <a:pt x="1726691" y="414528"/>
                  </a:lnTo>
                  <a:lnTo>
                    <a:pt x="1701291" y="418465"/>
                  </a:lnTo>
                  <a:lnTo>
                    <a:pt x="1694180" y="418465"/>
                  </a:lnTo>
                  <a:lnTo>
                    <a:pt x="1687067" y="418465"/>
                  </a:lnTo>
                  <a:lnTo>
                    <a:pt x="1658619" y="411734"/>
                  </a:lnTo>
                  <a:lnTo>
                    <a:pt x="1657476" y="410337"/>
                  </a:lnTo>
                  <a:lnTo>
                    <a:pt x="1656968" y="408559"/>
                  </a:lnTo>
                  <a:lnTo>
                    <a:pt x="1656968" y="406527"/>
                  </a:lnTo>
                  <a:lnTo>
                    <a:pt x="1656968" y="191643"/>
                  </a:lnTo>
                  <a:lnTo>
                    <a:pt x="1623694" y="191643"/>
                  </a:lnTo>
                  <a:lnTo>
                    <a:pt x="1619885" y="191643"/>
                  </a:lnTo>
                  <a:lnTo>
                    <a:pt x="1617090" y="189357"/>
                  </a:lnTo>
                  <a:lnTo>
                    <a:pt x="1615186" y="184658"/>
                  </a:lnTo>
                  <a:lnTo>
                    <a:pt x="1613281" y="179959"/>
                  </a:lnTo>
                  <a:lnTo>
                    <a:pt x="1612391" y="172212"/>
                  </a:lnTo>
                  <a:lnTo>
                    <a:pt x="1612391" y="161290"/>
                  </a:lnTo>
                  <a:lnTo>
                    <a:pt x="1612391" y="155575"/>
                  </a:lnTo>
                  <a:lnTo>
                    <a:pt x="1612645" y="150622"/>
                  </a:lnTo>
                  <a:lnTo>
                    <a:pt x="1613026" y="146685"/>
                  </a:lnTo>
                  <a:lnTo>
                    <a:pt x="1613535" y="142748"/>
                  </a:lnTo>
                  <a:lnTo>
                    <a:pt x="1614296" y="139573"/>
                  </a:lnTo>
                  <a:lnTo>
                    <a:pt x="1615186" y="137287"/>
                  </a:lnTo>
                  <a:lnTo>
                    <a:pt x="1616074" y="135000"/>
                  </a:lnTo>
                  <a:lnTo>
                    <a:pt x="1617217" y="133477"/>
                  </a:lnTo>
                  <a:lnTo>
                    <a:pt x="1618741" y="132461"/>
                  </a:lnTo>
                  <a:lnTo>
                    <a:pt x="1620265" y="131445"/>
                  </a:lnTo>
                  <a:lnTo>
                    <a:pt x="1621916" y="130937"/>
                  </a:lnTo>
                  <a:lnTo>
                    <a:pt x="1623948" y="130937"/>
                  </a:lnTo>
                  <a:lnTo>
                    <a:pt x="1656968" y="130937"/>
                  </a:lnTo>
                  <a:lnTo>
                    <a:pt x="1656968" y="108585"/>
                  </a:lnTo>
                  <a:lnTo>
                    <a:pt x="1657302" y="95466"/>
                  </a:lnTo>
                  <a:lnTo>
                    <a:pt x="1665370" y="51323"/>
                  </a:lnTo>
                  <a:lnTo>
                    <a:pt x="1692163" y="15351"/>
                  </a:lnTo>
                  <a:lnTo>
                    <a:pt x="1738495" y="428"/>
                  </a:lnTo>
                  <a:lnTo>
                    <a:pt x="1750187" y="0"/>
                  </a:lnTo>
                  <a:close/>
                </a:path>
                <a:path w="1802765" h="418464">
                  <a:moveTo>
                    <a:pt x="137794" y="0"/>
                  </a:moveTo>
                  <a:lnTo>
                    <a:pt x="145541" y="0"/>
                  </a:lnTo>
                  <a:lnTo>
                    <a:pt x="152780" y="635"/>
                  </a:lnTo>
                  <a:lnTo>
                    <a:pt x="159765" y="1905"/>
                  </a:lnTo>
                  <a:lnTo>
                    <a:pt x="166750" y="3175"/>
                  </a:lnTo>
                  <a:lnTo>
                    <a:pt x="172212" y="4572"/>
                  </a:lnTo>
                  <a:lnTo>
                    <a:pt x="176149" y="6096"/>
                  </a:lnTo>
                  <a:lnTo>
                    <a:pt x="180086" y="7620"/>
                  </a:lnTo>
                  <a:lnTo>
                    <a:pt x="182752" y="8890"/>
                  </a:lnTo>
                  <a:lnTo>
                    <a:pt x="184150" y="10287"/>
                  </a:lnTo>
                  <a:lnTo>
                    <a:pt x="185546" y="11557"/>
                  </a:lnTo>
                  <a:lnTo>
                    <a:pt x="190118" y="34036"/>
                  </a:lnTo>
                  <a:lnTo>
                    <a:pt x="190118" y="39878"/>
                  </a:lnTo>
                  <a:lnTo>
                    <a:pt x="190118" y="45593"/>
                  </a:lnTo>
                  <a:lnTo>
                    <a:pt x="187705" y="61722"/>
                  </a:lnTo>
                  <a:lnTo>
                    <a:pt x="186943" y="63627"/>
                  </a:lnTo>
                  <a:lnTo>
                    <a:pt x="186054" y="64897"/>
                  </a:lnTo>
                  <a:lnTo>
                    <a:pt x="185038" y="65659"/>
                  </a:lnTo>
                  <a:lnTo>
                    <a:pt x="184150" y="66294"/>
                  </a:lnTo>
                  <a:lnTo>
                    <a:pt x="183006" y="66675"/>
                  </a:lnTo>
                  <a:lnTo>
                    <a:pt x="181863" y="66675"/>
                  </a:lnTo>
                  <a:lnTo>
                    <a:pt x="180466" y="66675"/>
                  </a:lnTo>
                  <a:lnTo>
                    <a:pt x="178942" y="66294"/>
                  </a:lnTo>
                  <a:lnTo>
                    <a:pt x="177164" y="65659"/>
                  </a:lnTo>
                  <a:lnTo>
                    <a:pt x="175513" y="64897"/>
                  </a:lnTo>
                  <a:lnTo>
                    <a:pt x="173481" y="64135"/>
                  </a:lnTo>
                  <a:lnTo>
                    <a:pt x="170941" y="63373"/>
                  </a:lnTo>
                  <a:lnTo>
                    <a:pt x="168528" y="62611"/>
                  </a:lnTo>
                  <a:lnTo>
                    <a:pt x="165480" y="61849"/>
                  </a:lnTo>
                  <a:lnTo>
                    <a:pt x="162178" y="61087"/>
                  </a:lnTo>
                  <a:lnTo>
                    <a:pt x="158750" y="60452"/>
                  </a:lnTo>
                  <a:lnTo>
                    <a:pt x="154812" y="60071"/>
                  </a:lnTo>
                  <a:lnTo>
                    <a:pt x="150240" y="60071"/>
                  </a:lnTo>
                  <a:lnTo>
                    <a:pt x="144906" y="60071"/>
                  </a:lnTo>
                  <a:lnTo>
                    <a:pt x="119887" y="90805"/>
                  </a:lnTo>
                  <a:lnTo>
                    <a:pt x="119252" y="98044"/>
                  </a:lnTo>
                  <a:lnTo>
                    <a:pt x="119252" y="106553"/>
                  </a:lnTo>
                  <a:lnTo>
                    <a:pt x="119252" y="130937"/>
                  </a:lnTo>
                  <a:lnTo>
                    <a:pt x="167766" y="130937"/>
                  </a:lnTo>
                  <a:lnTo>
                    <a:pt x="169671" y="130937"/>
                  </a:lnTo>
                  <a:lnTo>
                    <a:pt x="171195" y="131445"/>
                  </a:lnTo>
                  <a:lnTo>
                    <a:pt x="172719" y="132461"/>
                  </a:lnTo>
                  <a:lnTo>
                    <a:pt x="174243" y="133477"/>
                  </a:lnTo>
                  <a:lnTo>
                    <a:pt x="175513" y="135000"/>
                  </a:lnTo>
                  <a:lnTo>
                    <a:pt x="176402" y="137287"/>
                  </a:lnTo>
                  <a:lnTo>
                    <a:pt x="177418" y="139573"/>
                  </a:lnTo>
                  <a:lnTo>
                    <a:pt x="178180" y="142748"/>
                  </a:lnTo>
                  <a:lnTo>
                    <a:pt x="178688" y="146685"/>
                  </a:lnTo>
                  <a:lnTo>
                    <a:pt x="179196" y="150622"/>
                  </a:lnTo>
                  <a:lnTo>
                    <a:pt x="179450" y="155575"/>
                  </a:lnTo>
                  <a:lnTo>
                    <a:pt x="179450" y="161290"/>
                  </a:lnTo>
                  <a:lnTo>
                    <a:pt x="179450" y="172212"/>
                  </a:lnTo>
                  <a:lnTo>
                    <a:pt x="178435" y="179959"/>
                  </a:lnTo>
                  <a:lnTo>
                    <a:pt x="176402" y="184658"/>
                  </a:lnTo>
                  <a:lnTo>
                    <a:pt x="174498" y="189357"/>
                  </a:lnTo>
                  <a:lnTo>
                    <a:pt x="171576" y="191643"/>
                  </a:lnTo>
                  <a:lnTo>
                    <a:pt x="167766" y="191643"/>
                  </a:lnTo>
                  <a:lnTo>
                    <a:pt x="119252" y="191643"/>
                  </a:lnTo>
                  <a:lnTo>
                    <a:pt x="119252" y="406527"/>
                  </a:lnTo>
                  <a:lnTo>
                    <a:pt x="119252" y="408559"/>
                  </a:lnTo>
                  <a:lnTo>
                    <a:pt x="118744" y="410337"/>
                  </a:lnTo>
                  <a:lnTo>
                    <a:pt x="117475" y="411734"/>
                  </a:lnTo>
                  <a:lnTo>
                    <a:pt x="116331" y="413258"/>
                  </a:lnTo>
                  <a:lnTo>
                    <a:pt x="114300" y="414528"/>
                  </a:lnTo>
                  <a:lnTo>
                    <a:pt x="88900" y="418465"/>
                  </a:lnTo>
                  <a:lnTo>
                    <a:pt x="81787" y="418465"/>
                  </a:lnTo>
                  <a:lnTo>
                    <a:pt x="74675" y="418465"/>
                  </a:lnTo>
                  <a:lnTo>
                    <a:pt x="46227" y="411734"/>
                  </a:lnTo>
                  <a:lnTo>
                    <a:pt x="45085" y="410337"/>
                  </a:lnTo>
                  <a:lnTo>
                    <a:pt x="44576" y="408559"/>
                  </a:lnTo>
                  <a:lnTo>
                    <a:pt x="44576" y="406527"/>
                  </a:lnTo>
                  <a:lnTo>
                    <a:pt x="44576" y="191643"/>
                  </a:lnTo>
                  <a:lnTo>
                    <a:pt x="11302" y="191643"/>
                  </a:lnTo>
                  <a:lnTo>
                    <a:pt x="7492" y="191643"/>
                  </a:lnTo>
                  <a:lnTo>
                    <a:pt x="4699" y="189357"/>
                  </a:lnTo>
                  <a:lnTo>
                    <a:pt x="2793" y="184658"/>
                  </a:lnTo>
                  <a:lnTo>
                    <a:pt x="888" y="179959"/>
                  </a:lnTo>
                  <a:lnTo>
                    <a:pt x="0" y="172212"/>
                  </a:lnTo>
                  <a:lnTo>
                    <a:pt x="0" y="161290"/>
                  </a:lnTo>
                  <a:lnTo>
                    <a:pt x="0" y="155575"/>
                  </a:lnTo>
                  <a:lnTo>
                    <a:pt x="2793" y="137287"/>
                  </a:lnTo>
                  <a:lnTo>
                    <a:pt x="3682" y="135000"/>
                  </a:lnTo>
                  <a:lnTo>
                    <a:pt x="4825" y="133477"/>
                  </a:lnTo>
                  <a:lnTo>
                    <a:pt x="6350" y="132461"/>
                  </a:lnTo>
                  <a:lnTo>
                    <a:pt x="7874" y="131445"/>
                  </a:lnTo>
                  <a:lnTo>
                    <a:pt x="9525" y="130937"/>
                  </a:lnTo>
                  <a:lnTo>
                    <a:pt x="11556" y="130937"/>
                  </a:lnTo>
                  <a:lnTo>
                    <a:pt x="44576" y="130937"/>
                  </a:lnTo>
                  <a:lnTo>
                    <a:pt x="44576" y="108585"/>
                  </a:lnTo>
                  <a:lnTo>
                    <a:pt x="44910" y="95466"/>
                  </a:lnTo>
                  <a:lnTo>
                    <a:pt x="52978" y="51323"/>
                  </a:lnTo>
                  <a:lnTo>
                    <a:pt x="79771" y="15351"/>
                  </a:lnTo>
                  <a:lnTo>
                    <a:pt x="126103" y="428"/>
                  </a:lnTo>
                  <a:lnTo>
                    <a:pt x="137794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39140" y="3259201"/>
            <a:ext cx="8268970" cy="534035"/>
            <a:chOff x="439140" y="3259201"/>
            <a:chExt cx="8268970" cy="534035"/>
          </a:xfrm>
        </p:grpSpPr>
        <p:sp>
          <p:nvSpPr>
            <p:cNvPr id="42" name="object 42"/>
            <p:cNvSpPr/>
            <p:nvPr/>
          </p:nvSpPr>
          <p:spPr>
            <a:xfrm>
              <a:off x="444557" y="3264535"/>
              <a:ext cx="8257863" cy="52298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74077" y="3661410"/>
              <a:ext cx="128524" cy="802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8706" y="3550666"/>
              <a:ext cx="106553" cy="875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8834" y="3550666"/>
              <a:ext cx="106514" cy="875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9880" y="3445002"/>
              <a:ext cx="125221" cy="18237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97304" y="3445002"/>
              <a:ext cx="125221" cy="1823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340" y="3444367"/>
              <a:ext cx="127050" cy="18338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84744" y="3433953"/>
              <a:ext cx="100329" cy="10083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80105" y="3433953"/>
              <a:ext cx="122682" cy="7823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98184" y="3386328"/>
              <a:ext cx="2904490" cy="401320"/>
            </a:xfrm>
            <a:custGeom>
              <a:avLst/>
              <a:gdLst/>
              <a:ahLst/>
              <a:cxnLst/>
              <a:rect l="l" t="t" r="r" b="b"/>
              <a:pathLst>
                <a:path w="2904490" h="401320">
                  <a:moveTo>
                    <a:pt x="2425445" y="5080"/>
                  </a:moveTo>
                  <a:lnTo>
                    <a:pt x="2432685" y="5080"/>
                  </a:lnTo>
                  <a:lnTo>
                    <a:pt x="2438781" y="5334"/>
                  </a:lnTo>
                  <a:lnTo>
                    <a:pt x="2462911" y="14986"/>
                  </a:lnTo>
                  <a:lnTo>
                    <a:pt x="2462911" y="17018"/>
                  </a:lnTo>
                  <a:lnTo>
                    <a:pt x="2462911" y="167005"/>
                  </a:lnTo>
                  <a:lnTo>
                    <a:pt x="2467356" y="206248"/>
                  </a:lnTo>
                  <a:lnTo>
                    <a:pt x="2499994" y="234315"/>
                  </a:lnTo>
                  <a:lnTo>
                    <a:pt x="2507488" y="234315"/>
                  </a:lnTo>
                  <a:lnTo>
                    <a:pt x="2543601" y="218068"/>
                  </a:lnTo>
                  <a:lnTo>
                    <a:pt x="2567050" y="193548"/>
                  </a:lnTo>
                  <a:lnTo>
                    <a:pt x="2567050" y="17018"/>
                  </a:lnTo>
                  <a:lnTo>
                    <a:pt x="2567050" y="14986"/>
                  </a:lnTo>
                  <a:lnTo>
                    <a:pt x="2567559" y="13208"/>
                  </a:lnTo>
                  <a:lnTo>
                    <a:pt x="2568701" y="11811"/>
                  </a:lnTo>
                  <a:lnTo>
                    <a:pt x="2569844" y="10287"/>
                  </a:lnTo>
                  <a:lnTo>
                    <a:pt x="2596895" y="5080"/>
                  </a:lnTo>
                  <a:lnTo>
                    <a:pt x="2604262" y="5080"/>
                  </a:lnTo>
                  <a:lnTo>
                    <a:pt x="2611628" y="5080"/>
                  </a:lnTo>
                  <a:lnTo>
                    <a:pt x="2617723" y="5334"/>
                  </a:lnTo>
                  <a:lnTo>
                    <a:pt x="2622422" y="5842"/>
                  </a:lnTo>
                  <a:lnTo>
                    <a:pt x="2627248" y="6350"/>
                  </a:lnTo>
                  <a:lnTo>
                    <a:pt x="2639694" y="11811"/>
                  </a:lnTo>
                  <a:lnTo>
                    <a:pt x="2640838" y="13208"/>
                  </a:lnTo>
                  <a:lnTo>
                    <a:pt x="2641472" y="14986"/>
                  </a:lnTo>
                  <a:lnTo>
                    <a:pt x="2641472" y="17018"/>
                  </a:lnTo>
                  <a:lnTo>
                    <a:pt x="2641472" y="282448"/>
                  </a:lnTo>
                  <a:lnTo>
                    <a:pt x="2641472" y="284480"/>
                  </a:lnTo>
                  <a:lnTo>
                    <a:pt x="2640965" y="286258"/>
                  </a:lnTo>
                  <a:lnTo>
                    <a:pt x="2639948" y="287655"/>
                  </a:lnTo>
                  <a:lnTo>
                    <a:pt x="2639060" y="289179"/>
                  </a:lnTo>
                  <a:lnTo>
                    <a:pt x="2624963" y="293624"/>
                  </a:lnTo>
                  <a:lnTo>
                    <a:pt x="2620898" y="294132"/>
                  </a:lnTo>
                  <a:lnTo>
                    <a:pt x="2615818" y="294386"/>
                  </a:lnTo>
                  <a:lnTo>
                    <a:pt x="2609595" y="294386"/>
                  </a:lnTo>
                  <a:lnTo>
                    <a:pt x="2603118" y="294386"/>
                  </a:lnTo>
                  <a:lnTo>
                    <a:pt x="2597785" y="294132"/>
                  </a:lnTo>
                  <a:lnTo>
                    <a:pt x="2593720" y="293624"/>
                  </a:lnTo>
                  <a:lnTo>
                    <a:pt x="2589657" y="293116"/>
                  </a:lnTo>
                  <a:lnTo>
                    <a:pt x="2578989" y="287655"/>
                  </a:lnTo>
                  <a:lnTo>
                    <a:pt x="2577972" y="286258"/>
                  </a:lnTo>
                  <a:lnTo>
                    <a:pt x="2577465" y="284480"/>
                  </a:lnTo>
                  <a:lnTo>
                    <a:pt x="2577465" y="282448"/>
                  </a:lnTo>
                  <a:lnTo>
                    <a:pt x="2577465" y="251841"/>
                  </a:lnTo>
                  <a:lnTo>
                    <a:pt x="2544014" y="280862"/>
                  </a:lnTo>
                  <a:lnTo>
                    <a:pt x="2497611" y="298725"/>
                  </a:lnTo>
                  <a:lnTo>
                    <a:pt x="2485516" y="299466"/>
                  </a:lnTo>
                  <a:lnTo>
                    <a:pt x="2472368" y="298898"/>
                  </a:lnTo>
                  <a:lnTo>
                    <a:pt x="2430660" y="285692"/>
                  </a:lnTo>
                  <a:lnTo>
                    <a:pt x="2404133" y="258040"/>
                  </a:lnTo>
                  <a:lnTo>
                    <a:pt x="2390913" y="219438"/>
                  </a:lnTo>
                  <a:lnTo>
                    <a:pt x="2388235" y="179450"/>
                  </a:lnTo>
                  <a:lnTo>
                    <a:pt x="2388235" y="17018"/>
                  </a:lnTo>
                  <a:lnTo>
                    <a:pt x="2388235" y="14986"/>
                  </a:lnTo>
                  <a:lnTo>
                    <a:pt x="2407412" y="5842"/>
                  </a:lnTo>
                  <a:lnTo>
                    <a:pt x="2412238" y="5334"/>
                  </a:lnTo>
                  <a:lnTo>
                    <a:pt x="2418207" y="5080"/>
                  </a:lnTo>
                  <a:lnTo>
                    <a:pt x="2425445" y="5080"/>
                  </a:lnTo>
                  <a:close/>
                </a:path>
                <a:path w="2904490" h="401320">
                  <a:moveTo>
                    <a:pt x="1198880" y="5080"/>
                  </a:moveTo>
                  <a:lnTo>
                    <a:pt x="1206118" y="5080"/>
                  </a:lnTo>
                  <a:lnTo>
                    <a:pt x="1212214" y="5334"/>
                  </a:lnTo>
                  <a:lnTo>
                    <a:pt x="1217040" y="5969"/>
                  </a:lnTo>
                  <a:lnTo>
                    <a:pt x="1221739" y="6604"/>
                  </a:lnTo>
                  <a:lnTo>
                    <a:pt x="1225549" y="7366"/>
                  </a:lnTo>
                  <a:lnTo>
                    <a:pt x="1228470" y="8509"/>
                  </a:lnTo>
                  <a:lnTo>
                    <a:pt x="1231264" y="9525"/>
                  </a:lnTo>
                  <a:lnTo>
                    <a:pt x="1233296" y="10922"/>
                  </a:lnTo>
                  <a:lnTo>
                    <a:pt x="1234566" y="12319"/>
                  </a:lnTo>
                  <a:lnTo>
                    <a:pt x="1235710" y="13843"/>
                  </a:lnTo>
                  <a:lnTo>
                    <a:pt x="1236344" y="15621"/>
                  </a:lnTo>
                  <a:lnTo>
                    <a:pt x="1236344" y="17525"/>
                  </a:lnTo>
                  <a:lnTo>
                    <a:pt x="1236344" y="282448"/>
                  </a:lnTo>
                  <a:lnTo>
                    <a:pt x="1236344" y="284480"/>
                  </a:lnTo>
                  <a:lnTo>
                    <a:pt x="1235710" y="286258"/>
                  </a:lnTo>
                  <a:lnTo>
                    <a:pt x="1206118" y="294386"/>
                  </a:lnTo>
                  <a:lnTo>
                    <a:pt x="1198880" y="294386"/>
                  </a:lnTo>
                  <a:lnTo>
                    <a:pt x="1191514" y="294386"/>
                  </a:lnTo>
                  <a:lnTo>
                    <a:pt x="1185417" y="294132"/>
                  </a:lnTo>
                  <a:lnTo>
                    <a:pt x="1180718" y="293624"/>
                  </a:lnTo>
                  <a:lnTo>
                    <a:pt x="1175892" y="293116"/>
                  </a:lnTo>
                  <a:lnTo>
                    <a:pt x="1161288" y="284480"/>
                  </a:lnTo>
                  <a:lnTo>
                    <a:pt x="1161288" y="282448"/>
                  </a:lnTo>
                  <a:lnTo>
                    <a:pt x="1161288" y="17525"/>
                  </a:lnTo>
                  <a:lnTo>
                    <a:pt x="1161288" y="15621"/>
                  </a:lnTo>
                  <a:lnTo>
                    <a:pt x="1161922" y="13843"/>
                  </a:lnTo>
                  <a:lnTo>
                    <a:pt x="1163065" y="12319"/>
                  </a:lnTo>
                  <a:lnTo>
                    <a:pt x="1164336" y="10922"/>
                  </a:lnTo>
                  <a:lnTo>
                    <a:pt x="1166367" y="9525"/>
                  </a:lnTo>
                  <a:lnTo>
                    <a:pt x="1169162" y="8509"/>
                  </a:lnTo>
                  <a:lnTo>
                    <a:pt x="1172083" y="7366"/>
                  </a:lnTo>
                  <a:lnTo>
                    <a:pt x="1175892" y="6604"/>
                  </a:lnTo>
                  <a:lnTo>
                    <a:pt x="1180718" y="5969"/>
                  </a:lnTo>
                  <a:lnTo>
                    <a:pt x="1185417" y="5334"/>
                  </a:lnTo>
                  <a:lnTo>
                    <a:pt x="1191514" y="5080"/>
                  </a:lnTo>
                  <a:lnTo>
                    <a:pt x="1198880" y="5080"/>
                  </a:lnTo>
                  <a:close/>
                </a:path>
                <a:path w="2904490" h="401320">
                  <a:moveTo>
                    <a:pt x="625601" y="5080"/>
                  </a:moveTo>
                  <a:lnTo>
                    <a:pt x="632840" y="5080"/>
                  </a:lnTo>
                  <a:lnTo>
                    <a:pt x="638937" y="5334"/>
                  </a:lnTo>
                  <a:lnTo>
                    <a:pt x="663066" y="14986"/>
                  </a:lnTo>
                  <a:lnTo>
                    <a:pt x="663066" y="17018"/>
                  </a:lnTo>
                  <a:lnTo>
                    <a:pt x="663066" y="167005"/>
                  </a:lnTo>
                  <a:lnTo>
                    <a:pt x="667512" y="206248"/>
                  </a:lnTo>
                  <a:lnTo>
                    <a:pt x="700151" y="234315"/>
                  </a:lnTo>
                  <a:lnTo>
                    <a:pt x="707643" y="234315"/>
                  </a:lnTo>
                  <a:lnTo>
                    <a:pt x="743757" y="218068"/>
                  </a:lnTo>
                  <a:lnTo>
                    <a:pt x="767207" y="193548"/>
                  </a:lnTo>
                  <a:lnTo>
                    <a:pt x="767207" y="17018"/>
                  </a:lnTo>
                  <a:lnTo>
                    <a:pt x="767207" y="14986"/>
                  </a:lnTo>
                  <a:lnTo>
                    <a:pt x="767714" y="13208"/>
                  </a:lnTo>
                  <a:lnTo>
                    <a:pt x="768858" y="11811"/>
                  </a:lnTo>
                  <a:lnTo>
                    <a:pt x="770000" y="10287"/>
                  </a:lnTo>
                  <a:lnTo>
                    <a:pt x="797051" y="5080"/>
                  </a:lnTo>
                  <a:lnTo>
                    <a:pt x="804417" y="5080"/>
                  </a:lnTo>
                  <a:lnTo>
                    <a:pt x="811784" y="5080"/>
                  </a:lnTo>
                  <a:lnTo>
                    <a:pt x="817880" y="5334"/>
                  </a:lnTo>
                  <a:lnTo>
                    <a:pt x="822579" y="5842"/>
                  </a:lnTo>
                  <a:lnTo>
                    <a:pt x="827405" y="6350"/>
                  </a:lnTo>
                  <a:lnTo>
                    <a:pt x="839850" y="11811"/>
                  </a:lnTo>
                  <a:lnTo>
                    <a:pt x="840993" y="13208"/>
                  </a:lnTo>
                  <a:lnTo>
                    <a:pt x="841629" y="14986"/>
                  </a:lnTo>
                  <a:lnTo>
                    <a:pt x="841629" y="17018"/>
                  </a:lnTo>
                  <a:lnTo>
                    <a:pt x="841629" y="282448"/>
                  </a:lnTo>
                  <a:lnTo>
                    <a:pt x="841629" y="284480"/>
                  </a:lnTo>
                  <a:lnTo>
                    <a:pt x="841120" y="286258"/>
                  </a:lnTo>
                  <a:lnTo>
                    <a:pt x="840105" y="287655"/>
                  </a:lnTo>
                  <a:lnTo>
                    <a:pt x="839215" y="289179"/>
                  </a:lnTo>
                  <a:lnTo>
                    <a:pt x="825118" y="293624"/>
                  </a:lnTo>
                  <a:lnTo>
                    <a:pt x="821055" y="294132"/>
                  </a:lnTo>
                  <a:lnTo>
                    <a:pt x="815974" y="294386"/>
                  </a:lnTo>
                  <a:lnTo>
                    <a:pt x="809751" y="294386"/>
                  </a:lnTo>
                  <a:lnTo>
                    <a:pt x="803274" y="294386"/>
                  </a:lnTo>
                  <a:lnTo>
                    <a:pt x="797940" y="294132"/>
                  </a:lnTo>
                  <a:lnTo>
                    <a:pt x="793876" y="293624"/>
                  </a:lnTo>
                  <a:lnTo>
                    <a:pt x="789813" y="293116"/>
                  </a:lnTo>
                  <a:lnTo>
                    <a:pt x="779144" y="287655"/>
                  </a:lnTo>
                  <a:lnTo>
                    <a:pt x="778129" y="286258"/>
                  </a:lnTo>
                  <a:lnTo>
                    <a:pt x="777620" y="284480"/>
                  </a:lnTo>
                  <a:lnTo>
                    <a:pt x="777620" y="282448"/>
                  </a:lnTo>
                  <a:lnTo>
                    <a:pt x="777620" y="251841"/>
                  </a:lnTo>
                  <a:lnTo>
                    <a:pt x="744170" y="280862"/>
                  </a:lnTo>
                  <a:lnTo>
                    <a:pt x="697767" y="298725"/>
                  </a:lnTo>
                  <a:lnTo>
                    <a:pt x="685673" y="299466"/>
                  </a:lnTo>
                  <a:lnTo>
                    <a:pt x="672524" y="298898"/>
                  </a:lnTo>
                  <a:lnTo>
                    <a:pt x="630816" y="285692"/>
                  </a:lnTo>
                  <a:lnTo>
                    <a:pt x="604289" y="258040"/>
                  </a:lnTo>
                  <a:lnTo>
                    <a:pt x="591069" y="219438"/>
                  </a:lnTo>
                  <a:lnTo>
                    <a:pt x="588390" y="179450"/>
                  </a:lnTo>
                  <a:lnTo>
                    <a:pt x="588390" y="17018"/>
                  </a:lnTo>
                  <a:lnTo>
                    <a:pt x="588390" y="14986"/>
                  </a:lnTo>
                  <a:lnTo>
                    <a:pt x="607567" y="5842"/>
                  </a:lnTo>
                  <a:lnTo>
                    <a:pt x="612393" y="5334"/>
                  </a:lnTo>
                  <a:lnTo>
                    <a:pt x="618363" y="5080"/>
                  </a:lnTo>
                  <a:lnTo>
                    <a:pt x="625601" y="5080"/>
                  </a:lnTo>
                  <a:close/>
                </a:path>
                <a:path w="2904490" h="401320">
                  <a:moveTo>
                    <a:pt x="1736851" y="1143"/>
                  </a:moveTo>
                  <a:lnTo>
                    <a:pt x="1745234" y="1143"/>
                  </a:lnTo>
                  <a:lnTo>
                    <a:pt x="1753235" y="1650"/>
                  </a:lnTo>
                  <a:lnTo>
                    <a:pt x="1760855" y="2667"/>
                  </a:lnTo>
                  <a:lnTo>
                    <a:pt x="1768474" y="3683"/>
                  </a:lnTo>
                  <a:lnTo>
                    <a:pt x="1775587" y="5080"/>
                  </a:lnTo>
                  <a:lnTo>
                    <a:pt x="1782064" y="6858"/>
                  </a:lnTo>
                  <a:lnTo>
                    <a:pt x="1866391" y="6858"/>
                  </a:lnTo>
                  <a:lnTo>
                    <a:pt x="1869693" y="6858"/>
                  </a:lnTo>
                  <a:lnTo>
                    <a:pt x="1872488" y="9017"/>
                  </a:lnTo>
                  <a:lnTo>
                    <a:pt x="1874519" y="13462"/>
                  </a:lnTo>
                  <a:lnTo>
                    <a:pt x="1876551" y="17780"/>
                  </a:lnTo>
                  <a:lnTo>
                    <a:pt x="1877694" y="25146"/>
                  </a:lnTo>
                  <a:lnTo>
                    <a:pt x="1877694" y="35433"/>
                  </a:lnTo>
                  <a:lnTo>
                    <a:pt x="1877694" y="44958"/>
                  </a:lnTo>
                  <a:lnTo>
                    <a:pt x="1876551" y="51943"/>
                  </a:lnTo>
                  <a:lnTo>
                    <a:pt x="1874392" y="56514"/>
                  </a:lnTo>
                  <a:lnTo>
                    <a:pt x="1872234" y="61087"/>
                  </a:lnTo>
                  <a:lnTo>
                    <a:pt x="1869566" y="63373"/>
                  </a:lnTo>
                  <a:lnTo>
                    <a:pt x="1866391" y="63373"/>
                  </a:lnTo>
                  <a:lnTo>
                    <a:pt x="1835149" y="63373"/>
                  </a:lnTo>
                  <a:lnTo>
                    <a:pt x="1839467" y="68199"/>
                  </a:lnTo>
                  <a:lnTo>
                    <a:pt x="1842642" y="73533"/>
                  </a:lnTo>
                  <a:lnTo>
                    <a:pt x="1844420" y="79629"/>
                  </a:lnTo>
                  <a:lnTo>
                    <a:pt x="1846325" y="85725"/>
                  </a:lnTo>
                  <a:lnTo>
                    <a:pt x="1847341" y="91948"/>
                  </a:lnTo>
                  <a:lnTo>
                    <a:pt x="1847341" y="98551"/>
                  </a:lnTo>
                  <a:lnTo>
                    <a:pt x="1839594" y="139700"/>
                  </a:lnTo>
                  <a:lnTo>
                    <a:pt x="1809771" y="175936"/>
                  </a:lnTo>
                  <a:lnTo>
                    <a:pt x="1772092" y="191682"/>
                  </a:lnTo>
                  <a:lnTo>
                    <a:pt x="1737106" y="195325"/>
                  </a:lnTo>
                  <a:lnTo>
                    <a:pt x="1728596" y="195325"/>
                  </a:lnTo>
                  <a:lnTo>
                    <a:pt x="1720468" y="194183"/>
                  </a:lnTo>
                  <a:lnTo>
                    <a:pt x="1712721" y="192150"/>
                  </a:lnTo>
                  <a:lnTo>
                    <a:pt x="1704974" y="190119"/>
                  </a:lnTo>
                  <a:lnTo>
                    <a:pt x="1699006" y="187579"/>
                  </a:lnTo>
                  <a:lnTo>
                    <a:pt x="1694941" y="184912"/>
                  </a:lnTo>
                  <a:lnTo>
                    <a:pt x="1692529" y="187451"/>
                  </a:lnTo>
                  <a:lnTo>
                    <a:pt x="1690369" y="190500"/>
                  </a:lnTo>
                  <a:lnTo>
                    <a:pt x="1688464" y="194056"/>
                  </a:lnTo>
                  <a:lnTo>
                    <a:pt x="1686560" y="197612"/>
                  </a:lnTo>
                  <a:lnTo>
                    <a:pt x="1685670" y="201675"/>
                  </a:lnTo>
                  <a:lnTo>
                    <a:pt x="1685670" y="205994"/>
                  </a:lnTo>
                  <a:lnTo>
                    <a:pt x="1685670" y="211709"/>
                  </a:lnTo>
                  <a:lnTo>
                    <a:pt x="1779142" y="228600"/>
                  </a:lnTo>
                  <a:lnTo>
                    <a:pt x="1790166" y="229360"/>
                  </a:lnTo>
                  <a:lnTo>
                    <a:pt x="1827922" y="237996"/>
                  </a:lnTo>
                  <a:lnTo>
                    <a:pt x="1859883" y="261493"/>
                  </a:lnTo>
                  <a:lnTo>
                    <a:pt x="1873734" y="297610"/>
                  </a:lnTo>
                  <a:lnTo>
                    <a:pt x="1874139" y="306324"/>
                  </a:lnTo>
                  <a:lnTo>
                    <a:pt x="1873593" y="315993"/>
                  </a:lnTo>
                  <a:lnTo>
                    <a:pt x="1854644" y="359600"/>
                  </a:lnTo>
                  <a:lnTo>
                    <a:pt x="1820084" y="385048"/>
                  </a:lnTo>
                  <a:lnTo>
                    <a:pt x="1782691" y="397067"/>
                  </a:lnTo>
                  <a:lnTo>
                    <a:pt x="1735328" y="401193"/>
                  </a:lnTo>
                  <a:lnTo>
                    <a:pt x="1718994" y="400859"/>
                  </a:lnTo>
                  <a:lnTo>
                    <a:pt x="1677542" y="395859"/>
                  </a:lnTo>
                  <a:lnTo>
                    <a:pt x="1638172" y="381000"/>
                  </a:lnTo>
                  <a:lnTo>
                    <a:pt x="1612800" y="351454"/>
                  </a:lnTo>
                  <a:lnTo>
                    <a:pt x="1608836" y="329184"/>
                  </a:lnTo>
                  <a:lnTo>
                    <a:pt x="1608836" y="322707"/>
                  </a:lnTo>
                  <a:lnTo>
                    <a:pt x="1609724" y="316357"/>
                  </a:lnTo>
                  <a:lnTo>
                    <a:pt x="1611375" y="310515"/>
                  </a:lnTo>
                  <a:lnTo>
                    <a:pt x="1613026" y="304546"/>
                  </a:lnTo>
                  <a:lnTo>
                    <a:pt x="1615566" y="298831"/>
                  </a:lnTo>
                  <a:lnTo>
                    <a:pt x="1618868" y="293370"/>
                  </a:lnTo>
                  <a:lnTo>
                    <a:pt x="1622170" y="287909"/>
                  </a:lnTo>
                  <a:lnTo>
                    <a:pt x="1626108" y="282702"/>
                  </a:lnTo>
                  <a:lnTo>
                    <a:pt x="1630934" y="277749"/>
                  </a:lnTo>
                  <a:lnTo>
                    <a:pt x="1635633" y="272796"/>
                  </a:lnTo>
                  <a:lnTo>
                    <a:pt x="1641093" y="267970"/>
                  </a:lnTo>
                  <a:lnTo>
                    <a:pt x="1647316" y="263398"/>
                  </a:lnTo>
                  <a:lnTo>
                    <a:pt x="1641220" y="259679"/>
                  </a:lnTo>
                  <a:lnTo>
                    <a:pt x="1620950" y="225960"/>
                  </a:lnTo>
                  <a:lnTo>
                    <a:pt x="1620519" y="219075"/>
                  </a:lnTo>
                  <a:lnTo>
                    <a:pt x="1621020" y="210502"/>
                  </a:lnTo>
                  <a:lnTo>
                    <a:pt x="1637744" y="173339"/>
                  </a:lnTo>
                  <a:lnTo>
                    <a:pt x="1649348" y="161036"/>
                  </a:lnTo>
                  <a:lnTo>
                    <a:pt x="1644392" y="155555"/>
                  </a:lnTo>
                  <a:lnTo>
                    <a:pt x="1628028" y="119665"/>
                  </a:lnTo>
                  <a:lnTo>
                    <a:pt x="1626489" y="99695"/>
                  </a:lnTo>
                  <a:lnTo>
                    <a:pt x="1626991" y="88384"/>
                  </a:lnTo>
                  <a:lnTo>
                    <a:pt x="1639115" y="49379"/>
                  </a:lnTo>
                  <a:lnTo>
                    <a:pt x="1665021" y="21304"/>
                  </a:lnTo>
                  <a:lnTo>
                    <a:pt x="1702633" y="4947"/>
                  </a:lnTo>
                  <a:lnTo>
                    <a:pt x="1724921" y="1569"/>
                  </a:lnTo>
                  <a:lnTo>
                    <a:pt x="1736851" y="1143"/>
                  </a:lnTo>
                  <a:close/>
                </a:path>
                <a:path w="2904490" h="401320">
                  <a:moveTo>
                    <a:pt x="2811144" y="0"/>
                  </a:moveTo>
                  <a:lnTo>
                    <a:pt x="2819399" y="0"/>
                  </a:lnTo>
                  <a:lnTo>
                    <a:pt x="2827528" y="635"/>
                  </a:lnTo>
                  <a:lnTo>
                    <a:pt x="2835401" y="1777"/>
                  </a:lnTo>
                  <a:lnTo>
                    <a:pt x="2843148" y="3048"/>
                  </a:lnTo>
                  <a:lnTo>
                    <a:pt x="2850261" y="4445"/>
                  </a:lnTo>
                  <a:lnTo>
                    <a:pt x="2856611" y="6223"/>
                  </a:lnTo>
                  <a:lnTo>
                    <a:pt x="2862961" y="8000"/>
                  </a:lnTo>
                  <a:lnTo>
                    <a:pt x="2887853" y="27305"/>
                  </a:lnTo>
                  <a:lnTo>
                    <a:pt x="2888234" y="29337"/>
                  </a:lnTo>
                  <a:lnTo>
                    <a:pt x="2888615" y="31876"/>
                  </a:lnTo>
                  <a:lnTo>
                    <a:pt x="2888868" y="34925"/>
                  </a:lnTo>
                  <a:lnTo>
                    <a:pt x="2889249" y="38100"/>
                  </a:lnTo>
                  <a:lnTo>
                    <a:pt x="2889376" y="41910"/>
                  </a:lnTo>
                  <a:lnTo>
                    <a:pt x="2889376" y="46482"/>
                  </a:lnTo>
                  <a:lnTo>
                    <a:pt x="2889376" y="51816"/>
                  </a:lnTo>
                  <a:lnTo>
                    <a:pt x="2889249" y="56134"/>
                  </a:lnTo>
                  <a:lnTo>
                    <a:pt x="2888868" y="59562"/>
                  </a:lnTo>
                  <a:lnTo>
                    <a:pt x="2888615" y="62864"/>
                  </a:lnTo>
                  <a:lnTo>
                    <a:pt x="2882011" y="72644"/>
                  </a:lnTo>
                  <a:lnTo>
                    <a:pt x="2880487" y="72644"/>
                  </a:lnTo>
                  <a:lnTo>
                    <a:pt x="2878709" y="72644"/>
                  </a:lnTo>
                  <a:lnTo>
                    <a:pt x="2875915" y="71627"/>
                  </a:lnTo>
                  <a:lnTo>
                    <a:pt x="2872105" y="69469"/>
                  </a:lnTo>
                  <a:lnTo>
                    <a:pt x="2868294" y="67437"/>
                  </a:lnTo>
                  <a:lnTo>
                    <a:pt x="2863595" y="65150"/>
                  </a:lnTo>
                  <a:lnTo>
                    <a:pt x="2858008" y="62864"/>
                  </a:lnTo>
                  <a:lnTo>
                    <a:pt x="2852292" y="60451"/>
                  </a:lnTo>
                  <a:lnTo>
                    <a:pt x="2812922" y="52959"/>
                  </a:lnTo>
                  <a:lnTo>
                    <a:pt x="2806191" y="52959"/>
                  </a:lnTo>
                  <a:lnTo>
                    <a:pt x="2800222" y="53721"/>
                  </a:lnTo>
                  <a:lnTo>
                    <a:pt x="2795269" y="55118"/>
                  </a:lnTo>
                  <a:lnTo>
                    <a:pt x="2790316" y="56514"/>
                  </a:lnTo>
                  <a:lnTo>
                    <a:pt x="2786253" y="58420"/>
                  </a:lnTo>
                  <a:lnTo>
                    <a:pt x="2783078" y="61087"/>
                  </a:lnTo>
                  <a:lnTo>
                    <a:pt x="2779903" y="63626"/>
                  </a:lnTo>
                  <a:lnTo>
                    <a:pt x="2777616" y="66675"/>
                  </a:lnTo>
                  <a:lnTo>
                    <a:pt x="2775966" y="70104"/>
                  </a:lnTo>
                  <a:lnTo>
                    <a:pt x="2774441" y="73533"/>
                  </a:lnTo>
                  <a:lnTo>
                    <a:pt x="2773553" y="77343"/>
                  </a:lnTo>
                  <a:lnTo>
                    <a:pt x="2773553" y="81280"/>
                  </a:lnTo>
                  <a:lnTo>
                    <a:pt x="2773553" y="87375"/>
                  </a:lnTo>
                  <a:lnTo>
                    <a:pt x="2807335" y="113919"/>
                  </a:lnTo>
                  <a:lnTo>
                    <a:pt x="2815082" y="116712"/>
                  </a:lnTo>
                  <a:lnTo>
                    <a:pt x="2820991" y="118854"/>
                  </a:lnTo>
                  <a:lnTo>
                    <a:pt x="2856853" y="134070"/>
                  </a:lnTo>
                  <a:lnTo>
                    <a:pt x="2888093" y="158287"/>
                  </a:lnTo>
                  <a:lnTo>
                    <a:pt x="2903880" y="198703"/>
                  </a:lnTo>
                  <a:lnTo>
                    <a:pt x="2904236" y="207518"/>
                  </a:lnTo>
                  <a:lnTo>
                    <a:pt x="2903710" y="218445"/>
                  </a:lnTo>
                  <a:lnTo>
                    <a:pt x="2891085" y="255633"/>
                  </a:lnTo>
                  <a:lnTo>
                    <a:pt x="2854880" y="286400"/>
                  </a:lnTo>
                  <a:lnTo>
                    <a:pt x="2813192" y="298021"/>
                  </a:lnTo>
                  <a:lnTo>
                    <a:pt x="2789428" y="299466"/>
                  </a:lnTo>
                  <a:lnTo>
                    <a:pt x="2782018" y="299323"/>
                  </a:lnTo>
                  <a:lnTo>
                    <a:pt x="2743835" y="293878"/>
                  </a:lnTo>
                  <a:lnTo>
                    <a:pt x="2736722" y="291592"/>
                  </a:lnTo>
                  <a:lnTo>
                    <a:pt x="2729484" y="289306"/>
                  </a:lnTo>
                  <a:lnTo>
                    <a:pt x="2701543" y="257048"/>
                  </a:lnTo>
                  <a:lnTo>
                    <a:pt x="2701543" y="248285"/>
                  </a:lnTo>
                  <a:lnTo>
                    <a:pt x="2701543" y="242443"/>
                  </a:lnTo>
                  <a:lnTo>
                    <a:pt x="2701797" y="237871"/>
                  </a:lnTo>
                  <a:lnTo>
                    <a:pt x="2702179" y="234442"/>
                  </a:lnTo>
                  <a:lnTo>
                    <a:pt x="2702560" y="230886"/>
                  </a:lnTo>
                  <a:lnTo>
                    <a:pt x="2709544" y="220853"/>
                  </a:lnTo>
                  <a:lnTo>
                    <a:pt x="2711322" y="220853"/>
                  </a:lnTo>
                  <a:lnTo>
                    <a:pt x="2713609" y="220853"/>
                  </a:lnTo>
                  <a:lnTo>
                    <a:pt x="2716784" y="222123"/>
                  </a:lnTo>
                  <a:lnTo>
                    <a:pt x="2721101" y="224536"/>
                  </a:lnTo>
                  <a:lnTo>
                    <a:pt x="2725292" y="227076"/>
                  </a:lnTo>
                  <a:lnTo>
                    <a:pt x="2730626" y="229743"/>
                  </a:lnTo>
                  <a:lnTo>
                    <a:pt x="2772648" y="244030"/>
                  </a:lnTo>
                  <a:lnTo>
                    <a:pt x="2787904" y="244983"/>
                  </a:lnTo>
                  <a:lnTo>
                    <a:pt x="2794635" y="244983"/>
                  </a:lnTo>
                  <a:lnTo>
                    <a:pt x="2828416" y="227076"/>
                  </a:lnTo>
                  <a:lnTo>
                    <a:pt x="2831338" y="218567"/>
                  </a:lnTo>
                  <a:lnTo>
                    <a:pt x="2831338" y="213487"/>
                  </a:lnTo>
                  <a:lnTo>
                    <a:pt x="2831338" y="207518"/>
                  </a:lnTo>
                  <a:lnTo>
                    <a:pt x="2829560" y="202311"/>
                  </a:lnTo>
                  <a:lnTo>
                    <a:pt x="2825876" y="198120"/>
                  </a:lnTo>
                  <a:lnTo>
                    <a:pt x="2822193" y="193801"/>
                  </a:lnTo>
                  <a:lnTo>
                    <a:pt x="2790697" y="178054"/>
                  </a:lnTo>
                  <a:lnTo>
                    <a:pt x="2783078" y="175260"/>
                  </a:lnTo>
                  <a:lnTo>
                    <a:pt x="2743708" y="157225"/>
                  </a:lnTo>
                  <a:lnTo>
                    <a:pt x="2714926" y="130619"/>
                  </a:lnTo>
                  <a:lnTo>
                    <a:pt x="2703067" y="85979"/>
                  </a:lnTo>
                  <a:lnTo>
                    <a:pt x="2703522" y="76664"/>
                  </a:lnTo>
                  <a:lnTo>
                    <a:pt x="2719546" y="36274"/>
                  </a:lnTo>
                  <a:lnTo>
                    <a:pt x="2756364" y="9677"/>
                  </a:lnTo>
                  <a:lnTo>
                    <a:pt x="2798903" y="382"/>
                  </a:lnTo>
                  <a:lnTo>
                    <a:pt x="2811144" y="0"/>
                  </a:lnTo>
                  <a:close/>
                </a:path>
                <a:path w="2904490" h="401320">
                  <a:moveTo>
                    <a:pt x="1466976" y="0"/>
                  </a:moveTo>
                  <a:lnTo>
                    <a:pt x="1512696" y="8889"/>
                  </a:lnTo>
                  <a:lnTo>
                    <a:pt x="1542668" y="33147"/>
                  </a:lnTo>
                  <a:lnTo>
                    <a:pt x="1559179" y="69087"/>
                  </a:lnTo>
                  <a:lnTo>
                    <a:pt x="1564259" y="118491"/>
                  </a:lnTo>
                  <a:lnTo>
                    <a:pt x="1564259" y="282448"/>
                  </a:lnTo>
                  <a:lnTo>
                    <a:pt x="1564259" y="284480"/>
                  </a:lnTo>
                  <a:lnTo>
                    <a:pt x="1563623" y="286258"/>
                  </a:lnTo>
                  <a:lnTo>
                    <a:pt x="1562481" y="287655"/>
                  </a:lnTo>
                  <a:lnTo>
                    <a:pt x="1561338" y="289179"/>
                  </a:lnTo>
                  <a:lnTo>
                    <a:pt x="1545082" y="293624"/>
                  </a:lnTo>
                  <a:lnTo>
                    <a:pt x="1540256" y="294132"/>
                  </a:lnTo>
                  <a:lnTo>
                    <a:pt x="1534160" y="294386"/>
                  </a:lnTo>
                  <a:lnTo>
                    <a:pt x="1527047" y="294386"/>
                  </a:lnTo>
                  <a:lnTo>
                    <a:pt x="1519682" y="294386"/>
                  </a:lnTo>
                  <a:lnTo>
                    <a:pt x="1513586" y="294132"/>
                  </a:lnTo>
                  <a:lnTo>
                    <a:pt x="1508760" y="293624"/>
                  </a:lnTo>
                  <a:lnTo>
                    <a:pt x="1503934" y="293116"/>
                  </a:lnTo>
                  <a:lnTo>
                    <a:pt x="1491361" y="287655"/>
                  </a:lnTo>
                  <a:lnTo>
                    <a:pt x="1490217" y="286258"/>
                  </a:lnTo>
                  <a:lnTo>
                    <a:pt x="1489583" y="284480"/>
                  </a:lnTo>
                  <a:lnTo>
                    <a:pt x="1489583" y="282448"/>
                  </a:lnTo>
                  <a:lnTo>
                    <a:pt x="1489583" y="130937"/>
                  </a:lnTo>
                  <a:lnTo>
                    <a:pt x="1482089" y="86995"/>
                  </a:lnTo>
                  <a:lnTo>
                    <a:pt x="1452498" y="65150"/>
                  </a:lnTo>
                  <a:lnTo>
                    <a:pt x="1444879" y="65150"/>
                  </a:lnTo>
                  <a:lnTo>
                    <a:pt x="1408664" y="81397"/>
                  </a:lnTo>
                  <a:lnTo>
                    <a:pt x="1385696" y="105918"/>
                  </a:lnTo>
                  <a:lnTo>
                    <a:pt x="1385696" y="282448"/>
                  </a:lnTo>
                  <a:lnTo>
                    <a:pt x="1385696" y="284480"/>
                  </a:lnTo>
                  <a:lnTo>
                    <a:pt x="1355470" y="294386"/>
                  </a:lnTo>
                  <a:lnTo>
                    <a:pt x="1348232" y="294386"/>
                  </a:lnTo>
                  <a:lnTo>
                    <a:pt x="1340865" y="294386"/>
                  </a:lnTo>
                  <a:lnTo>
                    <a:pt x="1334769" y="294132"/>
                  </a:lnTo>
                  <a:lnTo>
                    <a:pt x="1330070" y="293624"/>
                  </a:lnTo>
                  <a:lnTo>
                    <a:pt x="1325244" y="293116"/>
                  </a:lnTo>
                  <a:lnTo>
                    <a:pt x="1310639" y="284480"/>
                  </a:lnTo>
                  <a:lnTo>
                    <a:pt x="1310639" y="282448"/>
                  </a:lnTo>
                  <a:lnTo>
                    <a:pt x="1310639" y="17018"/>
                  </a:lnTo>
                  <a:lnTo>
                    <a:pt x="1310639" y="14986"/>
                  </a:lnTo>
                  <a:lnTo>
                    <a:pt x="1311147" y="13208"/>
                  </a:lnTo>
                  <a:lnTo>
                    <a:pt x="1312164" y="11811"/>
                  </a:lnTo>
                  <a:lnTo>
                    <a:pt x="1313180" y="10287"/>
                  </a:lnTo>
                  <a:lnTo>
                    <a:pt x="1327531" y="5842"/>
                  </a:lnTo>
                  <a:lnTo>
                    <a:pt x="1331594" y="5334"/>
                  </a:lnTo>
                  <a:lnTo>
                    <a:pt x="1336674" y="5080"/>
                  </a:lnTo>
                  <a:lnTo>
                    <a:pt x="1342770" y="5080"/>
                  </a:lnTo>
                  <a:lnTo>
                    <a:pt x="1349120" y="5080"/>
                  </a:lnTo>
                  <a:lnTo>
                    <a:pt x="1373123" y="11811"/>
                  </a:lnTo>
                  <a:lnTo>
                    <a:pt x="1374139" y="13208"/>
                  </a:lnTo>
                  <a:lnTo>
                    <a:pt x="1374647" y="14986"/>
                  </a:lnTo>
                  <a:lnTo>
                    <a:pt x="1374647" y="17018"/>
                  </a:lnTo>
                  <a:lnTo>
                    <a:pt x="1374647" y="47625"/>
                  </a:lnTo>
                  <a:lnTo>
                    <a:pt x="1408116" y="18603"/>
                  </a:lnTo>
                  <a:lnTo>
                    <a:pt x="1454715" y="740"/>
                  </a:lnTo>
                  <a:lnTo>
                    <a:pt x="1466976" y="0"/>
                  </a:lnTo>
                  <a:close/>
                </a:path>
                <a:path w="2904490" h="401320">
                  <a:moveTo>
                    <a:pt x="1011300" y="0"/>
                  </a:moveTo>
                  <a:lnTo>
                    <a:pt x="1019556" y="0"/>
                  </a:lnTo>
                  <a:lnTo>
                    <a:pt x="1027684" y="635"/>
                  </a:lnTo>
                  <a:lnTo>
                    <a:pt x="1035558" y="1777"/>
                  </a:lnTo>
                  <a:lnTo>
                    <a:pt x="1043305" y="3048"/>
                  </a:lnTo>
                  <a:lnTo>
                    <a:pt x="1050416" y="4445"/>
                  </a:lnTo>
                  <a:lnTo>
                    <a:pt x="1056766" y="6223"/>
                  </a:lnTo>
                  <a:lnTo>
                    <a:pt x="1063116" y="8000"/>
                  </a:lnTo>
                  <a:lnTo>
                    <a:pt x="1088009" y="27305"/>
                  </a:lnTo>
                  <a:lnTo>
                    <a:pt x="1088389" y="29337"/>
                  </a:lnTo>
                  <a:lnTo>
                    <a:pt x="1088770" y="31876"/>
                  </a:lnTo>
                  <a:lnTo>
                    <a:pt x="1089024" y="34925"/>
                  </a:lnTo>
                  <a:lnTo>
                    <a:pt x="1089406" y="38100"/>
                  </a:lnTo>
                  <a:lnTo>
                    <a:pt x="1089533" y="41910"/>
                  </a:lnTo>
                  <a:lnTo>
                    <a:pt x="1089533" y="46482"/>
                  </a:lnTo>
                  <a:lnTo>
                    <a:pt x="1089533" y="51816"/>
                  </a:lnTo>
                  <a:lnTo>
                    <a:pt x="1089406" y="56134"/>
                  </a:lnTo>
                  <a:lnTo>
                    <a:pt x="1089024" y="59562"/>
                  </a:lnTo>
                  <a:lnTo>
                    <a:pt x="1088770" y="62864"/>
                  </a:lnTo>
                  <a:lnTo>
                    <a:pt x="1082166" y="72644"/>
                  </a:lnTo>
                  <a:lnTo>
                    <a:pt x="1080642" y="72644"/>
                  </a:lnTo>
                  <a:lnTo>
                    <a:pt x="1078864" y="72644"/>
                  </a:lnTo>
                  <a:lnTo>
                    <a:pt x="1076070" y="71627"/>
                  </a:lnTo>
                  <a:lnTo>
                    <a:pt x="1072261" y="69469"/>
                  </a:lnTo>
                  <a:lnTo>
                    <a:pt x="1068450" y="67437"/>
                  </a:lnTo>
                  <a:lnTo>
                    <a:pt x="1063751" y="65150"/>
                  </a:lnTo>
                  <a:lnTo>
                    <a:pt x="1058164" y="62864"/>
                  </a:lnTo>
                  <a:lnTo>
                    <a:pt x="1052448" y="60451"/>
                  </a:lnTo>
                  <a:lnTo>
                    <a:pt x="1013079" y="52959"/>
                  </a:lnTo>
                  <a:lnTo>
                    <a:pt x="1006347" y="52959"/>
                  </a:lnTo>
                  <a:lnTo>
                    <a:pt x="1000379" y="53721"/>
                  </a:lnTo>
                  <a:lnTo>
                    <a:pt x="995425" y="55118"/>
                  </a:lnTo>
                  <a:lnTo>
                    <a:pt x="990472" y="56514"/>
                  </a:lnTo>
                  <a:lnTo>
                    <a:pt x="986409" y="58420"/>
                  </a:lnTo>
                  <a:lnTo>
                    <a:pt x="983234" y="61087"/>
                  </a:lnTo>
                  <a:lnTo>
                    <a:pt x="980059" y="63626"/>
                  </a:lnTo>
                  <a:lnTo>
                    <a:pt x="977772" y="66675"/>
                  </a:lnTo>
                  <a:lnTo>
                    <a:pt x="976121" y="70104"/>
                  </a:lnTo>
                  <a:lnTo>
                    <a:pt x="974597" y="73533"/>
                  </a:lnTo>
                  <a:lnTo>
                    <a:pt x="973709" y="77343"/>
                  </a:lnTo>
                  <a:lnTo>
                    <a:pt x="973709" y="81280"/>
                  </a:lnTo>
                  <a:lnTo>
                    <a:pt x="973709" y="87375"/>
                  </a:lnTo>
                  <a:lnTo>
                    <a:pt x="975613" y="92583"/>
                  </a:lnTo>
                  <a:lnTo>
                    <a:pt x="979423" y="96774"/>
                  </a:lnTo>
                  <a:lnTo>
                    <a:pt x="983107" y="100964"/>
                  </a:lnTo>
                  <a:lnTo>
                    <a:pt x="988187" y="104648"/>
                  </a:lnTo>
                  <a:lnTo>
                    <a:pt x="994283" y="107823"/>
                  </a:lnTo>
                  <a:lnTo>
                    <a:pt x="1000379" y="110998"/>
                  </a:lnTo>
                  <a:lnTo>
                    <a:pt x="1007490" y="113919"/>
                  </a:lnTo>
                  <a:lnTo>
                    <a:pt x="1015238" y="116712"/>
                  </a:lnTo>
                  <a:lnTo>
                    <a:pt x="1021147" y="118854"/>
                  </a:lnTo>
                  <a:lnTo>
                    <a:pt x="1057009" y="134070"/>
                  </a:lnTo>
                  <a:lnTo>
                    <a:pt x="1088249" y="158287"/>
                  </a:lnTo>
                  <a:lnTo>
                    <a:pt x="1104036" y="198703"/>
                  </a:lnTo>
                  <a:lnTo>
                    <a:pt x="1104391" y="207518"/>
                  </a:lnTo>
                  <a:lnTo>
                    <a:pt x="1103866" y="218445"/>
                  </a:lnTo>
                  <a:lnTo>
                    <a:pt x="1091241" y="255633"/>
                  </a:lnTo>
                  <a:lnTo>
                    <a:pt x="1055036" y="286400"/>
                  </a:lnTo>
                  <a:lnTo>
                    <a:pt x="1013285" y="298021"/>
                  </a:lnTo>
                  <a:lnTo>
                    <a:pt x="989457" y="299466"/>
                  </a:lnTo>
                  <a:lnTo>
                    <a:pt x="982120" y="299323"/>
                  </a:lnTo>
                  <a:lnTo>
                    <a:pt x="943990" y="293878"/>
                  </a:lnTo>
                  <a:lnTo>
                    <a:pt x="936879" y="291592"/>
                  </a:lnTo>
                  <a:lnTo>
                    <a:pt x="929639" y="289306"/>
                  </a:lnTo>
                  <a:lnTo>
                    <a:pt x="908558" y="277876"/>
                  </a:lnTo>
                  <a:lnTo>
                    <a:pt x="906398" y="275844"/>
                  </a:lnTo>
                  <a:lnTo>
                    <a:pt x="904747" y="272542"/>
                  </a:lnTo>
                  <a:lnTo>
                    <a:pt x="903478" y="268097"/>
                  </a:lnTo>
                  <a:lnTo>
                    <a:pt x="902335" y="263525"/>
                  </a:lnTo>
                  <a:lnTo>
                    <a:pt x="901699" y="257048"/>
                  </a:lnTo>
                  <a:lnTo>
                    <a:pt x="901699" y="248285"/>
                  </a:lnTo>
                  <a:lnTo>
                    <a:pt x="901699" y="242443"/>
                  </a:lnTo>
                  <a:lnTo>
                    <a:pt x="901954" y="237871"/>
                  </a:lnTo>
                  <a:lnTo>
                    <a:pt x="902335" y="234442"/>
                  </a:lnTo>
                  <a:lnTo>
                    <a:pt x="902715" y="230886"/>
                  </a:lnTo>
                  <a:lnTo>
                    <a:pt x="909700" y="220853"/>
                  </a:lnTo>
                  <a:lnTo>
                    <a:pt x="911479" y="220853"/>
                  </a:lnTo>
                  <a:lnTo>
                    <a:pt x="913764" y="220853"/>
                  </a:lnTo>
                  <a:lnTo>
                    <a:pt x="916939" y="222123"/>
                  </a:lnTo>
                  <a:lnTo>
                    <a:pt x="921258" y="224536"/>
                  </a:lnTo>
                  <a:lnTo>
                    <a:pt x="925448" y="227076"/>
                  </a:lnTo>
                  <a:lnTo>
                    <a:pt x="930783" y="229743"/>
                  </a:lnTo>
                  <a:lnTo>
                    <a:pt x="972804" y="244030"/>
                  </a:lnTo>
                  <a:lnTo>
                    <a:pt x="988060" y="244983"/>
                  </a:lnTo>
                  <a:lnTo>
                    <a:pt x="994790" y="244983"/>
                  </a:lnTo>
                  <a:lnTo>
                    <a:pt x="1028572" y="227076"/>
                  </a:lnTo>
                  <a:lnTo>
                    <a:pt x="1031493" y="218567"/>
                  </a:lnTo>
                  <a:lnTo>
                    <a:pt x="1031493" y="213487"/>
                  </a:lnTo>
                  <a:lnTo>
                    <a:pt x="1031493" y="207518"/>
                  </a:lnTo>
                  <a:lnTo>
                    <a:pt x="1029715" y="202311"/>
                  </a:lnTo>
                  <a:lnTo>
                    <a:pt x="1026033" y="198120"/>
                  </a:lnTo>
                  <a:lnTo>
                    <a:pt x="1022349" y="193801"/>
                  </a:lnTo>
                  <a:lnTo>
                    <a:pt x="990854" y="178054"/>
                  </a:lnTo>
                  <a:lnTo>
                    <a:pt x="983234" y="175260"/>
                  </a:lnTo>
                  <a:lnTo>
                    <a:pt x="943863" y="157225"/>
                  </a:lnTo>
                  <a:lnTo>
                    <a:pt x="915082" y="130619"/>
                  </a:lnTo>
                  <a:lnTo>
                    <a:pt x="903223" y="85979"/>
                  </a:lnTo>
                  <a:lnTo>
                    <a:pt x="903678" y="76664"/>
                  </a:lnTo>
                  <a:lnTo>
                    <a:pt x="919702" y="36274"/>
                  </a:lnTo>
                  <a:lnTo>
                    <a:pt x="956520" y="9677"/>
                  </a:lnTo>
                  <a:lnTo>
                    <a:pt x="999059" y="382"/>
                  </a:lnTo>
                  <a:lnTo>
                    <a:pt x="1011300" y="0"/>
                  </a:lnTo>
                  <a:close/>
                </a:path>
                <a:path w="2904490" h="401320">
                  <a:moveTo>
                    <a:pt x="302640" y="0"/>
                  </a:moveTo>
                  <a:lnTo>
                    <a:pt x="310895" y="0"/>
                  </a:lnTo>
                  <a:lnTo>
                    <a:pt x="319024" y="635"/>
                  </a:lnTo>
                  <a:lnTo>
                    <a:pt x="326898" y="1777"/>
                  </a:lnTo>
                  <a:lnTo>
                    <a:pt x="334644" y="3048"/>
                  </a:lnTo>
                  <a:lnTo>
                    <a:pt x="341756" y="4445"/>
                  </a:lnTo>
                  <a:lnTo>
                    <a:pt x="348106" y="6223"/>
                  </a:lnTo>
                  <a:lnTo>
                    <a:pt x="354456" y="8000"/>
                  </a:lnTo>
                  <a:lnTo>
                    <a:pt x="379349" y="27305"/>
                  </a:lnTo>
                  <a:lnTo>
                    <a:pt x="379729" y="29337"/>
                  </a:lnTo>
                  <a:lnTo>
                    <a:pt x="380111" y="31876"/>
                  </a:lnTo>
                  <a:lnTo>
                    <a:pt x="380364" y="34925"/>
                  </a:lnTo>
                  <a:lnTo>
                    <a:pt x="380745" y="38100"/>
                  </a:lnTo>
                  <a:lnTo>
                    <a:pt x="380873" y="41910"/>
                  </a:lnTo>
                  <a:lnTo>
                    <a:pt x="380873" y="46482"/>
                  </a:lnTo>
                  <a:lnTo>
                    <a:pt x="380873" y="51816"/>
                  </a:lnTo>
                  <a:lnTo>
                    <a:pt x="380745" y="56134"/>
                  </a:lnTo>
                  <a:lnTo>
                    <a:pt x="380364" y="59562"/>
                  </a:lnTo>
                  <a:lnTo>
                    <a:pt x="380111" y="62864"/>
                  </a:lnTo>
                  <a:lnTo>
                    <a:pt x="373506" y="72644"/>
                  </a:lnTo>
                  <a:lnTo>
                    <a:pt x="371982" y="72644"/>
                  </a:lnTo>
                  <a:lnTo>
                    <a:pt x="370204" y="72644"/>
                  </a:lnTo>
                  <a:lnTo>
                    <a:pt x="367411" y="71627"/>
                  </a:lnTo>
                  <a:lnTo>
                    <a:pt x="363600" y="69469"/>
                  </a:lnTo>
                  <a:lnTo>
                    <a:pt x="359790" y="67437"/>
                  </a:lnTo>
                  <a:lnTo>
                    <a:pt x="355091" y="65150"/>
                  </a:lnTo>
                  <a:lnTo>
                    <a:pt x="349503" y="62864"/>
                  </a:lnTo>
                  <a:lnTo>
                    <a:pt x="343788" y="60451"/>
                  </a:lnTo>
                  <a:lnTo>
                    <a:pt x="304418" y="52959"/>
                  </a:lnTo>
                  <a:lnTo>
                    <a:pt x="297688" y="52959"/>
                  </a:lnTo>
                  <a:lnTo>
                    <a:pt x="291718" y="53721"/>
                  </a:lnTo>
                  <a:lnTo>
                    <a:pt x="286765" y="55118"/>
                  </a:lnTo>
                  <a:lnTo>
                    <a:pt x="281813" y="56514"/>
                  </a:lnTo>
                  <a:lnTo>
                    <a:pt x="277749" y="58420"/>
                  </a:lnTo>
                  <a:lnTo>
                    <a:pt x="274574" y="61087"/>
                  </a:lnTo>
                  <a:lnTo>
                    <a:pt x="271399" y="63626"/>
                  </a:lnTo>
                  <a:lnTo>
                    <a:pt x="269113" y="66675"/>
                  </a:lnTo>
                  <a:lnTo>
                    <a:pt x="267462" y="70104"/>
                  </a:lnTo>
                  <a:lnTo>
                    <a:pt x="265938" y="73533"/>
                  </a:lnTo>
                  <a:lnTo>
                    <a:pt x="265049" y="77343"/>
                  </a:lnTo>
                  <a:lnTo>
                    <a:pt x="265049" y="81280"/>
                  </a:lnTo>
                  <a:lnTo>
                    <a:pt x="265049" y="87375"/>
                  </a:lnTo>
                  <a:lnTo>
                    <a:pt x="266953" y="92583"/>
                  </a:lnTo>
                  <a:lnTo>
                    <a:pt x="270763" y="96774"/>
                  </a:lnTo>
                  <a:lnTo>
                    <a:pt x="274447" y="100964"/>
                  </a:lnTo>
                  <a:lnTo>
                    <a:pt x="279526" y="104648"/>
                  </a:lnTo>
                  <a:lnTo>
                    <a:pt x="285623" y="107823"/>
                  </a:lnTo>
                  <a:lnTo>
                    <a:pt x="291718" y="110998"/>
                  </a:lnTo>
                  <a:lnTo>
                    <a:pt x="298830" y="113919"/>
                  </a:lnTo>
                  <a:lnTo>
                    <a:pt x="306577" y="116712"/>
                  </a:lnTo>
                  <a:lnTo>
                    <a:pt x="312487" y="118854"/>
                  </a:lnTo>
                  <a:lnTo>
                    <a:pt x="348349" y="134070"/>
                  </a:lnTo>
                  <a:lnTo>
                    <a:pt x="379589" y="158287"/>
                  </a:lnTo>
                  <a:lnTo>
                    <a:pt x="395376" y="198703"/>
                  </a:lnTo>
                  <a:lnTo>
                    <a:pt x="395731" y="207518"/>
                  </a:lnTo>
                  <a:lnTo>
                    <a:pt x="395206" y="218445"/>
                  </a:lnTo>
                  <a:lnTo>
                    <a:pt x="382581" y="255633"/>
                  </a:lnTo>
                  <a:lnTo>
                    <a:pt x="346376" y="286400"/>
                  </a:lnTo>
                  <a:lnTo>
                    <a:pt x="304641" y="298021"/>
                  </a:lnTo>
                  <a:lnTo>
                    <a:pt x="280924" y="299466"/>
                  </a:lnTo>
                  <a:lnTo>
                    <a:pt x="273514" y="299323"/>
                  </a:lnTo>
                  <a:lnTo>
                    <a:pt x="235330" y="293878"/>
                  </a:lnTo>
                  <a:lnTo>
                    <a:pt x="228218" y="291592"/>
                  </a:lnTo>
                  <a:lnTo>
                    <a:pt x="220979" y="289306"/>
                  </a:lnTo>
                  <a:lnTo>
                    <a:pt x="199898" y="277876"/>
                  </a:lnTo>
                  <a:lnTo>
                    <a:pt x="197738" y="275844"/>
                  </a:lnTo>
                  <a:lnTo>
                    <a:pt x="196087" y="272542"/>
                  </a:lnTo>
                  <a:lnTo>
                    <a:pt x="194817" y="268097"/>
                  </a:lnTo>
                  <a:lnTo>
                    <a:pt x="193675" y="263525"/>
                  </a:lnTo>
                  <a:lnTo>
                    <a:pt x="193039" y="257048"/>
                  </a:lnTo>
                  <a:lnTo>
                    <a:pt x="193039" y="248285"/>
                  </a:lnTo>
                  <a:lnTo>
                    <a:pt x="193039" y="242443"/>
                  </a:lnTo>
                  <a:lnTo>
                    <a:pt x="193293" y="237871"/>
                  </a:lnTo>
                  <a:lnTo>
                    <a:pt x="193675" y="234442"/>
                  </a:lnTo>
                  <a:lnTo>
                    <a:pt x="194055" y="230886"/>
                  </a:lnTo>
                  <a:lnTo>
                    <a:pt x="201040" y="220853"/>
                  </a:lnTo>
                  <a:lnTo>
                    <a:pt x="202818" y="220853"/>
                  </a:lnTo>
                  <a:lnTo>
                    <a:pt x="205104" y="220853"/>
                  </a:lnTo>
                  <a:lnTo>
                    <a:pt x="208279" y="222123"/>
                  </a:lnTo>
                  <a:lnTo>
                    <a:pt x="212598" y="224536"/>
                  </a:lnTo>
                  <a:lnTo>
                    <a:pt x="216788" y="227076"/>
                  </a:lnTo>
                  <a:lnTo>
                    <a:pt x="222123" y="229743"/>
                  </a:lnTo>
                  <a:lnTo>
                    <a:pt x="264144" y="244030"/>
                  </a:lnTo>
                  <a:lnTo>
                    <a:pt x="279400" y="244983"/>
                  </a:lnTo>
                  <a:lnTo>
                    <a:pt x="286130" y="244983"/>
                  </a:lnTo>
                  <a:lnTo>
                    <a:pt x="319913" y="227076"/>
                  </a:lnTo>
                  <a:lnTo>
                    <a:pt x="322834" y="218567"/>
                  </a:lnTo>
                  <a:lnTo>
                    <a:pt x="322834" y="213487"/>
                  </a:lnTo>
                  <a:lnTo>
                    <a:pt x="322834" y="207518"/>
                  </a:lnTo>
                  <a:lnTo>
                    <a:pt x="321055" y="202311"/>
                  </a:lnTo>
                  <a:lnTo>
                    <a:pt x="317373" y="198120"/>
                  </a:lnTo>
                  <a:lnTo>
                    <a:pt x="313689" y="193801"/>
                  </a:lnTo>
                  <a:lnTo>
                    <a:pt x="282193" y="178054"/>
                  </a:lnTo>
                  <a:lnTo>
                    <a:pt x="274574" y="175260"/>
                  </a:lnTo>
                  <a:lnTo>
                    <a:pt x="235203" y="157225"/>
                  </a:lnTo>
                  <a:lnTo>
                    <a:pt x="206422" y="130619"/>
                  </a:lnTo>
                  <a:lnTo>
                    <a:pt x="194563" y="85979"/>
                  </a:lnTo>
                  <a:lnTo>
                    <a:pt x="195018" y="76664"/>
                  </a:lnTo>
                  <a:lnTo>
                    <a:pt x="211042" y="36274"/>
                  </a:lnTo>
                  <a:lnTo>
                    <a:pt x="247860" y="9677"/>
                  </a:lnTo>
                  <a:lnTo>
                    <a:pt x="290399" y="382"/>
                  </a:lnTo>
                  <a:lnTo>
                    <a:pt x="302640" y="0"/>
                  </a:lnTo>
                  <a:close/>
                </a:path>
                <a:path w="2904490" h="401320">
                  <a:moveTo>
                    <a:pt x="134619" y="0"/>
                  </a:moveTo>
                  <a:lnTo>
                    <a:pt x="137160" y="0"/>
                  </a:lnTo>
                  <a:lnTo>
                    <a:pt x="139953" y="126"/>
                  </a:lnTo>
                  <a:lnTo>
                    <a:pt x="142875" y="508"/>
                  </a:lnTo>
                  <a:lnTo>
                    <a:pt x="145923" y="762"/>
                  </a:lnTo>
                  <a:lnTo>
                    <a:pt x="168020" y="10413"/>
                  </a:lnTo>
                  <a:lnTo>
                    <a:pt x="168528" y="11557"/>
                  </a:lnTo>
                  <a:lnTo>
                    <a:pt x="169037" y="13208"/>
                  </a:lnTo>
                  <a:lnTo>
                    <a:pt x="169417" y="15367"/>
                  </a:lnTo>
                  <a:lnTo>
                    <a:pt x="169799" y="17399"/>
                  </a:lnTo>
                  <a:lnTo>
                    <a:pt x="170052" y="20574"/>
                  </a:lnTo>
                  <a:lnTo>
                    <a:pt x="170306" y="24764"/>
                  </a:lnTo>
                  <a:lnTo>
                    <a:pt x="170434" y="28829"/>
                  </a:lnTo>
                  <a:lnTo>
                    <a:pt x="170561" y="34544"/>
                  </a:lnTo>
                  <a:lnTo>
                    <a:pt x="170561" y="41656"/>
                  </a:lnTo>
                  <a:lnTo>
                    <a:pt x="170561" y="48768"/>
                  </a:lnTo>
                  <a:lnTo>
                    <a:pt x="162178" y="76835"/>
                  </a:lnTo>
                  <a:lnTo>
                    <a:pt x="160147" y="76835"/>
                  </a:lnTo>
                  <a:lnTo>
                    <a:pt x="158623" y="76835"/>
                  </a:lnTo>
                  <a:lnTo>
                    <a:pt x="156844" y="76454"/>
                  </a:lnTo>
                  <a:lnTo>
                    <a:pt x="154812" y="75819"/>
                  </a:lnTo>
                  <a:lnTo>
                    <a:pt x="152780" y="75057"/>
                  </a:lnTo>
                  <a:lnTo>
                    <a:pt x="150622" y="74295"/>
                  </a:lnTo>
                  <a:lnTo>
                    <a:pt x="148081" y="73533"/>
                  </a:lnTo>
                  <a:lnTo>
                    <a:pt x="145668" y="72771"/>
                  </a:lnTo>
                  <a:lnTo>
                    <a:pt x="142875" y="72009"/>
                  </a:lnTo>
                  <a:lnTo>
                    <a:pt x="139953" y="71247"/>
                  </a:lnTo>
                  <a:lnTo>
                    <a:pt x="136905" y="70612"/>
                  </a:lnTo>
                  <a:lnTo>
                    <a:pt x="133730" y="70231"/>
                  </a:lnTo>
                  <a:lnTo>
                    <a:pt x="130175" y="70231"/>
                  </a:lnTo>
                  <a:lnTo>
                    <a:pt x="125984" y="70231"/>
                  </a:lnTo>
                  <a:lnTo>
                    <a:pt x="121792" y="71120"/>
                  </a:lnTo>
                  <a:lnTo>
                    <a:pt x="117601" y="72771"/>
                  </a:lnTo>
                  <a:lnTo>
                    <a:pt x="113411" y="74422"/>
                  </a:lnTo>
                  <a:lnTo>
                    <a:pt x="109092" y="77088"/>
                  </a:lnTo>
                  <a:lnTo>
                    <a:pt x="104648" y="80645"/>
                  </a:lnTo>
                  <a:lnTo>
                    <a:pt x="100202" y="84200"/>
                  </a:lnTo>
                  <a:lnTo>
                    <a:pt x="75056" y="116967"/>
                  </a:lnTo>
                  <a:lnTo>
                    <a:pt x="75056" y="282448"/>
                  </a:lnTo>
                  <a:lnTo>
                    <a:pt x="75056" y="284480"/>
                  </a:lnTo>
                  <a:lnTo>
                    <a:pt x="44830" y="294386"/>
                  </a:lnTo>
                  <a:lnTo>
                    <a:pt x="37591" y="294386"/>
                  </a:lnTo>
                  <a:lnTo>
                    <a:pt x="30225" y="294386"/>
                  </a:lnTo>
                  <a:lnTo>
                    <a:pt x="24129" y="294132"/>
                  </a:lnTo>
                  <a:lnTo>
                    <a:pt x="19430" y="293624"/>
                  </a:lnTo>
                  <a:lnTo>
                    <a:pt x="14604" y="293116"/>
                  </a:lnTo>
                  <a:lnTo>
                    <a:pt x="0" y="284480"/>
                  </a:lnTo>
                  <a:lnTo>
                    <a:pt x="0" y="282448"/>
                  </a:lnTo>
                  <a:lnTo>
                    <a:pt x="0" y="17018"/>
                  </a:lnTo>
                  <a:lnTo>
                    <a:pt x="0" y="14986"/>
                  </a:lnTo>
                  <a:lnTo>
                    <a:pt x="507" y="13208"/>
                  </a:lnTo>
                  <a:lnTo>
                    <a:pt x="1524" y="11811"/>
                  </a:lnTo>
                  <a:lnTo>
                    <a:pt x="2539" y="10287"/>
                  </a:lnTo>
                  <a:lnTo>
                    <a:pt x="16890" y="5842"/>
                  </a:lnTo>
                  <a:lnTo>
                    <a:pt x="20954" y="5334"/>
                  </a:lnTo>
                  <a:lnTo>
                    <a:pt x="26035" y="5080"/>
                  </a:lnTo>
                  <a:lnTo>
                    <a:pt x="32130" y="5080"/>
                  </a:lnTo>
                  <a:lnTo>
                    <a:pt x="38480" y="5080"/>
                  </a:lnTo>
                  <a:lnTo>
                    <a:pt x="62484" y="11811"/>
                  </a:lnTo>
                  <a:lnTo>
                    <a:pt x="63500" y="13208"/>
                  </a:lnTo>
                  <a:lnTo>
                    <a:pt x="64007" y="14986"/>
                  </a:lnTo>
                  <a:lnTo>
                    <a:pt x="64007" y="17018"/>
                  </a:lnTo>
                  <a:lnTo>
                    <a:pt x="64007" y="50037"/>
                  </a:lnTo>
                  <a:lnTo>
                    <a:pt x="89788" y="19050"/>
                  </a:lnTo>
                  <a:lnTo>
                    <a:pt x="101218" y="10160"/>
                  </a:lnTo>
                  <a:lnTo>
                    <a:pt x="106806" y="6350"/>
                  </a:lnTo>
                  <a:lnTo>
                    <a:pt x="112394" y="3683"/>
                  </a:lnTo>
                  <a:lnTo>
                    <a:pt x="117855" y="2286"/>
                  </a:lnTo>
                  <a:lnTo>
                    <a:pt x="123443" y="762"/>
                  </a:lnTo>
                  <a:lnTo>
                    <a:pt x="129031" y="0"/>
                  </a:lnTo>
                  <a:lnTo>
                    <a:pt x="134619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89018" y="3269361"/>
              <a:ext cx="1653540" cy="52349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34412" y="3316097"/>
              <a:ext cx="1234694" cy="37503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0940" y="3321431"/>
              <a:ext cx="3114040" cy="364490"/>
            </a:xfrm>
            <a:custGeom>
              <a:avLst/>
              <a:gdLst/>
              <a:ahLst/>
              <a:cxnLst/>
              <a:rect l="l" t="t" r="r" b="b"/>
              <a:pathLst>
                <a:path w="3114040" h="364489">
                  <a:moveTo>
                    <a:pt x="3016453" y="64897"/>
                  </a:moveTo>
                  <a:lnTo>
                    <a:pt x="3062173" y="73787"/>
                  </a:lnTo>
                  <a:lnTo>
                    <a:pt x="3092145" y="98044"/>
                  </a:lnTo>
                  <a:lnTo>
                    <a:pt x="3108655" y="133985"/>
                  </a:lnTo>
                  <a:lnTo>
                    <a:pt x="3113735" y="183388"/>
                  </a:lnTo>
                  <a:lnTo>
                    <a:pt x="3113735" y="347345"/>
                  </a:lnTo>
                  <a:lnTo>
                    <a:pt x="3113735" y="349377"/>
                  </a:lnTo>
                  <a:lnTo>
                    <a:pt x="3113100" y="351155"/>
                  </a:lnTo>
                  <a:lnTo>
                    <a:pt x="3111957" y="352552"/>
                  </a:lnTo>
                  <a:lnTo>
                    <a:pt x="3110814" y="354076"/>
                  </a:lnTo>
                  <a:lnTo>
                    <a:pt x="3094558" y="358521"/>
                  </a:lnTo>
                  <a:lnTo>
                    <a:pt x="3089732" y="359029"/>
                  </a:lnTo>
                  <a:lnTo>
                    <a:pt x="3083636" y="359283"/>
                  </a:lnTo>
                  <a:lnTo>
                    <a:pt x="3076524" y="359283"/>
                  </a:lnTo>
                  <a:lnTo>
                    <a:pt x="3069158" y="359283"/>
                  </a:lnTo>
                  <a:lnTo>
                    <a:pt x="3063062" y="359029"/>
                  </a:lnTo>
                  <a:lnTo>
                    <a:pt x="3058236" y="358521"/>
                  </a:lnTo>
                  <a:lnTo>
                    <a:pt x="3053410" y="358013"/>
                  </a:lnTo>
                  <a:lnTo>
                    <a:pt x="3040837" y="352552"/>
                  </a:lnTo>
                  <a:lnTo>
                    <a:pt x="3039694" y="351155"/>
                  </a:lnTo>
                  <a:lnTo>
                    <a:pt x="3039059" y="349377"/>
                  </a:lnTo>
                  <a:lnTo>
                    <a:pt x="3039059" y="347345"/>
                  </a:lnTo>
                  <a:lnTo>
                    <a:pt x="3039059" y="195834"/>
                  </a:lnTo>
                  <a:lnTo>
                    <a:pt x="3031566" y="151892"/>
                  </a:lnTo>
                  <a:lnTo>
                    <a:pt x="3001975" y="130048"/>
                  </a:lnTo>
                  <a:lnTo>
                    <a:pt x="2994355" y="130048"/>
                  </a:lnTo>
                  <a:lnTo>
                    <a:pt x="2958140" y="146294"/>
                  </a:lnTo>
                  <a:lnTo>
                    <a:pt x="2935173" y="170815"/>
                  </a:lnTo>
                  <a:lnTo>
                    <a:pt x="2935173" y="347345"/>
                  </a:lnTo>
                  <a:lnTo>
                    <a:pt x="2935173" y="349377"/>
                  </a:lnTo>
                  <a:lnTo>
                    <a:pt x="2904947" y="359283"/>
                  </a:lnTo>
                  <a:lnTo>
                    <a:pt x="2897708" y="359283"/>
                  </a:lnTo>
                  <a:lnTo>
                    <a:pt x="2890342" y="359283"/>
                  </a:lnTo>
                  <a:lnTo>
                    <a:pt x="2884246" y="359029"/>
                  </a:lnTo>
                  <a:lnTo>
                    <a:pt x="2879547" y="358521"/>
                  </a:lnTo>
                  <a:lnTo>
                    <a:pt x="2874721" y="358013"/>
                  </a:lnTo>
                  <a:lnTo>
                    <a:pt x="2860116" y="349377"/>
                  </a:lnTo>
                  <a:lnTo>
                    <a:pt x="2860116" y="347345"/>
                  </a:lnTo>
                  <a:lnTo>
                    <a:pt x="2860116" y="81915"/>
                  </a:lnTo>
                  <a:lnTo>
                    <a:pt x="2860116" y="79883"/>
                  </a:lnTo>
                  <a:lnTo>
                    <a:pt x="2860624" y="78105"/>
                  </a:lnTo>
                  <a:lnTo>
                    <a:pt x="2861640" y="76708"/>
                  </a:lnTo>
                  <a:lnTo>
                    <a:pt x="2862656" y="75184"/>
                  </a:lnTo>
                  <a:lnTo>
                    <a:pt x="2877007" y="70739"/>
                  </a:lnTo>
                  <a:lnTo>
                    <a:pt x="2881071" y="70231"/>
                  </a:lnTo>
                  <a:lnTo>
                    <a:pt x="2886151" y="69977"/>
                  </a:lnTo>
                  <a:lnTo>
                    <a:pt x="2892247" y="69977"/>
                  </a:lnTo>
                  <a:lnTo>
                    <a:pt x="2898597" y="69977"/>
                  </a:lnTo>
                  <a:lnTo>
                    <a:pt x="2922600" y="76708"/>
                  </a:lnTo>
                  <a:lnTo>
                    <a:pt x="2923616" y="78105"/>
                  </a:lnTo>
                  <a:lnTo>
                    <a:pt x="2924124" y="79883"/>
                  </a:lnTo>
                  <a:lnTo>
                    <a:pt x="2924124" y="81915"/>
                  </a:lnTo>
                  <a:lnTo>
                    <a:pt x="2924124" y="112522"/>
                  </a:lnTo>
                  <a:lnTo>
                    <a:pt x="2957592" y="83500"/>
                  </a:lnTo>
                  <a:lnTo>
                    <a:pt x="3004191" y="65637"/>
                  </a:lnTo>
                  <a:lnTo>
                    <a:pt x="3016453" y="64897"/>
                  </a:lnTo>
                  <a:close/>
                </a:path>
                <a:path w="3114040" h="364489">
                  <a:moveTo>
                    <a:pt x="2673807" y="64897"/>
                  </a:moveTo>
                  <a:lnTo>
                    <a:pt x="2718348" y="70415"/>
                  </a:lnTo>
                  <a:lnTo>
                    <a:pt x="2761548" y="93714"/>
                  </a:lnTo>
                  <a:lnTo>
                    <a:pt x="2787873" y="131627"/>
                  </a:lnTo>
                  <a:lnTo>
                    <a:pt x="2798703" y="181205"/>
                  </a:lnTo>
                  <a:lnTo>
                    <a:pt x="2799156" y="194945"/>
                  </a:lnTo>
                  <a:lnTo>
                    <a:pt x="2799156" y="206883"/>
                  </a:lnTo>
                  <a:lnTo>
                    <a:pt x="2799156" y="216027"/>
                  </a:lnTo>
                  <a:lnTo>
                    <a:pt x="2797124" y="222758"/>
                  </a:lnTo>
                  <a:lnTo>
                    <a:pt x="2793060" y="227076"/>
                  </a:lnTo>
                  <a:lnTo>
                    <a:pt x="2788869" y="231521"/>
                  </a:lnTo>
                  <a:lnTo>
                    <a:pt x="2783281" y="233680"/>
                  </a:lnTo>
                  <a:lnTo>
                    <a:pt x="2776169" y="233680"/>
                  </a:lnTo>
                  <a:lnTo>
                    <a:pt x="2614498" y="233680"/>
                  </a:lnTo>
                  <a:lnTo>
                    <a:pt x="2623785" y="277288"/>
                  </a:lnTo>
                  <a:lnTo>
                    <a:pt x="2653995" y="302768"/>
                  </a:lnTo>
                  <a:lnTo>
                    <a:pt x="2687142" y="307848"/>
                  </a:lnTo>
                  <a:lnTo>
                    <a:pt x="2696665" y="307659"/>
                  </a:lnTo>
                  <a:lnTo>
                    <a:pt x="2735576" y="301958"/>
                  </a:lnTo>
                  <a:lnTo>
                    <a:pt x="2770200" y="290576"/>
                  </a:lnTo>
                  <a:lnTo>
                    <a:pt x="2774137" y="289687"/>
                  </a:lnTo>
                  <a:lnTo>
                    <a:pt x="2777058" y="289687"/>
                  </a:lnTo>
                  <a:lnTo>
                    <a:pt x="2778836" y="289687"/>
                  </a:lnTo>
                  <a:lnTo>
                    <a:pt x="2780360" y="289941"/>
                  </a:lnTo>
                  <a:lnTo>
                    <a:pt x="2781503" y="290703"/>
                  </a:lnTo>
                  <a:lnTo>
                    <a:pt x="2782773" y="291338"/>
                  </a:lnTo>
                  <a:lnTo>
                    <a:pt x="2783662" y="292608"/>
                  </a:lnTo>
                  <a:lnTo>
                    <a:pt x="2786583" y="309372"/>
                  </a:lnTo>
                  <a:lnTo>
                    <a:pt x="2786583" y="314325"/>
                  </a:lnTo>
                  <a:lnTo>
                    <a:pt x="2786583" y="318770"/>
                  </a:lnTo>
                  <a:lnTo>
                    <a:pt x="2785440" y="333375"/>
                  </a:lnTo>
                  <a:lnTo>
                    <a:pt x="2785059" y="335534"/>
                  </a:lnTo>
                  <a:lnTo>
                    <a:pt x="2780487" y="343154"/>
                  </a:lnTo>
                  <a:lnTo>
                    <a:pt x="2779217" y="344551"/>
                  </a:lnTo>
                  <a:lnTo>
                    <a:pt x="2775661" y="346456"/>
                  </a:lnTo>
                  <a:lnTo>
                    <a:pt x="2769946" y="348869"/>
                  </a:lnTo>
                  <a:lnTo>
                    <a:pt x="2764231" y="351282"/>
                  </a:lnTo>
                  <a:lnTo>
                    <a:pt x="2725648" y="360515"/>
                  </a:lnTo>
                  <a:lnTo>
                    <a:pt x="2680284" y="364363"/>
                  </a:lnTo>
                  <a:lnTo>
                    <a:pt x="2663135" y="363795"/>
                  </a:lnTo>
                  <a:lnTo>
                    <a:pt x="2618308" y="355473"/>
                  </a:lnTo>
                  <a:lnTo>
                    <a:pt x="2583232" y="336845"/>
                  </a:lnTo>
                  <a:lnTo>
                    <a:pt x="2558221" y="307800"/>
                  </a:lnTo>
                  <a:lnTo>
                    <a:pt x="2543280" y="268039"/>
                  </a:lnTo>
                  <a:lnTo>
                    <a:pt x="2538298" y="217551"/>
                  </a:lnTo>
                  <a:lnTo>
                    <a:pt x="2538889" y="200284"/>
                  </a:lnTo>
                  <a:lnTo>
                    <a:pt x="2547569" y="153797"/>
                  </a:lnTo>
                  <a:lnTo>
                    <a:pt x="2566125" y="115970"/>
                  </a:lnTo>
                  <a:lnTo>
                    <a:pt x="2593797" y="88090"/>
                  </a:lnTo>
                  <a:lnTo>
                    <a:pt x="2630016" y="70737"/>
                  </a:lnTo>
                  <a:lnTo>
                    <a:pt x="2658400" y="65541"/>
                  </a:lnTo>
                  <a:lnTo>
                    <a:pt x="2673807" y="64897"/>
                  </a:lnTo>
                  <a:close/>
                </a:path>
                <a:path w="3114040" h="364489">
                  <a:moveTo>
                    <a:pt x="625170" y="64897"/>
                  </a:moveTo>
                  <a:lnTo>
                    <a:pt x="666943" y="68326"/>
                  </a:lnTo>
                  <a:lnTo>
                    <a:pt x="707444" y="83833"/>
                  </a:lnTo>
                  <a:lnTo>
                    <a:pt x="732177" y="112827"/>
                  </a:lnTo>
                  <a:lnTo>
                    <a:pt x="742093" y="156430"/>
                  </a:lnTo>
                  <a:lnTo>
                    <a:pt x="742518" y="169672"/>
                  </a:lnTo>
                  <a:lnTo>
                    <a:pt x="742518" y="348234"/>
                  </a:lnTo>
                  <a:lnTo>
                    <a:pt x="742518" y="351028"/>
                  </a:lnTo>
                  <a:lnTo>
                    <a:pt x="719531" y="359283"/>
                  </a:lnTo>
                  <a:lnTo>
                    <a:pt x="711149" y="359283"/>
                  </a:lnTo>
                  <a:lnTo>
                    <a:pt x="702259" y="359283"/>
                  </a:lnTo>
                  <a:lnTo>
                    <a:pt x="680542" y="351028"/>
                  </a:lnTo>
                  <a:lnTo>
                    <a:pt x="680542" y="348234"/>
                  </a:lnTo>
                  <a:lnTo>
                    <a:pt x="680542" y="327152"/>
                  </a:lnTo>
                  <a:lnTo>
                    <a:pt x="643204" y="354584"/>
                  </a:lnTo>
                  <a:lnTo>
                    <a:pt x="596595" y="364363"/>
                  </a:lnTo>
                  <a:lnTo>
                    <a:pt x="586236" y="364009"/>
                  </a:lnTo>
                  <a:lnTo>
                    <a:pt x="541239" y="352044"/>
                  </a:lnTo>
                  <a:lnTo>
                    <a:pt x="510963" y="323284"/>
                  </a:lnTo>
                  <a:lnTo>
                    <a:pt x="499821" y="278003"/>
                  </a:lnTo>
                  <a:lnTo>
                    <a:pt x="500392" y="266765"/>
                  </a:lnTo>
                  <a:lnTo>
                    <a:pt x="514084" y="229550"/>
                  </a:lnTo>
                  <a:lnTo>
                    <a:pt x="545592" y="204182"/>
                  </a:lnTo>
                  <a:lnTo>
                    <a:pt x="594803" y="190579"/>
                  </a:lnTo>
                  <a:lnTo>
                    <a:pt x="643077" y="187579"/>
                  </a:lnTo>
                  <a:lnTo>
                    <a:pt x="668985" y="187579"/>
                  </a:lnTo>
                  <a:lnTo>
                    <a:pt x="668985" y="171450"/>
                  </a:lnTo>
                  <a:lnTo>
                    <a:pt x="668985" y="163195"/>
                  </a:lnTo>
                  <a:lnTo>
                    <a:pt x="668096" y="155829"/>
                  </a:lnTo>
                  <a:lnTo>
                    <a:pt x="666445" y="149606"/>
                  </a:lnTo>
                  <a:lnTo>
                    <a:pt x="664667" y="143383"/>
                  </a:lnTo>
                  <a:lnTo>
                    <a:pt x="662000" y="138176"/>
                  </a:lnTo>
                  <a:lnTo>
                    <a:pt x="658063" y="133985"/>
                  </a:lnTo>
                  <a:lnTo>
                    <a:pt x="654253" y="129794"/>
                  </a:lnTo>
                  <a:lnTo>
                    <a:pt x="649046" y="126746"/>
                  </a:lnTo>
                  <a:lnTo>
                    <a:pt x="642569" y="124714"/>
                  </a:lnTo>
                  <a:lnTo>
                    <a:pt x="636092" y="122809"/>
                  </a:lnTo>
                  <a:lnTo>
                    <a:pt x="628218" y="121793"/>
                  </a:lnTo>
                  <a:lnTo>
                    <a:pt x="618693" y="121793"/>
                  </a:lnTo>
                  <a:lnTo>
                    <a:pt x="578025" y="128073"/>
                  </a:lnTo>
                  <a:lnTo>
                    <a:pt x="540207" y="144399"/>
                  </a:lnTo>
                  <a:lnTo>
                    <a:pt x="535127" y="147193"/>
                  </a:lnTo>
                  <a:lnTo>
                    <a:pt x="531063" y="148590"/>
                  </a:lnTo>
                  <a:lnTo>
                    <a:pt x="527888" y="148590"/>
                  </a:lnTo>
                  <a:lnTo>
                    <a:pt x="525729" y="148590"/>
                  </a:lnTo>
                  <a:lnTo>
                    <a:pt x="523697" y="147828"/>
                  </a:lnTo>
                  <a:lnTo>
                    <a:pt x="522046" y="146431"/>
                  </a:lnTo>
                  <a:lnTo>
                    <a:pt x="520395" y="145034"/>
                  </a:lnTo>
                  <a:lnTo>
                    <a:pt x="518998" y="143129"/>
                  </a:lnTo>
                  <a:lnTo>
                    <a:pt x="514426" y="123063"/>
                  </a:lnTo>
                  <a:lnTo>
                    <a:pt x="514426" y="118491"/>
                  </a:lnTo>
                  <a:lnTo>
                    <a:pt x="514426" y="112395"/>
                  </a:lnTo>
                  <a:lnTo>
                    <a:pt x="541598" y="82165"/>
                  </a:lnTo>
                  <a:lnTo>
                    <a:pt x="583014" y="69216"/>
                  </a:lnTo>
                  <a:lnTo>
                    <a:pt x="616458" y="65083"/>
                  </a:lnTo>
                  <a:lnTo>
                    <a:pt x="625170" y="64897"/>
                  </a:lnTo>
                  <a:close/>
                </a:path>
                <a:path w="3114040" h="364489">
                  <a:moveTo>
                    <a:pt x="125310" y="64897"/>
                  </a:moveTo>
                  <a:lnTo>
                    <a:pt x="167085" y="68326"/>
                  </a:lnTo>
                  <a:lnTo>
                    <a:pt x="207564" y="83833"/>
                  </a:lnTo>
                  <a:lnTo>
                    <a:pt x="236042" y="122301"/>
                  </a:lnTo>
                  <a:lnTo>
                    <a:pt x="242595" y="169672"/>
                  </a:lnTo>
                  <a:lnTo>
                    <a:pt x="242595" y="348234"/>
                  </a:lnTo>
                  <a:lnTo>
                    <a:pt x="242595" y="351028"/>
                  </a:lnTo>
                  <a:lnTo>
                    <a:pt x="219671" y="359283"/>
                  </a:lnTo>
                  <a:lnTo>
                    <a:pt x="211340" y="359283"/>
                  </a:lnTo>
                  <a:lnTo>
                    <a:pt x="202412" y="359283"/>
                  </a:lnTo>
                  <a:lnTo>
                    <a:pt x="180682" y="351028"/>
                  </a:lnTo>
                  <a:lnTo>
                    <a:pt x="180682" y="348234"/>
                  </a:lnTo>
                  <a:lnTo>
                    <a:pt x="180682" y="327152"/>
                  </a:lnTo>
                  <a:lnTo>
                    <a:pt x="143319" y="354584"/>
                  </a:lnTo>
                  <a:lnTo>
                    <a:pt x="96735" y="364363"/>
                  </a:lnTo>
                  <a:lnTo>
                    <a:pt x="86385" y="364009"/>
                  </a:lnTo>
                  <a:lnTo>
                    <a:pt x="41375" y="352044"/>
                  </a:lnTo>
                  <a:lnTo>
                    <a:pt x="11084" y="323284"/>
                  </a:lnTo>
                  <a:lnTo>
                    <a:pt x="0" y="278003"/>
                  </a:lnTo>
                  <a:lnTo>
                    <a:pt x="566" y="266765"/>
                  </a:lnTo>
                  <a:lnTo>
                    <a:pt x="14173" y="229550"/>
                  </a:lnTo>
                  <a:lnTo>
                    <a:pt x="45720" y="204182"/>
                  </a:lnTo>
                  <a:lnTo>
                    <a:pt x="94895" y="190579"/>
                  </a:lnTo>
                  <a:lnTo>
                    <a:pt x="143179" y="187579"/>
                  </a:lnTo>
                  <a:lnTo>
                    <a:pt x="169075" y="187579"/>
                  </a:lnTo>
                  <a:lnTo>
                    <a:pt x="169075" y="171450"/>
                  </a:lnTo>
                  <a:lnTo>
                    <a:pt x="169075" y="163195"/>
                  </a:lnTo>
                  <a:lnTo>
                    <a:pt x="168224" y="155829"/>
                  </a:lnTo>
                  <a:lnTo>
                    <a:pt x="166535" y="149606"/>
                  </a:lnTo>
                  <a:lnTo>
                    <a:pt x="164858" y="143383"/>
                  </a:lnTo>
                  <a:lnTo>
                    <a:pt x="128295" y="121793"/>
                  </a:lnTo>
                  <a:lnTo>
                    <a:pt x="118770" y="121793"/>
                  </a:lnTo>
                  <a:lnTo>
                    <a:pt x="78124" y="128073"/>
                  </a:lnTo>
                  <a:lnTo>
                    <a:pt x="40335" y="144399"/>
                  </a:lnTo>
                  <a:lnTo>
                    <a:pt x="35267" y="147193"/>
                  </a:lnTo>
                  <a:lnTo>
                    <a:pt x="31153" y="148590"/>
                  </a:lnTo>
                  <a:lnTo>
                    <a:pt x="27978" y="148590"/>
                  </a:lnTo>
                  <a:lnTo>
                    <a:pt x="25793" y="148590"/>
                  </a:lnTo>
                  <a:lnTo>
                    <a:pt x="23863" y="147828"/>
                  </a:lnTo>
                  <a:lnTo>
                    <a:pt x="22174" y="146431"/>
                  </a:lnTo>
                  <a:lnTo>
                    <a:pt x="20485" y="145034"/>
                  </a:lnTo>
                  <a:lnTo>
                    <a:pt x="19100" y="143129"/>
                  </a:lnTo>
                  <a:lnTo>
                    <a:pt x="18008" y="140462"/>
                  </a:lnTo>
                  <a:lnTo>
                    <a:pt x="16916" y="137922"/>
                  </a:lnTo>
                  <a:lnTo>
                    <a:pt x="16078" y="134747"/>
                  </a:lnTo>
                  <a:lnTo>
                    <a:pt x="15481" y="130937"/>
                  </a:lnTo>
                  <a:lnTo>
                    <a:pt x="14884" y="127254"/>
                  </a:lnTo>
                  <a:lnTo>
                    <a:pt x="14592" y="123063"/>
                  </a:lnTo>
                  <a:lnTo>
                    <a:pt x="14592" y="118491"/>
                  </a:lnTo>
                  <a:lnTo>
                    <a:pt x="14592" y="112395"/>
                  </a:lnTo>
                  <a:lnTo>
                    <a:pt x="41743" y="82165"/>
                  </a:lnTo>
                  <a:lnTo>
                    <a:pt x="83130" y="69216"/>
                  </a:lnTo>
                  <a:lnTo>
                    <a:pt x="116595" y="65083"/>
                  </a:lnTo>
                  <a:lnTo>
                    <a:pt x="125310" y="64897"/>
                  </a:lnTo>
                  <a:close/>
                </a:path>
                <a:path w="3114040" h="364489">
                  <a:moveTo>
                    <a:pt x="360514" y="0"/>
                  </a:moveTo>
                  <a:lnTo>
                    <a:pt x="367855" y="0"/>
                  </a:lnTo>
                  <a:lnTo>
                    <a:pt x="373951" y="254"/>
                  </a:lnTo>
                  <a:lnTo>
                    <a:pt x="378815" y="762"/>
                  </a:lnTo>
                  <a:lnTo>
                    <a:pt x="383679" y="1270"/>
                  </a:lnTo>
                  <a:lnTo>
                    <a:pt x="387502" y="2032"/>
                  </a:lnTo>
                  <a:lnTo>
                    <a:pt x="390270" y="3175"/>
                  </a:lnTo>
                  <a:lnTo>
                    <a:pt x="393052" y="4191"/>
                  </a:lnTo>
                  <a:lnTo>
                    <a:pt x="395033" y="5588"/>
                  </a:lnTo>
                  <a:lnTo>
                    <a:pt x="396227" y="7112"/>
                  </a:lnTo>
                  <a:lnTo>
                    <a:pt x="397421" y="8763"/>
                  </a:lnTo>
                  <a:lnTo>
                    <a:pt x="398017" y="10541"/>
                  </a:lnTo>
                  <a:lnTo>
                    <a:pt x="398017" y="12573"/>
                  </a:lnTo>
                  <a:lnTo>
                    <a:pt x="398017" y="71755"/>
                  </a:lnTo>
                  <a:lnTo>
                    <a:pt x="455764" y="71755"/>
                  </a:lnTo>
                  <a:lnTo>
                    <a:pt x="457746" y="71755"/>
                  </a:lnTo>
                  <a:lnTo>
                    <a:pt x="459486" y="72263"/>
                  </a:lnTo>
                  <a:lnTo>
                    <a:pt x="460971" y="73279"/>
                  </a:lnTo>
                  <a:lnTo>
                    <a:pt x="462457" y="74295"/>
                  </a:lnTo>
                  <a:lnTo>
                    <a:pt x="463702" y="75819"/>
                  </a:lnTo>
                  <a:lnTo>
                    <a:pt x="464692" y="78105"/>
                  </a:lnTo>
                  <a:lnTo>
                    <a:pt x="465683" y="80391"/>
                  </a:lnTo>
                  <a:lnTo>
                    <a:pt x="466420" y="83566"/>
                  </a:lnTo>
                  <a:lnTo>
                    <a:pt x="466928" y="87503"/>
                  </a:lnTo>
                  <a:lnTo>
                    <a:pt x="467423" y="91440"/>
                  </a:lnTo>
                  <a:lnTo>
                    <a:pt x="467664" y="96393"/>
                  </a:lnTo>
                  <a:lnTo>
                    <a:pt x="467664" y="102108"/>
                  </a:lnTo>
                  <a:lnTo>
                    <a:pt x="467664" y="113030"/>
                  </a:lnTo>
                  <a:lnTo>
                    <a:pt x="466674" y="120777"/>
                  </a:lnTo>
                  <a:lnTo>
                    <a:pt x="464692" y="125476"/>
                  </a:lnTo>
                  <a:lnTo>
                    <a:pt x="462699" y="130175"/>
                  </a:lnTo>
                  <a:lnTo>
                    <a:pt x="459828" y="132461"/>
                  </a:lnTo>
                  <a:lnTo>
                    <a:pt x="456057" y="132461"/>
                  </a:lnTo>
                  <a:lnTo>
                    <a:pt x="398017" y="132461"/>
                  </a:lnTo>
                  <a:lnTo>
                    <a:pt x="398017" y="257175"/>
                  </a:lnTo>
                  <a:lnTo>
                    <a:pt x="398444" y="267364"/>
                  </a:lnTo>
                  <a:lnTo>
                    <a:pt x="421159" y="299940"/>
                  </a:lnTo>
                  <a:lnTo>
                    <a:pt x="429272" y="300609"/>
                  </a:lnTo>
                  <a:lnTo>
                    <a:pt x="433235" y="300609"/>
                  </a:lnTo>
                  <a:lnTo>
                    <a:pt x="436803" y="300355"/>
                  </a:lnTo>
                  <a:lnTo>
                    <a:pt x="439978" y="299593"/>
                  </a:lnTo>
                  <a:lnTo>
                    <a:pt x="443153" y="298958"/>
                  </a:lnTo>
                  <a:lnTo>
                    <a:pt x="445985" y="298069"/>
                  </a:lnTo>
                  <a:lnTo>
                    <a:pt x="448462" y="297180"/>
                  </a:lnTo>
                  <a:lnTo>
                    <a:pt x="450951" y="296291"/>
                  </a:lnTo>
                  <a:lnTo>
                    <a:pt x="453034" y="295529"/>
                  </a:lnTo>
                  <a:lnTo>
                    <a:pt x="454723" y="294894"/>
                  </a:lnTo>
                  <a:lnTo>
                    <a:pt x="456399" y="294132"/>
                  </a:lnTo>
                  <a:lnTo>
                    <a:pt x="457949" y="293751"/>
                  </a:lnTo>
                  <a:lnTo>
                    <a:pt x="459333" y="293751"/>
                  </a:lnTo>
                  <a:lnTo>
                    <a:pt x="460527" y="293751"/>
                  </a:lnTo>
                  <a:lnTo>
                    <a:pt x="461657" y="294132"/>
                  </a:lnTo>
                  <a:lnTo>
                    <a:pt x="462749" y="294894"/>
                  </a:lnTo>
                  <a:lnTo>
                    <a:pt x="463842" y="295529"/>
                  </a:lnTo>
                  <a:lnTo>
                    <a:pt x="464692" y="296926"/>
                  </a:lnTo>
                  <a:lnTo>
                    <a:pt x="467664" y="315595"/>
                  </a:lnTo>
                  <a:lnTo>
                    <a:pt x="467664" y="321183"/>
                  </a:lnTo>
                  <a:lnTo>
                    <a:pt x="467664" y="329946"/>
                  </a:lnTo>
                  <a:lnTo>
                    <a:pt x="467118" y="336677"/>
                  </a:lnTo>
                  <a:lnTo>
                    <a:pt x="466026" y="341249"/>
                  </a:lnTo>
                  <a:lnTo>
                    <a:pt x="464934" y="345948"/>
                  </a:lnTo>
                  <a:lnTo>
                    <a:pt x="453821" y="356108"/>
                  </a:lnTo>
                  <a:lnTo>
                    <a:pt x="450354" y="357632"/>
                  </a:lnTo>
                  <a:lnTo>
                    <a:pt x="446290" y="358902"/>
                  </a:lnTo>
                  <a:lnTo>
                    <a:pt x="441617" y="360045"/>
                  </a:lnTo>
                  <a:lnTo>
                    <a:pt x="436956" y="361188"/>
                  </a:lnTo>
                  <a:lnTo>
                    <a:pt x="431901" y="361950"/>
                  </a:lnTo>
                  <a:lnTo>
                    <a:pt x="426440" y="362585"/>
                  </a:lnTo>
                  <a:lnTo>
                    <a:pt x="420979" y="363220"/>
                  </a:lnTo>
                  <a:lnTo>
                    <a:pt x="415480" y="363474"/>
                  </a:lnTo>
                  <a:lnTo>
                    <a:pt x="409917" y="363474"/>
                  </a:lnTo>
                  <a:lnTo>
                    <a:pt x="371220" y="357759"/>
                  </a:lnTo>
                  <a:lnTo>
                    <a:pt x="339136" y="334146"/>
                  </a:lnTo>
                  <a:lnTo>
                    <a:pt x="324569" y="291242"/>
                  </a:lnTo>
                  <a:lnTo>
                    <a:pt x="323303" y="268478"/>
                  </a:lnTo>
                  <a:lnTo>
                    <a:pt x="323303" y="132461"/>
                  </a:lnTo>
                  <a:lnTo>
                    <a:pt x="291452" y="132461"/>
                  </a:lnTo>
                  <a:lnTo>
                    <a:pt x="287680" y="132461"/>
                  </a:lnTo>
                  <a:lnTo>
                    <a:pt x="284810" y="130175"/>
                  </a:lnTo>
                  <a:lnTo>
                    <a:pt x="282816" y="125476"/>
                  </a:lnTo>
                  <a:lnTo>
                    <a:pt x="280835" y="120777"/>
                  </a:lnTo>
                  <a:lnTo>
                    <a:pt x="279844" y="113030"/>
                  </a:lnTo>
                  <a:lnTo>
                    <a:pt x="279844" y="102108"/>
                  </a:lnTo>
                  <a:lnTo>
                    <a:pt x="279844" y="96393"/>
                  </a:lnTo>
                  <a:lnTo>
                    <a:pt x="280098" y="91440"/>
                  </a:lnTo>
                  <a:lnTo>
                    <a:pt x="280593" y="87503"/>
                  </a:lnTo>
                  <a:lnTo>
                    <a:pt x="281089" y="83566"/>
                  </a:lnTo>
                  <a:lnTo>
                    <a:pt x="289763" y="71755"/>
                  </a:lnTo>
                  <a:lnTo>
                    <a:pt x="291757" y="71755"/>
                  </a:lnTo>
                  <a:lnTo>
                    <a:pt x="323303" y="71755"/>
                  </a:lnTo>
                  <a:lnTo>
                    <a:pt x="323303" y="12573"/>
                  </a:lnTo>
                  <a:lnTo>
                    <a:pt x="323303" y="10541"/>
                  </a:lnTo>
                  <a:lnTo>
                    <a:pt x="323849" y="8763"/>
                  </a:lnTo>
                  <a:lnTo>
                    <a:pt x="324942" y="7112"/>
                  </a:lnTo>
                  <a:lnTo>
                    <a:pt x="326034" y="5588"/>
                  </a:lnTo>
                  <a:lnTo>
                    <a:pt x="328015" y="4191"/>
                  </a:lnTo>
                  <a:lnTo>
                    <a:pt x="330898" y="3175"/>
                  </a:lnTo>
                  <a:lnTo>
                    <a:pt x="333768" y="2032"/>
                  </a:lnTo>
                  <a:lnTo>
                    <a:pt x="337642" y="1270"/>
                  </a:lnTo>
                  <a:lnTo>
                    <a:pt x="342506" y="762"/>
                  </a:lnTo>
                  <a:lnTo>
                    <a:pt x="347357" y="254"/>
                  </a:lnTo>
                  <a:lnTo>
                    <a:pt x="353364" y="0"/>
                  </a:lnTo>
                  <a:lnTo>
                    <a:pt x="360514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8551" y="3269361"/>
              <a:ext cx="96900" cy="8928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4474" y="3264535"/>
              <a:ext cx="7683500" cy="421640"/>
            </a:xfrm>
            <a:custGeom>
              <a:avLst/>
              <a:gdLst/>
              <a:ahLst/>
              <a:cxnLst/>
              <a:rect l="l" t="t" r="r" b="b"/>
              <a:pathLst>
                <a:path w="7683500" h="421639">
                  <a:moveTo>
                    <a:pt x="229793" y="1015"/>
                  </a:moveTo>
                  <a:lnTo>
                    <a:pt x="237134" y="1015"/>
                  </a:lnTo>
                  <a:lnTo>
                    <a:pt x="243179" y="1269"/>
                  </a:lnTo>
                  <a:lnTo>
                    <a:pt x="247942" y="1904"/>
                  </a:lnTo>
                  <a:lnTo>
                    <a:pt x="252704" y="2412"/>
                  </a:lnTo>
                  <a:lnTo>
                    <a:pt x="266992" y="11811"/>
                  </a:lnTo>
                  <a:lnTo>
                    <a:pt x="266992" y="13715"/>
                  </a:lnTo>
                  <a:lnTo>
                    <a:pt x="266992" y="404240"/>
                  </a:lnTo>
                  <a:lnTo>
                    <a:pt x="266992" y="406400"/>
                  </a:lnTo>
                  <a:lnTo>
                    <a:pt x="266496" y="408304"/>
                  </a:lnTo>
                  <a:lnTo>
                    <a:pt x="250774" y="415544"/>
                  </a:lnTo>
                  <a:lnTo>
                    <a:pt x="246710" y="415925"/>
                  </a:lnTo>
                  <a:lnTo>
                    <a:pt x="241693" y="416178"/>
                  </a:lnTo>
                  <a:lnTo>
                    <a:pt x="235737" y="416178"/>
                  </a:lnTo>
                  <a:lnTo>
                    <a:pt x="229387" y="416178"/>
                  </a:lnTo>
                  <a:lnTo>
                    <a:pt x="224231" y="415925"/>
                  </a:lnTo>
                  <a:lnTo>
                    <a:pt x="220268" y="415544"/>
                  </a:lnTo>
                  <a:lnTo>
                    <a:pt x="216293" y="415163"/>
                  </a:lnTo>
                  <a:lnTo>
                    <a:pt x="203593" y="406400"/>
                  </a:lnTo>
                  <a:lnTo>
                    <a:pt x="203593" y="404240"/>
                  </a:lnTo>
                  <a:lnTo>
                    <a:pt x="203593" y="374776"/>
                  </a:lnTo>
                  <a:lnTo>
                    <a:pt x="171696" y="402351"/>
                  </a:lnTo>
                  <a:lnTo>
                    <a:pt x="136883" y="418211"/>
                  </a:lnTo>
                  <a:lnTo>
                    <a:pt x="110731" y="421258"/>
                  </a:lnTo>
                  <a:lnTo>
                    <a:pt x="96134" y="420520"/>
                  </a:lnTo>
                  <a:lnTo>
                    <a:pt x="59385" y="409447"/>
                  </a:lnTo>
                  <a:lnTo>
                    <a:pt x="25146" y="377825"/>
                  </a:lnTo>
                  <a:lnTo>
                    <a:pt x="5956" y="331215"/>
                  </a:lnTo>
                  <a:lnTo>
                    <a:pt x="371" y="289657"/>
                  </a:lnTo>
                  <a:lnTo>
                    <a:pt x="0" y="275081"/>
                  </a:lnTo>
                  <a:lnTo>
                    <a:pt x="473" y="257817"/>
                  </a:lnTo>
                  <a:lnTo>
                    <a:pt x="7581" y="211454"/>
                  </a:lnTo>
                  <a:lnTo>
                    <a:pt x="22910" y="173700"/>
                  </a:lnTo>
                  <a:lnTo>
                    <a:pt x="55657" y="138441"/>
                  </a:lnTo>
                  <a:lnTo>
                    <a:pt x="102352" y="122459"/>
                  </a:lnTo>
                  <a:lnTo>
                    <a:pt x="116078" y="121792"/>
                  </a:lnTo>
                  <a:lnTo>
                    <a:pt x="126981" y="122364"/>
                  </a:lnTo>
                  <a:lnTo>
                    <a:pt x="165624" y="135959"/>
                  </a:lnTo>
                  <a:lnTo>
                    <a:pt x="192582" y="157479"/>
                  </a:lnTo>
                  <a:lnTo>
                    <a:pt x="192582" y="13715"/>
                  </a:lnTo>
                  <a:lnTo>
                    <a:pt x="192582" y="11811"/>
                  </a:lnTo>
                  <a:lnTo>
                    <a:pt x="193128" y="10032"/>
                  </a:lnTo>
                  <a:lnTo>
                    <a:pt x="211632" y="1904"/>
                  </a:lnTo>
                  <a:lnTo>
                    <a:pt x="216395" y="1269"/>
                  </a:lnTo>
                  <a:lnTo>
                    <a:pt x="222440" y="1015"/>
                  </a:lnTo>
                  <a:lnTo>
                    <a:pt x="229793" y="1015"/>
                  </a:lnTo>
                  <a:close/>
                </a:path>
                <a:path w="7683500" h="421639">
                  <a:moveTo>
                    <a:pt x="7453274" y="0"/>
                  </a:moveTo>
                  <a:lnTo>
                    <a:pt x="7460513" y="0"/>
                  </a:lnTo>
                  <a:lnTo>
                    <a:pt x="7466609" y="380"/>
                  </a:lnTo>
                  <a:lnTo>
                    <a:pt x="7471435" y="1015"/>
                  </a:lnTo>
                  <a:lnTo>
                    <a:pt x="7476134" y="1524"/>
                  </a:lnTo>
                  <a:lnTo>
                    <a:pt x="7490739" y="10922"/>
                  </a:lnTo>
                  <a:lnTo>
                    <a:pt x="7490739" y="12826"/>
                  </a:lnTo>
                  <a:lnTo>
                    <a:pt x="7490739" y="159638"/>
                  </a:lnTo>
                  <a:lnTo>
                    <a:pt x="7524521" y="133603"/>
                  </a:lnTo>
                  <a:lnTo>
                    <a:pt x="7531252" y="130555"/>
                  </a:lnTo>
                  <a:lnTo>
                    <a:pt x="7537983" y="127507"/>
                  </a:lnTo>
                  <a:lnTo>
                    <a:pt x="7544841" y="125222"/>
                  </a:lnTo>
                  <a:lnTo>
                    <a:pt x="7552080" y="123825"/>
                  </a:lnTo>
                  <a:lnTo>
                    <a:pt x="7559192" y="122554"/>
                  </a:lnTo>
                  <a:lnTo>
                    <a:pt x="7566685" y="121792"/>
                  </a:lnTo>
                  <a:lnTo>
                    <a:pt x="7574686" y="121792"/>
                  </a:lnTo>
                  <a:lnTo>
                    <a:pt x="7613887" y="128436"/>
                  </a:lnTo>
                  <a:lnTo>
                    <a:pt x="7651174" y="155803"/>
                  </a:lnTo>
                  <a:lnTo>
                    <a:pt x="7673645" y="198927"/>
                  </a:lnTo>
                  <a:lnTo>
                    <a:pt x="7681509" y="239188"/>
                  </a:lnTo>
                  <a:lnTo>
                    <a:pt x="7683017" y="267969"/>
                  </a:lnTo>
                  <a:lnTo>
                    <a:pt x="7682539" y="285234"/>
                  </a:lnTo>
                  <a:lnTo>
                    <a:pt x="7675270" y="331597"/>
                  </a:lnTo>
                  <a:lnTo>
                    <a:pt x="7659804" y="369351"/>
                  </a:lnTo>
                  <a:lnTo>
                    <a:pt x="7627343" y="404610"/>
                  </a:lnTo>
                  <a:lnTo>
                    <a:pt x="7581885" y="420592"/>
                  </a:lnTo>
                  <a:lnTo>
                    <a:pt x="7568717" y="421258"/>
                  </a:lnTo>
                  <a:lnTo>
                    <a:pt x="7559827" y="421258"/>
                  </a:lnTo>
                  <a:lnTo>
                    <a:pt x="7521600" y="410590"/>
                  </a:lnTo>
                  <a:lnTo>
                    <a:pt x="7490310" y="386730"/>
                  </a:lnTo>
                  <a:lnTo>
                    <a:pt x="7479690" y="375412"/>
                  </a:lnTo>
                  <a:lnTo>
                    <a:pt x="7479690" y="404240"/>
                  </a:lnTo>
                  <a:lnTo>
                    <a:pt x="7479690" y="406400"/>
                  </a:lnTo>
                  <a:lnTo>
                    <a:pt x="7479182" y="408304"/>
                  </a:lnTo>
                  <a:lnTo>
                    <a:pt x="7478039" y="409828"/>
                  </a:lnTo>
                  <a:lnTo>
                    <a:pt x="7477023" y="411225"/>
                  </a:lnTo>
                  <a:lnTo>
                    <a:pt x="7475245" y="412495"/>
                  </a:lnTo>
                  <a:lnTo>
                    <a:pt x="7472705" y="413512"/>
                  </a:lnTo>
                  <a:lnTo>
                    <a:pt x="7470292" y="414527"/>
                  </a:lnTo>
                  <a:lnTo>
                    <a:pt x="7466863" y="415163"/>
                  </a:lnTo>
                  <a:lnTo>
                    <a:pt x="7462799" y="415544"/>
                  </a:lnTo>
                  <a:lnTo>
                    <a:pt x="7458608" y="415925"/>
                  </a:lnTo>
                  <a:lnTo>
                    <a:pt x="7453528" y="416178"/>
                  </a:lnTo>
                  <a:lnTo>
                    <a:pt x="7447559" y="416178"/>
                  </a:lnTo>
                  <a:lnTo>
                    <a:pt x="7441463" y="416178"/>
                  </a:lnTo>
                  <a:lnTo>
                    <a:pt x="7436256" y="415925"/>
                  </a:lnTo>
                  <a:lnTo>
                    <a:pt x="7432192" y="415544"/>
                  </a:lnTo>
                  <a:lnTo>
                    <a:pt x="7428128" y="415163"/>
                  </a:lnTo>
                  <a:lnTo>
                    <a:pt x="7415682" y="406400"/>
                  </a:lnTo>
                  <a:lnTo>
                    <a:pt x="7415682" y="404240"/>
                  </a:lnTo>
                  <a:lnTo>
                    <a:pt x="7415682" y="12826"/>
                  </a:lnTo>
                  <a:lnTo>
                    <a:pt x="7415682" y="10922"/>
                  </a:lnTo>
                  <a:lnTo>
                    <a:pt x="7416317" y="9143"/>
                  </a:lnTo>
                  <a:lnTo>
                    <a:pt x="7435113" y="1015"/>
                  </a:lnTo>
                  <a:lnTo>
                    <a:pt x="7439812" y="380"/>
                  </a:lnTo>
                  <a:lnTo>
                    <a:pt x="7445908" y="0"/>
                  </a:lnTo>
                  <a:lnTo>
                    <a:pt x="7453274" y="0"/>
                  </a:lnTo>
                  <a:close/>
                </a:path>
                <a:path w="7683500" h="421639">
                  <a:moveTo>
                    <a:pt x="1320698" y="0"/>
                  </a:moveTo>
                  <a:lnTo>
                    <a:pt x="1327937" y="0"/>
                  </a:lnTo>
                  <a:lnTo>
                    <a:pt x="1334033" y="380"/>
                  </a:lnTo>
                  <a:lnTo>
                    <a:pt x="1338859" y="1015"/>
                  </a:lnTo>
                  <a:lnTo>
                    <a:pt x="1343558" y="1524"/>
                  </a:lnTo>
                  <a:lnTo>
                    <a:pt x="1358163" y="10922"/>
                  </a:lnTo>
                  <a:lnTo>
                    <a:pt x="1358163" y="12826"/>
                  </a:lnTo>
                  <a:lnTo>
                    <a:pt x="1358163" y="159638"/>
                  </a:lnTo>
                  <a:lnTo>
                    <a:pt x="1391945" y="133603"/>
                  </a:lnTo>
                  <a:lnTo>
                    <a:pt x="1398676" y="130555"/>
                  </a:lnTo>
                  <a:lnTo>
                    <a:pt x="1405407" y="127507"/>
                  </a:lnTo>
                  <a:lnTo>
                    <a:pt x="1412392" y="125222"/>
                  </a:lnTo>
                  <a:lnTo>
                    <a:pt x="1419504" y="123825"/>
                  </a:lnTo>
                  <a:lnTo>
                    <a:pt x="1426616" y="122554"/>
                  </a:lnTo>
                  <a:lnTo>
                    <a:pt x="1434109" y="121792"/>
                  </a:lnTo>
                  <a:lnTo>
                    <a:pt x="1442110" y="121792"/>
                  </a:lnTo>
                  <a:lnTo>
                    <a:pt x="1481311" y="128436"/>
                  </a:lnTo>
                  <a:lnTo>
                    <a:pt x="1518598" y="155803"/>
                  </a:lnTo>
                  <a:lnTo>
                    <a:pt x="1541069" y="198927"/>
                  </a:lnTo>
                  <a:lnTo>
                    <a:pt x="1548933" y="239188"/>
                  </a:lnTo>
                  <a:lnTo>
                    <a:pt x="1550441" y="267969"/>
                  </a:lnTo>
                  <a:lnTo>
                    <a:pt x="1549963" y="285234"/>
                  </a:lnTo>
                  <a:lnTo>
                    <a:pt x="1542694" y="331597"/>
                  </a:lnTo>
                  <a:lnTo>
                    <a:pt x="1527228" y="369351"/>
                  </a:lnTo>
                  <a:lnTo>
                    <a:pt x="1494767" y="404610"/>
                  </a:lnTo>
                  <a:lnTo>
                    <a:pt x="1449309" y="420592"/>
                  </a:lnTo>
                  <a:lnTo>
                    <a:pt x="1436141" y="421258"/>
                  </a:lnTo>
                  <a:lnTo>
                    <a:pt x="1427251" y="421258"/>
                  </a:lnTo>
                  <a:lnTo>
                    <a:pt x="1389024" y="410590"/>
                  </a:lnTo>
                  <a:lnTo>
                    <a:pt x="1357734" y="386730"/>
                  </a:lnTo>
                  <a:lnTo>
                    <a:pt x="1347114" y="375412"/>
                  </a:lnTo>
                  <a:lnTo>
                    <a:pt x="1347114" y="404240"/>
                  </a:lnTo>
                  <a:lnTo>
                    <a:pt x="1347114" y="406400"/>
                  </a:lnTo>
                  <a:lnTo>
                    <a:pt x="1346606" y="408304"/>
                  </a:lnTo>
                  <a:lnTo>
                    <a:pt x="1345463" y="409828"/>
                  </a:lnTo>
                  <a:lnTo>
                    <a:pt x="1344447" y="411225"/>
                  </a:lnTo>
                  <a:lnTo>
                    <a:pt x="1342669" y="412495"/>
                  </a:lnTo>
                  <a:lnTo>
                    <a:pt x="1340129" y="413512"/>
                  </a:lnTo>
                  <a:lnTo>
                    <a:pt x="1337716" y="414527"/>
                  </a:lnTo>
                  <a:lnTo>
                    <a:pt x="1334287" y="415163"/>
                  </a:lnTo>
                  <a:lnTo>
                    <a:pt x="1330223" y="415544"/>
                  </a:lnTo>
                  <a:lnTo>
                    <a:pt x="1326032" y="415925"/>
                  </a:lnTo>
                  <a:lnTo>
                    <a:pt x="1320952" y="416178"/>
                  </a:lnTo>
                  <a:lnTo>
                    <a:pt x="1314983" y="416178"/>
                  </a:lnTo>
                  <a:lnTo>
                    <a:pt x="1308887" y="416178"/>
                  </a:lnTo>
                  <a:lnTo>
                    <a:pt x="1303680" y="415925"/>
                  </a:lnTo>
                  <a:lnTo>
                    <a:pt x="1299616" y="415544"/>
                  </a:lnTo>
                  <a:lnTo>
                    <a:pt x="1295552" y="415163"/>
                  </a:lnTo>
                  <a:lnTo>
                    <a:pt x="1283106" y="406400"/>
                  </a:lnTo>
                  <a:lnTo>
                    <a:pt x="1283106" y="404240"/>
                  </a:lnTo>
                  <a:lnTo>
                    <a:pt x="1283106" y="12826"/>
                  </a:lnTo>
                  <a:lnTo>
                    <a:pt x="1283106" y="10922"/>
                  </a:lnTo>
                  <a:lnTo>
                    <a:pt x="1283741" y="9143"/>
                  </a:lnTo>
                  <a:lnTo>
                    <a:pt x="1302537" y="1015"/>
                  </a:lnTo>
                  <a:lnTo>
                    <a:pt x="1307236" y="380"/>
                  </a:lnTo>
                  <a:lnTo>
                    <a:pt x="1313332" y="0"/>
                  </a:lnTo>
                  <a:lnTo>
                    <a:pt x="1320698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623690" y="4047616"/>
            <a:ext cx="1882775" cy="476250"/>
            <a:chOff x="3623690" y="4047616"/>
            <a:chExt cx="1882775" cy="476250"/>
          </a:xfrm>
        </p:grpSpPr>
        <p:sp>
          <p:nvSpPr>
            <p:cNvPr id="58" name="object 58"/>
            <p:cNvSpPr/>
            <p:nvPr/>
          </p:nvSpPr>
          <p:spPr>
            <a:xfrm>
              <a:off x="3629024" y="4052950"/>
              <a:ext cx="1871599" cy="46558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11342" y="4319142"/>
              <a:ext cx="94615" cy="10045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11342" y="4124451"/>
              <a:ext cx="94615" cy="10058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1216" y="4117847"/>
              <a:ext cx="422909" cy="294640"/>
            </a:xfrm>
            <a:custGeom>
              <a:avLst/>
              <a:gdLst/>
              <a:ahLst/>
              <a:cxnLst/>
              <a:rect l="l" t="t" r="r" b="b"/>
              <a:pathLst>
                <a:path w="422910" h="294639">
                  <a:moveTo>
                    <a:pt x="153670" y="0"/>
                  </a:moveTo>
                  <a:lnTo>
                    <a:pt x="191770" y="5714"/>
                  </a:lnTo>
                  <a:lnTo>
                    <a:pt x="224155" y="28575"/>
                  </a:lnTo>
                  <a:lnTo>
                    <a:pt x="229108" y="34543"/>
                  </a:lnTo>
                  <a:lnTo>
                    <a:pt x="233299" y="41147"/>
                  </a:lnTo>
                  <a:lnTo>
                    <a:pt x="236728" y="48513"/>
                  </a:lnTo>
                  <a:lnTo>
                    <a:pt x="242611" y="42348"/>
                  </a:lnTo>
                  <a:lnTo>
                    <a:pt x="277080" y="14577"/>
                  </a:lnTo>
                  <a:lnTo>
                    <a:pt x="320040" y="0"/>
                  </a:lnTo>
                  <a:lnTo>
                    <a:pt x="327787" y="0"/>
                  </a:lnTo>
                  <a:lnTo>
                    <a:pt x="372363" y="8889"/>
                  </a:lnTo>
                  <a:lnTo>
                    <a:pt x="406915" y="41173"/>
                  </a:lnTo>
                  <a:lnTo>
                    <a:pt x="419776" y="79517"/>
                  </a:lnTo>
                  <a:lnTo>
                    <a:pt x="422402" y="112521"/>
                  </a:lnTo>
                  <a:lnTo>
                    <a:pt x="422402" y="282447"/>
                  </a:lnTo>
                  <a:lnTo>
                    <a:pt x="422402" y="284479"/>
                  </a:lnTo>
                  <a:lnTo>
                    <a:pt x="421767" y="286257"/>
                  </a:lnTo>
                  <a:lnTo>
                    <a:pt x="420624" y="287654"/>
                  </a:lnTo>
                  <a:lnTo>
                    <a:pt x="419481" y="289178"/>
                  </a:lnTo>
                  <a:lnTo>
                    <a:pt x="403352" y="293624"/>
                  </a:lnTo>
                  <a:lnTo>
                    <a:pt x="398653" y="294131"/>
                  </a:lnTo>
                  <a:lnTo>
                    <a:pt x="392557" y="294385"/>
                  </a:lnTo>
                  <a:lnTo>
                    <a:pt x="385191" y="294385"/>
                  </a:lnTo>
                  <a:lnTo>
                    <a:pt x="377698" y="294385"/>
                  </a:lnTo>
                  <a:lnTo>
                    <a:pt x="371475" y="294131"/>
                  </a:lnTo>
                  <a:lnTo>
                    <a:pt x="366775" y="293624"/>
                  </a:lnTo>
                  <a:lnTo>
                    <a:pt x="361950" y="293115"/>
                  </a:lnTo>
                  <a:lnTo>
                    <a:pt x="349377" y="287654"/>
                  </a:lnTo>
                  <a:lnTo>
                    <a:pt x="348234" y="286257"/>
                  </a:lnTo>
                  <a:lnTo>
                    <a:pt x="347725" y="284479"/>
                  </a:lnTo>
                  <a:lnTo>
                    <a:pt x="347725" y="282447"/>
                  </a:lnTo>
                  <a:lnTo>
                    <a:pt x="347725" y="124968"/>
                  </a:lnTo>
                  <a:lnTo>
                    <a:pt x="347725" y="116077"/>
                  </a:lnTo>
                  <a:lnTo>
                    <a:pt x="346837" y="107950"/>
                  </a:lnTo>
                  <a:lnTo>
                    <a:pt x="329565" y="72389"/>
                  </a:lnTo>
                  <a:lnTo>
                    <a:pt x="312800" y="65150"/>
                  </a:lnTo>
                  <a:lnTo>
                    <a:pt x="305435" y="65150"/>
                  </a:lnTo>
                  <a:lnTo>
                    <a:pt x="264080" y="88407"/>
                  </a:lnTo>
                  <a:lnTo>
                    <a:pt x="248538" y="105918"/>
                  </a:lnTo>
                  <a:lnTo>
                    <a:pt x="248538" y="282447"/>
                  </a:lnTo>
                  <a:lnTo>
                    <a:pt x="248538" y="284479"/>
                  </a:lnTo>
                  <a:lnTo>
                    <a:pt x="248031" y="286257"/>
                  </a:lnTo>
                  <a:lnTo>
                    <a:pt x="246761" y="287654"/>
                  </a:lnTo>
                  <a:lnTo>
                    <a:pt x="245618" y="289178"/>
                  </a:lnTo>
                  <a:lnTo>
                    <a:pt x="218567" y="294385"/>
                  </a:lnTo>
                  <a:lnTo>
                    <a:pt x="211328" y="294385"/>
                  </a:lnTo>
                  <a:lnTo>
                    <a:pt x="204088" y="294385"/>
                  </a:lnTo>
                  <a:lnTo>
                    <a:pt x="175641" y="287654"/>
                  </a:lnTo>
                  <a:lnTo>
                    <a:pt x="174498" y="286257"/>
                  </a:lnTo>
                  <a:lnTo>
                    <a:pt x="173862" y="284479"/>
                  </a:lnTo>
                  <a:lnTo>
                    <a:pt x="173862" y="282447"/>
                  </a:lnTo>
                  <a:lnTo>
                    <a:pt x="173862" y="124968"/>
                  </a:lnTo>
                  <a:lnTo>
                    <a:pt x="173862" y="116077"/>
                  </a:lnTo>
                  <a:lnTo>
                    <a:pt x="172974" y="107950"/>
                  </a:lnTo>
                  <a:lnTo>
                    <a:pt x="171323" y="100583"/>
                  </a:lnTo>
                  <a:lnTo>
                    <a:pt x="169672" y="93218"/>
                  </a:lnTo>
                  <a:lnTo>
                    <a:pt x="167132" y="86994"/>
                  </a:lnTo>
                  <a:lnTo>
                    <a:pt x="163703" y="81660"/>
                  </a:lnTo>
                  <a:lnTo>
                    <a:pt x="160400" y="76453"/>
                  </a:lnTo>
                  <a:lnTo>
                    <a:pt x="155956" y="72389"/>
                  </a:lnTo>
                  <a:lnTo>
                    <a:pt x="150622" y="69468"/>
                  </a:lnTo>
                  <a:lnTo>
                    <a:pt x="145287" y="66675"/>
                  </a:lnTo>
                  <a:lnTo>
                    <a:pt x="139065" y="65150"/>
                  </a:lnTo>
                  <a:lnTo>
                    <a:pt x="131953" y="65150"/>
                  </a:lnTo>
                  <a:lnTo>
                    <a:pt x="90312" y="88407"/>
                  </a:lnTo>
                  <a:lnTo>
                    <a:pt x="75057" y="105918"/>
                  </a:lnTo>
                  <a:lnTo>
                    <a:pt x="75057" y="282447"/>
                  </a:lnTo>
                  <a:lnTo>
                    <a:pt x="75057" y="284479"/>
                  </a:lnTo>
                  <a:lnTo>
                    <a:pt x="44831" y="294385"/>
                  </a:lnTo>
                  <a:lnTo>
                    <a:pt x="37592" y="294385"/>
                  </a:lnTo>
                  <a:lnTo>
                    <a:pt x="30225" y="294385"/>
                  </a:lnTo>
                  <a:lnTo>
                    <a:pt x="24130" y="294131"/>
                  </a:lnTo>
                  <a:lnTo>
                    <a:pt x="19431" y="293624"/>
                  </a:lnTo>
                  <a:lnTo>
                    <a:pt x="14605" y="293115"/>
                  </a:lnTo>
                  <a:lnTo>
                    <a:pt x="0" y="284479"/>
                  </a:lnTo>
                  <a:lnTo>
                    <a:pt x="0" y="282447"/>
                  </a:lnTo>
                  <a:lnTo>
                    <a:pt x="0" y="17018"/>
                  </a:lnTo>
                  <a:lnTo>
                    <a:pt x="0" y="14985"/>
                  </a:lnTo>
                  <a:lnTo>
                    <a:pt x="508" y="13207"/>
                  </a:lnTo>
                  <a:lnTo>
                    <a:pt x="1524" y="11810"/>
                  </a:lnTo>
                  <a:lnTo>
                    <a:pt x="2540" y="10287"/>
                  </a:lnTo>
                  <a:lnTo>
                    <a:pt x="26035" y="5079"/>
                  </a:lnTo>
                  <a:lnTo>
                    <a:pt x="32131" y="5079"/>
                  </a:lnTo>
                  <a:lnTo>
                    <a:pt x="38481" y="5079"/>
                  </a:lnTo>
                  <a:lnTo>
                    <a:pt x="62484" y="11810"/>
                  </a:lnTo>
                  <a:lnTo>
                    <a:pt x="63500" y="13207"/>
                  </a:lnTo>
                  <a:lnTo>
                    <a:pt x="64008" y="14985"/>
                  </a:lnTo>
                  <a:lnTo>
                    <a:pt x="64008" y="17018"/>
                  </a:lnTo>
                  <a:lnTo>
                    <a:pt x="64008" y="47625"/>
                  </a:lnTo>
                  <a:lnTo>
                    <a:pt x="96994" y="18603"/>
                  </a:lnTo>
                  <a:lnTo>
                    <a:pt x="141882" y="740"/>
                  </a:lnTo>
                  <a:lnTo>
                    <a:pt x="153670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23690" y="4047616"/>
              <a:ext cx="1231900" cy="47624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1060703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3121151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389120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926338"/>
            <a:ext cx="7698105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50" dirty="0">
                <a:latin typeface="Georgia"/>
                <a:cs typeface="Georgia"/>
              </a:rPr>
              <a:t>transfer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information </a:t>
            </a:r>
            <a:r>
              <a:rPr sz="2600" spc="-45" dirty="0">
                <a:latin typeface="Georgia"/>
                <a:cs typeface="Georgia"/>
              </a:rPr>
              <a:t>from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spc="-15" dirty="0">
                <a:latin typeface="Georgia"/>
                <a:cs typeface="Georgia"/>
              </a:rPr>
              <a:t>one </a:t>
            </a:r>
            <a:r>
              <a:rPr sz="2600" spc="-20" dirty="0">
                <a:latin typeface="Georgia"/>
                <a:cs typeface="Georgia"/>
              </a:rPr>
              <a:t>of  </a:t>
            </a:r>
            <a:r>
              <a:rPr sz="2600" spc="-50" dirty="0">
                <a:latin typeface="Georgia"/>
                <a:cs typeface="Georgia"/>
              </a:rPr>
              <a:t>many </a:t>
            </a:r>
            <a:r>
              <a:rPr sz="2600" spc="-25" dirty="0">
                <a:latin typeface="Georgia"/>
                <a:cs typeface="Georgia"/>
              </a:rPr>
              <a:t>destination </a:t>
            </a:r>
            <a:r>
              <a:rPr sz="2600" spc="-45" dirty="0">
                <a:latin typeface="Georgia"/>
                <a:cs typeface="Georgia"/>
              </a:rPr>
              <a:t>registers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30" dirty="0">
                <a:latin typeface="Georgia"/>
                <a:cs typeface="Georgia"/>
              </a:rPr>
              <a:t>accomplished by  </a:t>
            </a:r>
            <a:r>
              <a:rPr sz="2600" spc="-15" dirty="0">
                <a:latin typeface="Georgia"/>
                <a:cs typeface="Georgia"/>
              </a:rPr>
              <a:t>connecting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30" dirty="0">
                <a:latin typeface="Georgia"/>
                <a:cs typeface="Georgia"/>
              </a:rPr>
              <a:t>lines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inputs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all  </a:t>
            </a:r>
            <a:r>
              <a:rPr sz="2600" spc="-25" dirty="0">
                <a:latin typeface="Georgia"/>
                <a:cs typeface="Georgia"/>
              </a:rPr>
              <a:t>destination </a:t>
            </a:r>
            <a:r>
              <a:rPr sz="2600" spc="-45" dirty="0">
                <a:latin typeface="Georgia"/>
                <a:cs typeface="Georgia"/>
              </a:rPr>
              <a:t>registers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25" dirty="0">
                <a:latin typeface="Georgia"/>
                <a:cs typeface="Georgia"/>
              </a:rPr>
              <a:t>activating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load control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of 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particular </a:t>
            </a:r>
            <a:r>
              <a:rPr sz="2600" spc="-25" dirty="0">
                <a:latin typeface="Georgia"/>
                <a:cs typeface="Georgia"/>
              </a:rPr>
              <a:t>destination </a:t>
            </a:r>
            <a:r>
              <a:rPr sz="2600" spc="-40" dirty="0">
                <a:latin typeface="Georgia"/>
                <a:cs typeface="Georgia"/>
              </a:rPr>
              <a:t>register</a:t>
            </a:r>
            <a:r>
              <a:rPr sz="2600" spc="-37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selected.</a:t>
            </a:r>
            <a:endParaRPr sz="2600">
              <a:latin typeface="Georgia"/>
              <a:cs typeface="Georgia"/>
            </a:endParaRPr>
          </a:p>
          <a:p>
            <a:pPr marL="12700" marR="60960" indent="158115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symbolic statement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60" dirty="0">
                <a:latin typeface="Georgia"/>
                <a:cs typeface="Georgia"/>
              </a:rPr>
              <a:t>a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50" dirty="0">
                <a:latin typeface="Georgia"/>
                <a:cs typeface="Georgia"/>
              </a:rPr>
              <a:t>transfer </a:t>
            </a:r>
            <a:r>
              <a:rPr sz="2600" spc="-65" dirty="0">
                <a:latin typeface="Georgia"/>
                <a:cs typeface="Georgia"/>
              </a:rPr>
              <a:t>may  </a:t>
            </a:r>
            <a:r>
              <a:rPr sz="2600" spc="-20" dirty="0">
                <a:latin typeface="Georgia"/>
                <a:cs typeface="Georgia"/>
              </a:rPr>
              <a:t>mention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or its </a:t>
            </a:r>
            <a:r>
              <a:rPr sz="2600" spc="-40" dirty="0">
                <a:latin typeface="Georgia"/>
                <a:cs typeface="Georgia"/>
              </a:rPr>
              <a:t>presence </a:t>
            </a:r>
            <a:r>
              <a:rPr sz="2600" spc="-65" dirty="0">
                <a:latin typeface="Georgia"/>
                <a:cs typeface="Georgia"/>
              </a:rPr>
              <a:t>may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30" dirty="0">
                <a:latin typeface="Georgia"/>
                <a:cs typeface="Georgia"/>
              </a:rPr>
              <a:t>implied in</a:t>
            </a:r>
            <a:r>
              <a:rPr sz="2600" spc="-2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25" dirty="0">
                <a:latin typeface="Georgia"/>
                <a:cs typeface="Georgia"/>
              </a:rPr>
              <a:t>statement.</a:t>
            </a:r>
            <a:endParaRPr sz="2600">
              <a:latin typeface="Georgia"/>
              <a:cs typeface="Georgia"/>
            </a:endParaRPr>
          </a:p>
          <a:p>
            <a:pPr marL="12700" marR="908050" indent="160020">
              <a:lnSpc>
                <a:spcPct val="100000"/>
              </a:lnSpc>
              <a:spcBef>
                <a:spcPts val="625"/>
              </a:spcBef>
            </a:pPr>
            <a:r>
              <a:rPr sz="2600" spc="20" dirty="0">
                <a:latin typeface="Georgia"/>
                <a:cs typeface="Georgia"/>
              </a:rPr>
              <a:t>When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5" dirty="0">
                <a:latin typeface="Georgia"/>
                <a:cs typeface="Georgia"/>
              </a:rPr>
              <a:t>includes in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statement,</a:t>
            </a:r>
            <a:r>
              <a:rPr sz="2600" spc="-2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40" dirty="0">
                <a:latin typeface="Georgia"/>
                <a:cs typeface="Georgia"/>
              </a:rPr>
              <a:t>register </a:t>
            </a:r>
            <a:r>
              <a:rPr sz="2600" spc="-50" dirty="0">
                <a:latin typeface="Georgia"/>
                <a:cs typeface="Georgia"/>
              </a:rPr>
              <a:t>transfer is </a:t>
            </a:r>
            <a:r>
              <a:rPr sz="2600" spc="-15" dirty="0">
                <a:latin typeface="Georgia"/>
                <a:cs typeface="Georgia"/>
              </a:rPr>
              <a:t>symbolized </a:t>
            </a:r>
            <a:r>
              <a:rPr sz="2600" spc="-65" dirty="0">
                <a:latin typeface="Georgia"/>
                <a:cs typeface="Georgia"/>
              </a:rPr>
              <a:t>as</a:t>
            </a:r>
            <a:r>
              <a:rPr sz="2600" spc="-22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follows.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5105400"/>
            <a:ext cx="8081772" cy="795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1060703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328672"/>
            <a:ext cx="216408" cy="219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564" y="926338"/>
            <a:ext cx="7637780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Georgia"/>
                <a:cs typeface="Georgia"/>
              </a:rPr>
              <a:t>The content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0" dirty="0">
                <a:latin typeface="Georgia"/>
                <a:cs typeface="Georgia"/>
              </a:rPr>
              <a:t>register </a:t>
            </a:r>
            <a:r>
              <a:rPr sz="2600" spc="25" dirty="0">
                <a:latin typeface="Georgia"/>
                <a:cs typeface="Georgia"/>
              </a:rPr>
              <a:t>C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placed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bus,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-38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15" dirty="0">
                <a:latin typeface="Georgia"/>
                <a:cs typeface="Georgia"/>
              </a:rPr>
              <a:t>content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0" dirty="0">
                <a:latin typeface="Georgia"/>
                <a:cs typeface="Georgia"/>
              </a:rPr>
              <a:t>loaded into </a:t>
            </a:r>
            <a:r>
              <a:rPr sz="2600" spc="-40" dirty="0">
                <a:latin typeface="Georgia"/>
                <a:cs typeface="Georgia"/>
              </a:rPr>
              <a:t>register </a:t>
            </a:r>
            <a:r>
              <a:rPr sz="2600" spc="-245" dirty="0">
                <a:latin typeface="Georgia"/>
                <a:cs typeface="Georgia"/>
              </a:rPr>
              <a:t>R1 </a:t>
            </a:r>
            <a:r>
              <a:rPr sz="2600" spc="-30" dirty="0">
                <a:latin typeface="Georgia"/>
                <a:cs typeface="Georgia"/>
              </a:rPr>
              <a:t>by  </a:t>
            </a:r>
            <a:r>
              <a:rPr sz="2600" spc="-25" dirty="0">
                <a:latin typeface="Georgia"/>
                <a:cs typeface="Georgia"/>
              </a:rPr>
              <a:t>activating </a:t>
            </a:r>
            <a:r>
              <a:rPr sz="2600" spc="-30" dirty="0">
                <a:latin typeface="Georgia"/>
                <a:cs typeface="Georgia"/>
              </a:rPr>
              <a:t>its </a:t>
            </a:r>
            <a:r>
              <a:rPr sz="2600" spc="-25" dirty="0">
                <a:latin typeface="Georgia"/>
                <a:cs typeface="Georgia"/>
              </a:rPr>
              <a:t>load control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input.</a:t>
            </a:r>
            <a:endParaRPr sz="2600">
              <a:latin typeface="Georgia"/>
              <a:cs typeface="Georgia"/>
            </a:endParaRPr>
          </a:p>
          <a:p>
            <a:pPr marL="12700" marR="414020">
              <a:lnSpc>
                <a:spcPct val="100000"/>
              </a:lnSpc>
              <a:spcBef>
                <a:spcPts val="625"/>
              </a:spcBef>
            </a:pPr>
            <a:r>
              <a:rPr sz="2600" spc="-85" dirty="0">
                <a:latin typeface="Georgia"/>
                <a:cs typeface="Georgia"/>
              </a:rPr>
              <a:t>If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bus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5" dirty="0">
                <a:latin typeface="Georgia"/>
                <a:cs typeface="Georgia"/>
              </a:rPr>
              <a:t>known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exist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system, </a:t>
            </a:r>
            <a:r>
              <a:rPr sz="2600" spc="-5" dirty="0">
                <a:latin typeface="Georgia"/>
                <a:cs typeface="Georgia"/>
              </a:rPr>
              <a:t>it </a:t>
            </a:r>
            <a:r>
              <a:rPr sz="2600" spc="-60" dirty="0">
                <a:latin typeface="Georgia"/>
                <a:cs typeface="Georgia"/>
              </a:rPr>
              <a:t>may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be  </a:t>
            </a:r>
            <a:r>
              <a:rPr sz="2600" spc="-30" dirty="0">
                <a:latin typeface="Georgia"/>
                <a:cs typeface="Georgia"/>
              </a:rPr>
              <a:t>convenient </a:t>
            </a:r>
            <a:r>
              <a:rPr sz="2600" spc="-35" dirty="0">
                <a:latin typeface="Georgia"/>
                <a:cs typeface="Georgia"/>
              </a:rPr>
              <a:t>just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show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direct</a:t>
            </a:r>
            <a:r>
              <a:rPr sz="2600" spc="-415" dirty="0">
                <a:latin typeface="Georgia"/>
                <a:cs typeface="Georgia"/>
              </a:rPr>
              <a:t> </a:t>
            </a:r>
            <a:r>
              <a:rPr sz="2600" spc="-75" dirty="0">
                <a:latin typeface="Georgia"/>
                <a:cs typeface="Georgia"/>
              </a:rPr>
              <a:t>transfer.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640" y="4626864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564" y="4492828"/>
            <a:ext cx="77368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90" dirty="0">
                <a:latin typeface="Georgia"/>
                <a:cs typeface="Georgia"/>
              </a:rPr>
              <a:t>From </a:t>
            </a:r>
            <a:r>
              <a:rPr sz="2600" spc="-25" dirty="0">
                <a:latin typeface="Georgia"/>
                <a:cs typeface="Georgia"/>
              </a:rPr>
              <a:t>this </a:t>
            </a:r>
            <a:r>
              <a:rPr sz="2600" spc="-20" dirty="0">
                <a:latin typeface="Georgia"/>
                <a:cs typeface="Georgia"/>
              </a:rPr>
              <a:t>statement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designer </a:t>
            </a:r>
            <a:r>
              <a:rPr sz="2600" spc="-30" dirty="0">
                <a:latin typeface="Georgia"/>
                <a:cs typeface="Georgia"/>
              </a:rPr>
              <a:t>knows </a:t>
            </a:r>
            <a:r>
              <a:rPr sz="2600" spc="-10" dirty="0">
                <a:latin typeface="Georgia"/>
                <a:cs typeface="Georgia"/>
              </a:rPr>
              <a:t>which</a:t>
            </a:r>
            <a:r>
              <a:rPr sz="2600" spc="-434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control  </a:t>
            </a:r>
            <a:r>
              <a:rPr sz="2600" spc="-40" dirty="0">
                <a:latin typeface="Georgia"/>
                <a:cs typeface="Georgia"/>
              </a:rPr>
              <a:t>signals </a:t>
            </a:r>
            <a:r>
              <a:rPr sz="2600" spc="-30" dirty="0">
                <a:latin typeface="Georgia"/>
                <a:cs typeface="Georgia"/>
              </a:rPr>
              <a:t>must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30" dirty="0">
                <a:latin typeface="Georgia"/>
                <a:cs typeface="Georgia"/>
              </a:rPr>
              <a:t>activated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produce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50" dirty="0">
                <a:latin typeface="Georgia"/>
                <a:cs typeface="Georgia"/>
              </a:rPr>
              <a:t>transfer  </a:t>
            </a:r>
            <a:r>
              <a:rPr sz="2600" spc="-20" dirty="0">
                <a:latin typeface="Georgia"/>
                <a:cs typeface="Georgia"/>
              </a:rPr>
              <a:t>through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bus.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3200" y="3505200"/>
            <a:ext cx="2209800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848611" y="2705100"/>
            <a:ext cx="6387084" cy="807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6240" y="797051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2034539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" y="2887979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" y="3357371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" y="4594859"/>
            <a:ext cx="22860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" y="5448300"/>
            <a:ext cx="22860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859" y="653542"/>
            <a:ext cx="8084184" cy="5488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09855" algn="just">
              <a:lnSpc>
                <a:spcPts val="3020"/>
              </a:lnSpc>
              <a:spcBef>
                <a:spcPts val="480"/>
              </a:spcBef>
            </a:pPr>
            <a:r>
              <a:rPr sz="2800" spc="-45" dirty="0">
                <a:latin typeface="Georgia"/>
                <a:cs typeface="Georgia"/>
              </a:rPr>
              <a:t>Memory </a:t>
            </a:r>
            <a:r>
              <a:rPr sz="2800" spc="-85" dirty="0">
                <a:latin typeface="Georgia"/>
                <a:cs typeface="Georgia"/>
              </a:rPr>
              <a:t>Transfer </a:t>
            </a: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transfer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information </a:t>
            </a:r>
            <a:r>
              <a:rPr sz="2800" spc="-55" dirty="0">
                <a:latin typeface="Georgia"/>
                <a:cs typeface="Georgia"/>
              </a:rPr>
              <a:t>from </a:t>
            </a:r>
            <a:r>
              <a:rPr sz="2800" spc="-70" dirty="0">
                <a:latin typeface="Georgia"/>
                <a:cs typeface="Georgia"/>
              </a:rPr>
              <a:t>a 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55" dirty="0">
                <a:latin typeface="Georgia"/>
                <a:cs typeface="Georgia"/>
              </a:rPr>
              <a:t>word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outside </a:t>
            </a:r>
            <a:r>
              <a:rPr sz="2800" spc="-35" dirty="0">
                <a:latin typeface="Georgia"/>
                <a:cs typeface="Georgia"/>
              </a:rPr>
              <a:t>environment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20" dirty="0">
                <a:latin typeface="Georgia"/>
                <a:cs typeface="Georgia"/>
              </a:rPr>
              <a:t>called</a:t>
            </a:r>
            <a:r>
              <a:rPr sz="2800" spc="-380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a  </a:t>
            </a:r>
            <a:r>
              <a:rPr sz="2800" spc="-55" dirty="0">
                <a:latin typeface="Georgia"/>
                <a:cs typeface="Georgia"/>
              </a:rPr>
              <a:t>read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operation.</a:t>
            </a:r>
            <a:endParaRPr sz="2800">
              <a:latin typeface="Georgia"/>
              <a:cs typeface="Georgia"/>
            </a:endParaRPr>
          </a:p>
          <a:p>
            <a:pPr marL="12700" marR="5080" algn="just">
              <a:lnSpc>
                <a:spcPts val="3020"/>
              </a:lnSpc>
              <a:spcBef>
                <a:spcPts val="685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transfer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20" dirty="0">
                <a:latin typeface="Georgia"/>
                <a:cs typeface="Georgia"/>
              </a:rPr>
              <a:t>new </a:t>
            </a:r>
            <a:r>
              <a:rPr sz="2800" spc="-35" dirty="0">
                <a:latin typeface="Georgia"/>
                <a:cs typeface="Georgia"/>
              </a:rPr>
              <a:t>information </a:t>
            </a:r>
            <a:r>
              <a:rPr sz="2800" spc="-10" dirty="0">
                <a:latin typeface="Georgia"/>
                <a:cs typeface="Georgia"/>
              </a:rPr>
              <a:t>to be </a:t>
            </a:r>
            <a:r>
              <a:rPr sz="2800" spc="-45" dirty="0">
                <a:latin typeface="Georgia"/>
                <a:cs typeface="Georgia"/>
              </a:rPr>
              <a:t>stored </a:t>
            </a:r>
            <a:r>
              <a:rPr sz="2800" spc="-20" dirty="0">
                <a:latin typeface="Georgia"/>
                <a:cs typeface="Georgia"/>
              </a:rPr>
              <a:t>into </a:t>
            </a:r>
            <a:r>
              <a:rPr sz="2800" spc="-10" dirty="0">
                <a:latin typeface="Georgia"/>
                <a:cs typeface="Georgia"/>
              </a:rPr>
              <a:t>the 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20" dirty="0">
                <a:latin typeface="Georgia"/>
                <a:cs typeface="Georgia"/>
              </a:rPr>
              <a:t>called </a:t>
            </a:r>
            <a:r>
              <a:rPr sz="2800" spc="-70" dirty="0">
                <a:latin typeface="Georgia"/>
                <a:cs typeface="Georgia"/>
              </a:rPr>
              <a:t>a </a:t>
            </a:r>
            <a:r>
              <a:rPr sz="2800" spc="-35" dirty="0">
                <a:latin typeface="Georgia"/>
                <a:cs typeface="Georgia"/>
              </a:rPr>
              <a:t>write</a:t>
            </a:r>
            <a:r>
              <a:rPr sz="2800" spc="-22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operation.</a:t>
            </a:r>
            <a:endParaRPr sz="2800">
              <a:latin typeface="Georgia"/>
              <a:cs typeface="Georgia"/>
            </a:endParaRPr>
          </a:p>
          <a:p>
            <a:pPr marL="12700" marR="248920">
              <a:lnSpc>
                <a:spcPct val="100000"/>
              </a:lnSpc>
              <a:spcBef>
                <a:spcPts val="295"/>
              </a:spcBef>
            </a:pPr>
            <a:r>
              <a:rPr sz="2800" spc="5" dirty="0">
                <a:latin typeface="Georgia"/>
                <a:cs typeface="Georgia"/>
              </a:rPr>
              <a:t>A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55" dirty="0">
                <a:latin typeface="Georgia"/>
                <a:cs typeface="Georgia"/>
              </a:rPr>
              <a:t>word </a:t>
            </a:r>
            <a:r>
              <a:rPr sz="2800" spc="-20" dirty="0">
                <a:latin typeface="Georgia"/>
                <a:cs typeface="Georgia"/>
              </a:rPr>
              <a:t>will </a:t>
            </a:r>
            <a:r>
              <a:rPr sz="2800" spc="-10" dirty="0">
                <a:latin typeface="Georgia"/>
                <a:cs typeface="Georgia"/>
              </a:rPr>
              <a:t>be </a:t>
            </a:r>
            <a:r>
              <a:rPr sz="2800" spc="-20" dirty="0">
                <a:latin typeface="Georgia"/>
                <a:cs typeface="Georgia"/>
              </a:rPr>
              <a:t>symbolized </a:t>
            </a:r>
            <a:r>
              <a:rPr sz="2800" spc="-35" dirty="0">
                <a:latin typeface="Georgia"/>
                <a:cs typeface="Georgia"/>
              </a:rPr>
              <a:t>by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letter</a:t>
            </a:r>
            <a:r>
              <a:rPr sz="2800" spc="-170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M.  </a:t>
            </a: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35" dirty="0">
                <a:latin typeface="Georgia"/>
                <a:cs typeface="Georgia"/>
              </a:rPr>
              <a:t>particular </a:t>
            </a:r>
            <a:r>
              <a:rPr sz="2800" spc="-30" dirty="0">
                <a:latin typeface="Georgia"/>
                <a:cs typeface="Georgia"/>
              </a:rPr>
              <a:t>memory </a:t>
            </a:r>
            <a:r>
              <a:rPr sz="2800" spc="-55" dirty="0">
                <a:latin typeface="Georgia"/>
                <a:cs typeface="Georgia"/>
              </a:rPr>
              <a:t>word </a:t>
            </a:r>
            <a:r>
              <a:rPr sz="2800" spc="-30" dirty="0">
                <a:latin typeface="Georgia"/>
                <a:cs typeface="Georgia"/>
              </a:rPr>
              <a:t>among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50" dirty="0">
                <a:latin typeface="Georgia"/>
                <a:cs typeface="Georgia"/>
              </a:rPr>
              <a:t>many  available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20" dirty="0">
                <a:latin typeface="Georgia"/>
                <a:cs typeface="Georgia"/>
              </a:rPr>
              <a:t>selected </a:t>
            </a:r>
            <a:r>
              <a:rPr sz="2800" spc="-35" dirty="0">
                <a:latin typeface="Georgia"/>
                <a:cs typeface="Georgia"/>
              </a:rPr>
              <a:t>by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memory </a:t>
            </a:r>
            <a:r>
              <a:rPr sz="2800" spc="-60" dirty="0">
                <a:latin typeface="Georgia"/>
                <a:cs typeface="Georgia"/>
              </a:rPr>
              <a:t>address</a:t>
            </a:r>
            <a:r>
              <a:rPr sz="2800" spc="-19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during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transfer.</a:t>
            </a:r>
            <a:endParaRPr sz="2800">
              <a:latin typeface="Georgia"/>
              <a:cs typeface="Georgia"/>
            </a:endParaRPr>
          </a:p>
          <a:p>
            <a:pPr marL="12700" marR="877569">
              <a:lnSpc>
                <a:spcPts val="3030"/>
              </a:lnSpc>
              <a:spcBef>
                <a:spcPts val="715"/>
              </a:spcBef>
            </a:pPr>
            <a:r>
              <a:rPr sz="2800" spc="-100" dirty="0">
                <a:latin typeface="Georgia"/>
                <a:cs typeface="Georgia"/>
              </a:rPr>
              <a:t>It </a:t>
            </a:r>
            <a:r>
              <a:rPr sz="2800" spc="-55" dirty="0">
                <a:latin typeface="Georgia"/>
                <a:cs typeface="Georgia"/>
              </a:rPr>
              <a:t>is </a:t>
            </a:r>
            <a:r>
              <a:rPr sz="2800" spc="-45" dirty="0">
                <a:latin typeface="Georgia"/>
                <a:cs typeface="Georgia"/>
              </a:rPr>
              <a:t>necessary </a:t>
            </a:r>
            <a:r>
              <a:rPr sz="2800" spc="-15" dirty="0">
                <a:latin typeface="Georgia"/>
                <a:cs typeface="Georgia"/>
              </a:rPr>
              <a:t>to </a:t>
            </a:r>
            <a:r>
              <a:rPr sz="2800" spc="-20" dirty="0">
                <a:latin typeface="Georgia"/>
                <a:cs typeface="Georgia"/>
              </a:rPr>
              <a:t>specify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address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65" dirty="0">
                <a:latin typeface="Georgia"/>
                <a:cs typeface="Georgia"/>
              </a:rPr>
              <a:t>M </a:t>
            </a:r>
            <a:r>
              <a:rPr sz="2800" spc="-25" dirty="0">
                <a:latin typeface="Georgia"/>
                <a:cs typeface="Georgia"/>
              </a:rPr>
              <a:t>when  writing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60" dirty="0">
                <a:latin typeface="Georgia"/>
                <a:cs typeface="Georgia"/>
              </a:rPr>
              <a:t>transfer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operations.</a:t>
            </a:r>
            <a:endParaRPr sz="2800">
              <a:latin typeface="Georgia"/>
              <a:cs typeface="Georgia"/>
            </a:endParaRPr>
          </a:p>
          <a:p>
            <a:pPr marL="12700" marR="174625">
              <a:lnSpc>
                <a:spcPts val="3020"/>
              </a:lnSpc>
              <a:spcBef>
                <a:spcPts val="670"/>
              </a:spcBef>
            </a:pPr>
            <a:r>
              <a:rPr sz="2800" spc="-40" dirty="0">
                <a:latin typeface="Georgia"/>
                <a:cs typeface="Georgia"/>
              </a:rPr>
              <a:t>This </a:t>
            </a:r>
            <a:r>
              <a:rPr sz="2800" spc="-20" dirty="0">
                <a:latin typeface="Georgia"/>
                <a:cs typeface="Georgia"/>
              </a:rPr>
              <a:t>will </a:t>
            </a:r>
            <a:r>
              <a:rPr sz="2800" spc="-10" dirty="0">
                <a:latin typeface="Georgia"/>
                <a:cs typeface="Georgia"/>
              </a:rPr>
              <a:t>be </a:t>
            </a:r>
            <a:r>
              <a:rPr sz="2800" spc="-20" dirty="0">
                <a:latin typeface="Georgia"/>
                <a:cs typeface="Georgia"/>
              </a:rPr>
              <a:t>done </a:t>
            </a:r>
            <a:r>
              <a:rPr sz="2800" spc="-40" dirty="0">
                <a:latin typeface="Georgia"/>
                <a:cs typeface="Georgia"/>
              </a:rPr>
              <a:t>by </a:t>
            </a:r>
            <a:r>
              <a:rPr sz="2800" spc="-20" dirty="0">
                <a:latin typeface="Georgia"/>
                <a:cs typeface="Georgia"/>
              </a:rPr>
              <a:t>enclosing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address </a:t>
            </a:r>
            <a:r>
              <a:rPr sz="2800" spc="-35" dirty="0">
                <a:latin typeface="Georgia"/>
                <a:cs typeface="Georgia"/>
              </a:rPr>
              <a:t>in</a:t>
            </a:r>
            <a:r>
              <a:rPr sz="2800" spc="-350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square  </a:t>
            </a:r>
            <a:r>
              <a:rPr sz="2800" spc="-40" dirty="0">
                <a:latin typeface="Georgia"/>
                <a:cs typeface="Georgia"/>
              </a:rPr>
              <a:t>brackets </a:t>
            </a:r>
            <a:r>
              <a:rPr sz="2800" spc="-30" dirty="0">
                <a:latin typeface="Georgia"/>
                <a:cs typeface="Georgia"/>
              </a:rPr>
              <a:t>following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letter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M.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104644"/>
            <a:ext cx="216408" cy="219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601467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540252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860321"/>
            <a:ext cx="762444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770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address </a:t>
            </a:r>
            <a:r>
              <a:rPr sz="2800" spc="-70" dirty="0">
                <a:latin typeface="Georgia"/>
                <a:cs typeface="Georgia"/>
              </a:rPr>
              <a:t>register, </a:t>
            </a:r>
            <a:r>
              <a:rPr sz="2800" spc="-20" dirty="0">
                <a:latin typeface="Georgia"/>
                <a:cs typeface="Georgia"/>
              </a:rPr>
              <a:t>symbolized </a:t>
            </a:r>
            <a:r>
              <a:rPr sz="2800" spc="-35" dirty="0">
                <a:latin typeface="Georgia"/>
                <a:cs typeface="Georgia"/>
              </a:rPr>
              <a:t>by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AR.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data </a:t>
            </a:r>
            <a:r>
              <a:rPr sz="2800" spc="-70" dirty="0">
                <a:latin typeface="Georgia"/>
                <a:cs typeface="Georgia"/>
              </a:rPr>
              <a:t>are </a:t>
            </a:r>
            <a:r>
              <a:rPr sz="2800" spc="-55" dirty="0">
                <a:latin typeface="Georgia"/>
                <a:cs typeface="Georgia"/>
              </a:rPr>
              <a:t>transferred </a:t>
            </a:r>
            <a:r>
              <a:rPr sz="2800" spc="-15" dirty="0">
                <a:latin typeface="Georgia"/>
                <a:cs typeface="Georgia"/>
              </a:rPr>
              <a:t>to </a:t>
            </a:r>
            <a:r>
              <a:rPr sz="2800" spc="-25" dirty="0">
                <a:latin typeface="Georgia"/>
                <a:cs typeface="Georgia"/>
              </a:rPr>
              <a:t>another </a:t>
            </a:r>
            <a:r>
              <a:rPr sz="2800" spc="-70" dirty="0">
                <a:latin typeface="Georgia"/>
                <a:cs typeface="Georgia"/>
              </a:rPr>
              <a:t>register,</a:t>
            </a:r>
            <a:r>
              <a:rPr sz="2800" spc="-34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called 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data </a:t>
            </a:r>
            <a:r>
              <a:rPr sz="2800" spc="-70" dirty="0">
                <a:latin typeface="Georgia"/>
                <a:cs typeface="Georgia"/>
              </a:rPr>
              <a:t>register, </a:t>
            </a:r>
            <a:r>
              <a:rPr sz="2800" spc="-20" dirty="0">
                <a:latin typeface="Georgia"/>
                <a:cs typeface="Georgia"/>
              </a:rPr>
              <a:t>symbolized </a:t>
            </a:r>
            <a:r>
              <a:rPr sz="2800" spc="-35" dirty="0">
                <a:latin typeface="Georgia"/>
                <a:cs typeface="Georgia"/>
              </a:rPr>
              <a:t>by</a:t>
            </a:r>
            <a:r>
              <a:rPr sz="2800" spc="-100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DR.</a:t>
            </a:r>
            <a:endParaRPr sz="2800">
              <a:latin typeface="Georgia"/>
              <a:cs typeface="Georgia"/>
            </a:endParaRPr>
          </a:p>
          <a:p>
            <a:pPr marL="182880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55" dirty="0">
                <a:latin typeface="Georgia"/>
                <a:cs typeface="Georgia"/>
              </a:rPr>
              <a:t>read </a:t>
            </a:r>
            <a:r>
              <a:rPr sz="2800" spc="-35" dirty="0">
                <a:latin typeface="Georgia"/>
                <a:cs typeface="Georgia"/>
              </a:rPr>
              <a:t>operation </a:t>
            </a:r>
            <a:r>
              <a:rPr sz="2800" spc="-30" dirty="0">
                <a:latin typeface="Georgia"/>
                <a:cs typeface="Georgia"/>
              </a:rPr>
              <a:t>can </a:t>
            </a:r>
            <a:r>
              <a:rPr sz="2800" spc="-15" dirty="0">
                <a:latin typeface="Georgia"/>
                <a:cs typeface="Georgia"/>
              </a:rPr>
              <a:t>be </a:t>
            </a:r>
            <a:r>
              <a:rPr sz="2800" spc="-35" dirty="0">
                <a:latin typeface="Georgia"/>
                <a:cs typeface="Georgia"/>
              </a:rPr>
              <a:t>stated </a:t>
            </a:r>
            <a:r>
              <a:rPr sz="2800" spc="-75" dirty="0">
                <a:latin typeface="Georgia"/>
                <a:cs typeface="Georgia"/>
              </a:rPr>
              <a:t>as</a:t>
            </a:r>
            <a:r>
              <a:rPr sz="2800" spc="-215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follows: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21308" y="894588"/>
            <a:ext cx="4520565" cy="875030"/>
            <a:chOff x="1321308" y="894588"/>
            <a:chExt cx="4520565" cy="875030"/>
          </a:xfrm>
        </p:grpSpPr>
        <p:sp>
          <p:nvSpPr>
            <p:cNvPr id="13" name="object 13"/>
            <p:cNvSpPr/>
            <p:nvPr/>
          </p:nvSpPr>
          <p:spPr>
            <a:xfrm>
              <a:off x="1348740" y="894588"/>
              <a:ext cx="4472940" cy="8747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4874" y="951103"/>
              <a:ext cx="4360037" cy="7616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1308" y="1513332"/>
              <a:ext cx="4520184" cy="169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6840" y="1578864"/>
              <a:ext cx="4389120" cy="38100"/>
            </a:xfrm>
            <a:custGeom>
              <a:avLst/>
              <a:gdLst/>
              <a:ahLst/>
              <a:cxnLst/>
              <a:rect l="l" t="t" r="r" b="b"/>
              <a:pathLst>
                <a:path w="4389120" h="38100">
                  <a:moveTo>
                    <a:pt x="43891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89120" y="38100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6840" y="1578864"/>
              <a:ext cx="4389120" cy="38100"/>
            </a:xfrm>
            <a:custGeom>
              <a:avLst/>
              <a:gdLst/>
              <a:ahLst/>
              <a:cxnLst/>
              <a:rect l="l" t="t" r="r" b="b"/>
              <a:pathLst>
                <a:path w="4389120" h="38100">
                  <a:moveTo>
                    <a:pt x="0" y="0"/>
                  </a:moveTo>
                  <a:lnTo>
                    <a:pt x="1463040" y="0"/>
                  </a:lnTo>
                  <a:lnTo>
                    <a:pt x="2926080" y="0"/>
                  </a:lnTo>
                  <a:lnTo>
                    <a:pt x="4389120" y="0"/>
                  </a:lnTo>
                  <a:lnTo>
                    <a:pt x="4389120" y="38100"/>
                  </a:lnTo>
                  <a:lnTo>
                    <a:pt x="2926080" y="38100"/>
                  </a:lnTo>
                  <a:lnTo>
                    <a:pt x="14630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209800" y="4114800"/>
            <a:ext cx="3962400" cy="705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801367" y="428244"/>
            <a:ext cx="5692140" cy="993775"/>
            <a:chOff x="1801367" y="428244"/>
            <a:chExt cx="5692140" cy="993775"/>
          </a:xfrm>
        </p:grpSpPr>
        <p:sp>
          <p:nvSpPr>
            <p:cNvPr id="9" name="object 9"/>
            <p:cNvSpPr/>
            <p:nvPr/>
          </p:nvSpPr>
          <p:spPr>
            <a:xfrm>
              <a:off x="1833371" y="428244"/>
              <a:ext cx="5632704" cy="993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6490" y="490347"/>
              <a:ext cx="5506593" cy="8688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1367" y="1127760"/>
              <a:ext cx="5692139" cy="1889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2995" y="1199388"/>
              <a:ext cx="5549265" cy="45720"/>
            </a:xfrm>
            <a:custGeom>
              <a:avLst/>
              <a:gdLst/>
              <a:ahLst/>
              <a:cxnLst/>
              <a:rect l="l" t="t" r="r" b="b"/>
              <a:pathLst>
                <a:path w="5549265" h="45719">
                  <a:moveTo>
                    <a:pt x="55488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548883" y="45720"/>
                  </a:lnTo>
                  <a:lnTo>
                    <a:pt x="554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2995" y="1199388"/>
              <a:ext cx="5549265" cy="45720"/>
            </a:xfrm>
            <a:custGeom>
              <a:avLst/>
              <a:gdLst/>
              <a:ahLst/>
              <a:cxnLst/>
              <a:rect l="l" t="t" r="r" b="b"/>
              <a:pathLst>
                <a:path w="5549265" h="45719">
                  <a:moveTo>
                    <a:pt x="0" y="0"/>
                  </a:moveTo>
                  <a:lnTo>
                    <a:pt x="1849628" y="0"/>
                  </a:lnTo>
                  <a:lnTo>
                    <a:pt x="3699255" y="0"/>
                  </a:lnTo>
                  <a:lnTo>
                    <a:pt x="5548883" y="0"/>
                  </a:lnTo>
                  <a:lnTo>
                    <a:pt x="5548883" y="45720"/>
                  </a:lnTo>
                  <a:lnTo>
                    <a:pt x="3699255" y="45720"/>
                  </a:lnTo>
                  <a:lnTo>
                    <a:pt x="1849628" y="45720"/>
                  </a:lnTo>
                  <a:lnTo>
                    <a:pt x="0" y="4572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24840" y="1482852"/>
            <a:ext cx="22860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840" y="2720339"/>
            <a:ext cx="22860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" y="3957828"/>
            <a:ext cx="228600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40" y="4811267"/>
            <a:ext cx="228600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6764" y="1339342"/>
            <a:ext cx="7724140" cy="41656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35" dirty="0">
                <a:latin typeface="Georgia"/>
                <a:cs typeface="Georgia"/>
              </a:rPr>
              <a:t>memory write </a:t>
            </a:r>
            <a:r>
              <a:rPr sz="2800" spc="-30" dirty="0">
                <a:latin typeface="Georgia"/>
                <a:cs typeface="Georgia"/>
              </a:rPr>
              <a:t>this </a:t>
            </a:r>
            <a:r>
              <a:rPr sz="2800" spc="-45" dirty="0">
                <a:latin typeface="Georgia"/>
                <a:cs typeface="Georgia"/>
              </a:rPr>
              <a:t>causes </a:t>
            </a:r>
            <a:r>
              <a:rPr sz="2800" spc="-70" dirty="0">
                <a:latin typeface="Georgia"/>
                <a:cs typeface="Georgia"/>
              </a:rPr>
              <a:t>a </a:t>
            </a:r>
            <a:r>
              <a:rPr sz="2800" spc="-60" dirty="0">
                <a:latin typeface="Georgia"/>
                <a:cs typeface="Georgia"/>
              </a:rPr>
              <a:t>transfer </a:t>
            </a:r>
            <a:r>
              <a:rPr sz="2800" spc="-25" dirty="0">
                <a:latin typeface="Georgia"/>
                <a:cs typeface="Georgia"/>
              </a:rPr>
              <a:t>of</a:t>
            </a:r>
            <a:r>
              <a:rPr sz="2800" spc="-16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information  </a:t>
            </a:r>
            <a:r>
              <a:rPr sz="2800" spc="-20" dirty="0">
                <a:latin typeface="Georgia"/>
                <a:cs typeface="Georgia"/>
              </a:rPr>
              <a:t>into </a:t>
            </a:r>
            <a:r>
              <a:rPr sz="2800" spc="-100" dirty="0">
                <a:latin typeface="Georgia"/>
                <a:cs typeface="Georgia"/>
              </a:rPr>
              <a:t>DR </a:t>
            </a:r>
            <a:r>
              <a:rPr sz="2800" spc="-55" dirty="0">
                <a:latin typeface="Georgia"/>
                <a:cs typeface="Georgia"/>
              </a:rPr>
              <a:t>from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60" dirty="0">
                <a:latin typeface="Georgia"/>
                <a:cs typeface="Georgia"/>
              </a:rPr>
              <a:t>word </a:t>
            </a:r>
            <a:r>
              <a:rPr sz="2800" spc="-65" dirty="0">
                <a:latin typeface="Georgia"/>
                <a:cs typeface="Georgia"/>
              </a:rPr>
              <a:t>M </a:t>
            </a:r>
            <a:r>
              <a:rPr sz="2800" spc="-20" dirty="0">
                <a:latin typeface="Georgia"/>
                <a:cs typeface="Georgia"/>
              </a:rPr>
              <a:t>selected </a:t>
            </a:r>
            <a:r>
              <a:rPr sz="2800" spc="-35" dirty="0">
                <a:latin typeface="Georgia"/>
                <a:cs typeface="Georgia"/>
              </a:rPr>
              <a:t>by </a:t>
            </a:r>
            <a:r>
              <a:rPr sz="2800" spc="-5" dirty="0">
                <a:latin typeface="Georgia"/>
                <a:cs typeface="Georgia"/>
              </a:rPr>
              <a:t>the  </a:t>
            </a:r>
            <a:r>
              <a:rPr sz="2800" spc="-60" dirty="0">
                <a:latin typeface="Georgia"/>
                <a:cs typeface="Georgia"/>
              </a:rPr>
              <a:t>address </a:t>
            </a:r>
            <a:r>
              <a:rPr sz="2800" spc="-35" dirty="0">
                <a:latin typeface="Georgia"/>
                <a:cs typeface="Georgia"/>
              </a:rPr>
              <a:t>in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AR.</a:t>
            </a:r>
            <a:endParaRPr sz="2800">
              <a:latin typeface="Georgia"/>
              <a:cs typeface="Georgia"/>
            </a:endParaRPr>
          </a:p>
          <a:p>
            <a:pPr marL="12700" marR="76835">
              <a:lnSpc>
                <a:spcPct val="90000"/>
              </a:lnSpc>
              <a:spcBef>
                <a:spcPts val="675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35" dirty="0">
                <a:latin typeface="Georgia"/>
                <a:cs typeface="Georgia"/>
              </a:rPr>
              <a:t>write operation </a:t>
            </a:r>
            <a:r>
              <a:rPr sz="2800" spc="-60" dirty="0">
                <a:latin typeface="Georgia"/>
                <a:cs typeface="Georgia"/>
              </a:rPr>
              <a:t>transfers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15" dirty="0">
                <a:latin typeface="Georgia"/>
                <a:cs typeface="Georgia"/>
              </a:rPr>
              <a:t>content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70" dirty="0">
                <a:latin typeface="Georgia"/>
                <a:cs typeface="Georgia"/>
              </a:rPr>
              <a:t>a</a:t>
            </a:r>
            <a:r>
              <a:rPr sz="2800" spc="-455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data  </a:t>
            </a:r>
            <a:r>
              <a:rPr sz="2800" spc="-45" dirty="0">
                <a:latin typeface="Georgia"/>
                <a:cs typeface="Georgia"/>
              </a:rPr>
              <a:t>register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70" dirty="0">
                <a:latin typeface="Georgia"/>
                <a:cs typeface="Georgia"/>
              </a:rPr>
              <a:t>a </a:t>
            </a:r>
            <a:r>
              <a:rPr sz="2800" spc="-35" dirty="0">
                <a:latin typeface="Georgia"/>
                <a:cs typeface="Georgia"/>
              </a:rPr>
              <a:t>memory </a:t>
            </a:r>
            <a:r>
              <a:rPr sz="2800" spc="-60" dirty="0">
                <a:latin typeface="Georgia"/>
                <a:cs typeface="Georgia"/>
              </a:rPr>
              <a:t>word </a:t>
            </a:r>
            <a:r>
              <a:rPr sz="2800" spc="-65" dirty="0">
                <a:latin typeface="Georgia"/>
                <a:cs typeface="Georgia"/>
              </a:rPr>
              <a:t>M </a:t>
            </a:r>
            <a:r>
              <a:rPr sz="2800" spc="-20" dirty="0">
                <a:latin typeface="Georgia"/>
                <a:cs typeface="Georgia"/>
              </a:rPr>
              <a:t>selected </a:t>
            </a:r>
            <a:r>
              <a:rPr sz="2800" spc="-35" dirty="0">
                <a:latin typeface="Georgia"/>
                <a:cs typeface="Georgia"/>
              </a:rPr>
              <a:t>by </a:t>
            </a:r>
            <a:r>
              <a:rPr sz="2800" spc="-5" dirty="0">
                <a:latin typeface="Georgia"/>
                <a:cs typeface="Georgia"/>
              </a:rPr>
              <a:t>the  </a:t>
            </a:r>
            <a:r>
              <a:rPr sz="2800" spc="-60" dirty="0">
                <a:latin typeface="Georgia"/>
                <a:cs typeface="Georgia"/>
              </a:rPr>
              <a:t>address.</a:t>
            </a:r>
            <a:endParaRPr sz="2800">
              <a:latin typeface="Georgia"/>
              <a:cs typeface="Georgia"/>
            </a:endParaRPr>
          </a:p>
          <a:p>
            <a:pPr marL="12700" marR="322580">
              <a:lnSpc>
                <a:spcPts val="3020"/>
              </a:lnSpc>
              <a:spcBef>
                <a:spcPts val="720"/>
              </a:spcBef>
            </a:pPr>
            <a:r>
              <a:rPr sz="2800" spc="-45" dirty="0">
                <a:latin typeface="Georgia"/>
                <a:cs typeface="Georgia"/>
              </a:rPr>
              <a:t>Assume </a:t>
            </a:r>
            <a:r>
              <a:rPr sz="2800" spc="-15" dirty="0">
                <a:latin typeface="Georgia"/>
                <a:cs typeface="Georgia"/>
              </a:rPr>
              <a:t>that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input </a:t>
            </a:r>
            <a:r>
              <a:rPr sz="2800" spc="-40" dirty="0">
                <a:latin typeface="Georgia"/>
                <a:cs typeface="Georgia"/>
              </a:rPr>
              <a:t>data </a:t>
            </a:r>
            <a:r>
              <a:rPr sz="2800" spc="-70" dirty="0">
                <a:latin typeface="Georgia"/>
                <a:cs typeface="Georgia"/>
              </a:rPr>
              <a:t>are </a:t>
            </a:r>
            <a:r>
              <a:rPr sz="2800" spc="-35" dirty="0">
                <a:latin typeface="Georgia"/>
                <a:cs typeface="Georgia"/>
              </a:rPr>
              <a:t>in </a:t>
            </a:r>
            <a:r>
              <a:rPr sz="2800" spc="-45" dirty="0">
                <a:latin typeface="Georgia"/>
                <a:cs typeface="Georgia"/>
              </a:rPr>
              <a:t>register </a:t>
            </a:r>
            <a:r>
              <a:rPr sz="2800" spc="-270" dirty="0">
                <a:latin typeface="Georgia"/>
                <a:cs typeface="Georgia"/>
              </a:rPr>
              <a:t>R1 </a:t>
            </a:r>
            <a:r>
              <a:rPr sz="2800" spc="-40" dirty="0">
                <a:latin typeface="Georgia"/>
                <a:cs typeface="Georgia"/>
              </a:rPr>
              <a:t>and 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60" dirty="0">
                <a:latin typeface="Georgia"/>
                <a:cs typeface="Georgia"/>
              </a:rPr>
              <a:t>address is </a:t>
            </a:r>
            <a:r>
              <a:rPr sz="2800" spc="-35" dirty="0">
                <a:latin typeface="Georgia"/>
                <a:cs typeface="Georgia"/>
              </a:rPr>
              <a:t>in</a:t>
            </a:r>
            <a:r>
              <a:rPr sz="2800" spc="-10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AR.</a:t>
            </a:r>
            <a:endParaRPr sz="2800">
              <a:latin typeface="Georgia"/>
              <a:cs typeface="Georgia"/>
            </a:endParaRPr>
          </a:p>
          <a:p>
            <a:pPr marL="12700" marR="233045">
              <a:lnSpc>
                <a:spcPts val="3030"/>
              </a:lnSpc>
              <a:spcBef>
                <a:spcPts val="670"/>
              </a:spcBef>
            </a:pPr>
            <a:r>
              <a:rPr sz="2800" spc="-20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write </a:t>
            </a:r>
            <a:r>
              <a:rPr sz="2800" spc="-35" dirty="0">
                <a:latin typeface="Georgia"/>
                <a:cs typeface="Georgia"/>
              </a:rPr>
              <a:t>operation </a:t>
            </a:r>
            <a:r>
              <a:rPr sz="2800" spc="-30" dirty="0">
                <a:latin typeface="Georgia"/>
                <a:cs typeface="Georgia"/>
              </a:rPr>
              <a:t>can </a:t>
            </a:r>
            <a:r>
              <a:rPr sz="2800" spc="-15" dirty="0">
                <a:latin typeface="Georgia"/>
                <a:cs typeface="Georgia"/>
              </a:rPr>
              <a:t>be </a:t>
            </a:r>
            <a:r>
              <a:rPr sz="2800" spc="-35" dirty="0">
                <a:latin typeface="Georgia"/>
                <a:cs typeface="Georgia"/>
              </a:rPr>
              <a:t>stated symbolically</a:t>
            </a:r>
            <a:r>
              <a:rPr sz="2800" spc="-340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as  </a:t>
            </a:r>
            <a:r>
              <a:rPr sz="2800" spc="-40" dirty="0">
                <a:latin typeface="Georgia"/>
                <a:cs typeface="Georgia"/>
              </a:rPr>
              <a:t>follows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600" y="5638800"/>
            <a:ext cx="4572000" cy="652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30124" y="833627"/>
            <a:ext cx="8159496" cy="813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069592"/>
            <a:ext cx="22860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564" y="1926462"/>
            <a:ext cx="76847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142865" algn="l"/>
              </a:tabLst>
            </a:pPr>
            <a:r>
              <a:rPr sz="2800" spc="-5" dirty="0">
                <a:latin typeface="Times New Roman"/>
                <a:cs typeface="Times New Roman"/>
              </a:rPr>
              <a:t>A typical </a:t>
            </a:r>
            <a:r>
              <a:rPr sz="2800" dirty="0">
                <a:latin typeface="Times New Roman"/>
                <a:cs typeface="Times New Roman"/>
              </a:rPr>
              <a:t>digital </a:t>
            </a:r>
            <a:r>
              <a:rPr sz="2800" spc="-5" dirty="0">
                <a:latin typeface="Times New Roman"/>
                <a:cs typeface="Times New Roman"/>
              </a:rPr>
              <a:t>computer has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registers, and  paths must be </a:t>
            </a:r>
            <a:r>
              <a:rPr sz="2800" dirty="0">
                <a:latin typeface="Times New Roman"/>
                <a:cs typeface="Times New Roman"/>
              </a:rPr>
              <a:t>provided </a:t>
            </a:r>
            <a:r>
              <a:rPr sz="2800" spc="-5" dirty="0">
                <a:latin typeface="Times New Roman"/>
                <a:cs typeface="Times New Roman"/>
              </a:rPr>
              <a:t>to transfer information from  one to another register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performing various  operations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	The number of  wires will be excessive if separate lines are used  between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register to all other </a:t>
            </a:r>
            <a:r>
              <a:rPr sz="2800" spc="-20" dirty="0">
                <a:latin typeface="Times New Roman"/>
                <a:cs typeface="Times New Roman"/>
              </a:rPr>
              <a:t>register. </a:t>
            </a:r>
            <a:r>
              <a:rPr sz="2800" spc="-5" dirty="0">
                <a:latin typeface="Times New Roman"/>
                <a:cs typeface="Times New Roman"/>
              </a:rPr>
              <a:t>A more  </a:t>
            </a:r>
            <a:r>
              <a:rPr sz="2800" spc="-10" dirty="0">
                <a:latin typeface="Times New Roman"/>
                <a:cs typeface="Times New Roman"/>
              </a:rPr>
              <a:t>efficient </a:t>
            </a:r>
            <a:r>
              <a:rPr sz="2800" spc="-5" dirty="0">
                <a:latin typeface="Times New Roman"/>
                <a:cs typeface="Times New Roman"/>
              </a:rPr>
              <a:t>and widely used method for </a:t>
            </a:r>
            <a:r>
              <a:rPr sz="2800" dirty="0">
                <a:latin typeface="Times New Roman"/>
                <a:cs typeface="Times New Roman"/>
              </a:rPr>
              <a:t>transferring </a:t>
            </a:r>
            <a:r>
              <a:rPr sz="2800" spc="-5" dirty="0">
                <a:latin typeface="Times New Roman"/>
                <a:cs typeface="Times New Roman"/>
              </a:rPr>
              <a:t>data  between multiple register is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bus line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09800" y="1524000"/>
            <a:ext cx="4495800" cy="358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66344" y="925067"/>
            <a:ext cx="6323076" cy="760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100072"/>
            <a:ext cx="22860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319015"/>
            <a:ext cx="228600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956942"/>
            <a:ext cx="769493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bus structure consist a set of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lines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15" dirty="0">
                <a:latin typeface="Times New Roman"/>
                <a:cs typeface="Times New Roman"/>
              </a:rPr>
              <a:t>register,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binary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spc="-10" dirty="0">
                <a:latin typeface="Times New Roman"/>
                <a:cs typeface="Times New Roman"/>
              </a:rPr>
              <a:t>can  </a:t>
            </a:r>
            <a:r>
              <a:rPr sz="2800" spc="-5" dirty="0">
                <a:latin typeface="Times New Roman"/>
                <a:cs typeface="Times New Roman"/>
              </a:rPr>
              <a:t>transfer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time. </a:t>
            </a:r>
            <a:r>
              <a:rPr sz="2800" spc="-5" dirty="0">
                <a:latin typeface="Times New Roman"/>
                <a:cs typeface="Times New Roman"/>
              </a:rPr>
              <a:t>Control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determine that  which register is connected with a bus </a:t>
            </a:r>
            <a:r>
              <a:rPr sz="2800" dirty="0">
                <a:latin typeface="Times New Roman"/>
                <a:cs typeface="Times New Roman"/>
              </a:rPr>
              <a:t>line </a:t>
            </a:r>
            <a:r>
              <a:rPr sz="2800" spc="-5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to  transfer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>
              <a:latin typeface="Times New Roman"/>
              <a:cs typeface="Times New Roman"/>
            </a:endParaRPr>
          </a:p>
          <a:p>
            <a:pPr marL="182880" marR="810260" indent="-170815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solidFill>
                  <a:srgbClr val="E724BC"/>
                </a:solidFill>
                <a:latin typeface="Times New Roman"/>
                <a:cs typeface="Times New Roman"/>
              </a:rPr>
              <a:t>Here we will see two </a:t>
            </a:r>
            <a:r>
              <a:rPr sz="2800" spc="-10" dirty="0">
                <a:solidFill>
                  <a:srgbClr val="E724BC"/>
                </a:solidFill>
                <a:latin typeface="Times New Roman"/>
                <a:cs typeface="Times New Roman"/>
              </a:rPr>
              <a:t>ways </a:t>
            </a:r>
            <a:r>
              <a:rPr sz="2800" spc="-5" dirty="0">
                <a:solidFill>
                  <a:srgbClr val="E724BC"/>
                </a:solidFill>
                <a:latin typeface="Times New Roman"/>
                <a:cs typeface="Times New Roman"/>
              </a:rPr>
              <a:t>to construct </a:t>
            </a:r>
            <a:r>
              <a:rPr sz="2800" dirty="0">
                <a:solidFill>
                  <a:srgbClr val="E724BC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E724BC"/>
                </a:solidFill>
                <a:latin typeface="Times New Roman"/>
                <a:cs typeface="Times New Roman"/>
              </a:rPr>
              <a:t>bus :  By </a:t>
            </a:r>
            <a:r>
              <a:rPr sz="2800" dirty="0">
                <a:solidFill>
                  <a:srgbClr val="E724BC"/>
                </a:solidFill>
                <a:latin typeface="Times New Roman"/>
                <a:cs typeface="Times New Roman"/>
              </a:rPr>
              <a:t>using</a:t>
            </a:r>
            <a:r>
              <a:rPr sz="2800" spc="-30" dirty="0">
                <a:solidFill>
                  <a:srgbClr val="E724B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724BC"/>
                </a:solidFill>
                <a:latin typeface="Times New Roman"/>
                <a:cs typeface="Times New Roman"/>
              </a:rPr>
              <a:t>multiplexers.</a:t>
            </a:r>
            <a:endParaRPr sz="2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solidFill>
                  <a:srgbClr val="E724BC"/>
                </a:solidFill>
                <a:latin typeface="Times New Roman"/>
                <a:cs typeface="Times New Roman"/>
              </a:rPr>
              <a:t>By three state</a:t>
            </a:r>
            <a:r>
              <a:rPr sz="2800" spc="-40" dirty="0">
                <a:solidFill>
                  <a:srgbClr val="E724BC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E724BC"/>
                </a:solidFill>
                <a:latin typeface="Times New Roman"/>
                <a:cs typeface="Times New Roman"/>
              </a:rPr>
              <a:t>buffer.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2127" y="1216152"/>
            <a:ext cx="8535924" cy="5684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" y="2202179"/>
            <a:ext cx="240791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" y="3909059"/>
            <a:ext cx="240791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140" y="2078862"/>
            <a:ext cx="868934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One way of constructing bus system is 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endParaRPr sz="2800">
              <a:latin typeface="Times New Roman"/>
              <a:cs typeface="Times New Roman"/>
            </a:endParaRPr>
          </a:p>
          <a:p>
            <a:pPr marL="12700" marR="22542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multiplexers. The multiplexer </a:t>
            </a:r>
            <a:r>
              <a:rPr sz="2800" spc="-10" dirty="0">
                <a:latin typeface="Times New Roman"/>
                <a:cs typeface="Times New Roman"/>
              </a:rPr>
              <a:t>select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one register </a:t>
            </a:r>
            <a:r>
              <a:rPr sz="2800" spc="-10" dirty="0">
                <a:latin typeface="Times New Roman"/>
                <a:cs typeface="Times New Roman"/>
              </a:rPr>
              <a:t>who </a:t>
            </a:r>
            <a:r>
              <a:rPr sz="2800" spc="-5" dirty="0">
                <a:latin typeface="Times New Roman"/>
                <a:cs typeface="Times New Roman"/>
              </a:rPr>
              <a:t>‘s  information is transfer to </a:t>
            </a:r>
            <a:r>
              <a:rPr sz="2800" dirty="0">
                <a:latin typeface="Times New Roman"/>
                <a:cs typeface="Times New Roman"/>
              </a:rPr>
              <a:t>another </a:t>
            </a:r>
            <a:r>
              <a:rPr sz="2800" spc="-5" dirty="0">
                <a:latin typeface="Times New Roman"/>
                <a:cs typeface="Times New Roman"/>
              </a:rPr>
              <a:t>one destination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indent="24828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In a bus system, multiplex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 register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bits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to  produce an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lines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 </a:t>
            </a:r>
            <a:r>
              <a:rPr sz="2800" spc="-5" dirty="0">
                <a:latin typeface="Times New Roman"/>
                <a:cs typeface="Times New Roman"/>
              </a:rPr>
              <a:t>.The number of multiplexers  needed to construct the bus is equal to n.Size of </a:t>
            </a:r>
            <a:r>
              <a:rPr sz="2800" spc="-10" dirty="0">
                <a:latin typeface="Times New Roman"/>
                <a:cs typeface="Times New Roman"/>
              </a:rPr>
              <a:t>each mux </a:t>
            </a:r>
            <a:r>
              <a:rPr sz="2800" spc="-5" dirty="0">
                <a:latin typeface="Times New Roman"/>
                <a:cs typeface="Times New Roman"/>
              </a:rPr>
              <a:t>is  must be k-1multiplexer hence multiplexer have n 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20040" y="2331720"/>
            <a:ext cx="292607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648" y="2230653"/>
            <a:ext cx="8251825" cy="280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384175" indent="30480">
              <a:lnSpc>
                <a:spcPct val="105400"/>
              </a:lnSpc>
              <a:spcBef>
                <a:spcPts val="100"/>
              </a:spcBef>
              <a:tabLst>
                <a:tab pos="2375535" algn="l"/>
              </a:tabLst>
            </a:pPr>
            <a:r>
              <a:rPr sz="28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	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bus system using multiplexer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16 register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32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transformation.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08585" marR="5080" indent="-96520">
              <a:lnSpc>
                <a:spcPct val="100000"/>
              </a:lnSpc>
              <a:tabLst>
                <a:tab pos="2457450" algn="l"/>
                <a:tab pos="4078604" algn="l"/>
              </a:tabLst>
            </a:pPr>
            <a:r>
              <a:rPr sz="2800" b="1" dirty="0">
                <a:solidFill>
                  <a:srgbClr val="00AFEF"/>
                </a:solidFill>
                <a:latin typeface="Times New Roman"/>
                <a:cs typeface="Times New Roman"/>
              </a:rPr>
              <a:t>solution: </a:t>
            </a:r>
            <a:r>
              <a:rPr sz="2800" spc="-5" dirty="0">
                <a:latin typeface="Times New Roman"/>
                <a:cs typeface="Times New Roman"/>
              </a:rPr>
              <a:t>In this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	require </a:t>
            </a:r>
            <a:r>
              <a:rPr sz="28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32(number </a:t>
            </a:r>
            <a:r>
              <a:rPr sz="2800" b="1" spc="-5" dirty="0">
                <a:solidFill>
                  <a:srgbClr val="A4C248"/>
                </a:solidFill>
                <a:latin typeface="Times New Roman"/>
                <a:cs typeface="Times New Roman"/>
              </a:rPr>
              <a:t>of </a:t>
            </a:r>
            <a:r>
              <a:rPr sz="2800" b="1" dirty="0">
                <a:solidFill>
                  <a:srgbClr val="A4C248"/>
                </a:solidFill>
                <a:latin typeface="Times New Roman"/>
                <a:cs typeface="Times New Roman"/>
              </a:rPr>
              <a:t>bits)  </a:t>
            </a:r>
            <a:r>
              <a:rPr sz="2800" spc="-5" dirty="0">
                <a:latin typeface="Times New Roman"/>
                <a:cs typeface="Times New Roman"/>
              </a:rPr>
              <a:t>multiplexer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having </a:t>
            </a:r>
            <a:r>
              <a:rPr sz="2800" b="1" spc="-10" dirty="0">
                <a:solidFill>
                  <a:srgbClr val="A4C248"/>
                </a:solidFill>
                <a:latin typeface="Times New Roman"/>
                <a:cs typeface="Times New Roman"/>
              </a:rPr>
              <a:t>size </a:t>
            </a:r>
            <a:r>
              <a:rPr sz="2800" b="1" dirty="0">
                <a:solidFill>
                  <a:srgbClr val="A4C248"/>
                </a:solidFill>
                <a:latin typeface="Times New Roman"/>
                <a:cs typeface="Times New Roman"/>
              </a:rPr>
              <a:t>of 16-1 </a:t>
            </a:r>
            <a:r>
              <a:rPr sz="2800" spc="-5" dirty="0">
                <a:latin typeface="Times New Roman"/>
                <a:cs typeface="Times New Roman"/>
              </a:rPr>
              <a:t>multiplexer(number  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	number of </a:t>
            </a:r>
            <a:r>
              <a:rPr sz="2800" b="1" spc="-5" dirty="0">
                <a:solidFill>
                  <a:srgbClr val="A4C248"/>
                </a:solidFill>
                <a:latin typeface="Times New Roman"/>
                <a:cs typeface="Times New Roman"/>
              </a:rPr>
              <a:t>selection inputs </a:t>
            </a:r>
            <a:r>
              <a:rPr sz="2800" b="1" spc="-20" dirty="0">
                <a:solidFill>
                  <a:srgbClr val="A4C248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A4C248"/>
                </a:solidFill>
                <a:latin typeface="Times New Roman"/>
                <a:cs typeface="Times New Roman"/>
              </a:rPr>
              <a:t>4</a:t>
            </a:r>
            <a:r>
              <a:rPr sz="2800" b="1" spc="25" dirty="0">
                <a:solidFill>
                  <a:srgbClr val="A4C248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A4C24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104" y="536168"/>
            <a:ext cx="1445216" cy="1521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3807" y="1130808"/>
            <a:ext cx="5202936" cy="630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9377" y="2331592"/>
            <a:ext cx="7665720" cy="601345"/>
            <a:chOff x="1119377" y="2331592"/>
            <a:chExt cx="7665720" cy="601345"/>
          </a:xfrm>
        </p:grpSpPr>
        <p:sp>
          <p:nvSpPr>
            <p:cNvPr id="9" name="object 9"/>
            <p:cNvSpPr/>
            <p:nvPr/>
          </p:nvSpPr>
          <p:spPr>
            <a:xfrm>
              <a:off x="1124711" y="2883407"/>
              <a:ext cx="7655052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4711" y="2883407"/>
              <a:ext cx="7655559" cy="44450"/>
            </a:xfrm>
            <a:custGeom>
              <a:avLst/>
              <a:gdLst/>
              <a:ahLst/>
              <a:cxnLst/>
              <a:rect l="l" t="t" r="r" b="b"/>
              <a:pathLst>
                <a:path w="7655559" h="44450">
                  <a:moveTo>
                    <a:pt x="0" y="0"/>
                  </a:moveTo>
                  <a:lnTo>
                    <a:pt x="1913763" y="0"/>
                  </a:lnTo>
                  <a:lnTo>
                    <a:pt x="3827526" y="0"/>
                  </a:lnTo>
                  <a:lnTo>
                    <a:pt x="5741289" y="0"/>
                  </a:lnTo>
                  <a:lnTo>
                    <a:pt x="7655052" y="0"/>
                  </a:lnTo>
                  <a:lnTo>
                    <a:pt x="7655052" y="44195"/>
                  </a:lnTo>
                  <a:lnTo>
                    <a:pt x="5741289" y="44195"/>
                  </a:lnTo>
                  <a:lnTo>
                    <a:pt x="3827526" y="44195"/>
                  </a:lnTo>
                  <a:lnTo>
                    <a:pt x="1913763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1930" y="2336926"/>
              <a:ext cx="7585989" cy="5902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2160" y="2543174"/>
              <a:ext cx="139572" cy="203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7736" y="2543174"/>
              <a:ext cx="139573" cy="203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9285" y="2542539"/>
              <a:ext cx="141604" cy="2048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1352" y="2537840"/>
              <a:ext cx="157352" cy="2136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1895" y="2530728"/>
              <a:ext cx="136652" cy="867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1735" y="2530728"/>
              <a:ext cx="136651" cy="867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1930" y="2371089"/>
              <a:ext cx="7586345" cy="556260"/>
            </a:xfrm>
            <a:custGeom>
              <a:avLst/>
              <a:gdLst/>
              <a:ahLst/>
              <a:cxnLst/>
              <a:rect l="l" t="t" r="r" b="b"/>
              <a:pathLst>
                <a:path w="7586345" h="556260">
                  <a:moveTo>
                    <a:pt x="7048652" y="111125"/>
                  </a:moveTo>
                  <a:lnTo>
                    <a:pt x="7056907" y="111125"/>
                  </a:lnTo>
                  <a:lnTo>
                    <a:pt x="7063638" y="111379"/>
                  </a:lnTo>
                  <a:lnTo>
                    <a:pt x="7068972" y="112013"/>
                  </a:lnTo>
                  <a:lnTo>
                    <a:pt x="7074433" y="112522"/>
                  </a:lnTo>
                  <a:lnTo>
                    <a:pt x="7090816" y="122300"/>
                  </a:lnTo>
                  <a:lnTo>
                    <a:pt x="7090816" y="124460"/>
                  </a:lnTo>
                  <a:lnTo>
                    <a:pt x="7090816" y="293243"/>
                  </a:lnTo>
                  <a:lnTo>
                    <a:pt x="7095769" y="337312"/>
                  </a:lnTo>
                  <a:lnTo>
                    <a:pt x="7125106" y="367284"/>
                  </a:lnTo>
                  <a:lnTo>
                    <a:pt x="7132599" y="368935"/>
                  </a:lnTo>
                  <a:lnTo>
                    <a:pt x="7140981" y="368935"/>
                  </a:lnTo>
                  <a:lnTo>
                    <a:pt x="7181605" y="350698"/>
                  </a:lnTo>
                  <a:lnTo>
                    <a:pt x="7208037" y="323088"/>
                  </a:lnTo>
                  <a:lnTo>
                    <a:pt x="7208037" y="124460"/>
                  </a:lnTo>
                  <a:lnTo>
                    <a:pt x="7208037" y="122300"/>
                  </a:lnTo>
                  <a:lnTo>
                    <a:pt x="7229373" y="112013"/>
                  </a:lnTo>
                  <a:lnTo>
                    <a:pt x="7234834" y="111379"/>
                  </a:lnTo>
                  <a:lnTo>
                    <a:pt x="7241565" y="111125"/>
                  </a:lnTo>
                  <a:lnTo>
                    <a:pt x="7249820" y="111125"/>
                  </a:lnTo>
                  <a:lnTo>
                    <a:pt x="7258075" y="111125"/>
                  </a:lnTo>
                  <a:lnTo>
                    <a:pt x="7264933" y="111379"/>
                  </a:lnTo>
                  <a:lnTo>
                    <a:pt x="7270267" y="112013"/>
                  </a:lnTo>
                  <a:lnTo>
                    <a:pt x="7275601" y="112522"/>
                  </a:lnTo>
                  <a:lnTo>
                    <a:pt x="7289698" y="118618"/>
                  </a:lnTo>
                  <a:lnTo>
                    <a:pt x="7291095" y="120269"/>
                  </a:lnTo>
                  <a:lnTo>
                    <a:pt x="7291730" y="122300"/>
                  </a:lnTo>
                  <a:lnTo>
                    <a:pt x="7291730" y="124460"/>
                  </a:lnTo>
                  <a:lnTo>
                    <a:pt x="7291730" y="423163"/>
                  </a:lnTo>
                  <a:lnTo>
                    <a:pt x="7291730" y="425450"/>
                  </a:lnTo>
                  <a:lnTo>
                    <a:pt x="7291095" y="427355"/>
                  </a:lnTo>
                  <a:lnTo>
                    <a:pt x="7290079" y="429006"/>
                  </a:lnTo>
                  <a:lnTo>
                    <a:pt x="7288936" y="430784"/>
                  </a:lnTo>
                  <a:lnTo>
                    <a:pt x="7287031" y="432181"/>
                  </a:lnTo>
                  <a:lnTo>
                    <a:pt x="7284237" y="433197"/>
                  </a:lnTo>
                  <a:lnTo>
                    <a:pt x="7281443" y="434339"/>
                  </a:lnTo>
                  <a:lnTo>
                    <a:pt x="7277760" y="435229"/>
                  </a:lnTo>
                  <a:lnTo>
                    <a:pt x="7273188" y="435737"/>
                  </a:lnTo>
                  <a:lnTo>
                    <a:pt x="7268616" y="436372"/>
                  </a:lnTo>
                  <a:lnTo>
                    <a:pt x="7262774" y="436625"/>
                  </a:lnTo>
                  <a:lnTo>
                    <a:pt x="7255916" y="436625"/>
                  </a:lnTo>
                  <a:lnTo>
                    <a:pt x="7248550" y="436625"/>
                  </a:lnTo>
                  <a:lnTo>
                    <a:pt x="7242581" y="436372"/>
                  </a:lnTo>
                  <a:lnTo>
                    <a:pt x="7238009" y="435737"/>
                  </a:lnTo>
                  <a:lnTo>
                    <a:pt x="7233437" y="435229"/>
                  </a:lnTo>
                  <a:lnTo>
                    <a:pt x="7229754" y="434339"/>
                  </a:lnTo>
                  <a:lnTo>
                    <a:pt x="7227087" y="433197"/>
                  </a:lnTo>
                  <a:lnTo>
                    <a:pt x="7224420" y="432181"/>
                  </a:lnTo>
                  <a:lnTo>
                    <a:pt x="7222515" y="430784"/>
                  </a:lnTo>
                  <a:lnTo>
                    <a:pt x="7221372" y="429006"/>
                  </a:lnTo>
                  <a:lnTo>
                    <a:pt x="7220229" y="427355"/>
                  </a:lnTo>
                  <a:lnTo>
                    <a:pt x="7219721" y="425450"/>
                  </a:lnTo>
                  <a:lnTo>
                    <a:pt x="7219721" y="423163"/>
                  </a:lnTo>
                  <a:lnTo>
                    <a:pt x="7219721" y="388747"/>
                  </a:lnTo>
                  <a:lnTo>
                    <a:pt x="7182091" y="421358"/>
                  </a:lnTo>
                  <a:lnTo>
                    <a:pt x="7143235" y="438943"/>
                  </a:lnTo>
                  <a:lnTo>
                    <a:pt x="7116216" y="442340"/>
                  </a:lnTo>
                  <a:lnTo>
                    <a:pt x="7101478" y="441702"/>
                  </a:lnTo>
                  <a:lnTo>
                    <a:pt x="7064527" y="432308"/>
                  </a:lnTo>
                  <a:lnTo>
                    <a:pt x="7030745" y="404749"/>
                  </a:lnTo>
                  <a:lnTo>
                    <a:pt x="7012330" y="364489"/>
                  </a:lnTo>
                  <a:lnTo>
                    <a:pt x="7007097" y="323699"/>
                  </a:lnTo>
                  <a:lnTo>
                    <a:pt x="7006742" y="307339"/>
                  </a:lnTo>
                  <a:lnTo>
                    <a:pt x="7006742" y="124460"/>
                  </a:lnTo>
                  <a:lnTo>
                    <a:pt x="7006742" y="122300"/>
                  </a:lnTo>
                  <a:lnTo>
                    <a:pt x="7007377" y="120269"/>
                  </a:lnTo>
                  <a:lnTo>
                    <a:pt x="7008647" y="118618"/>
                  </a:lnTo>
                  <a:lnTo>
                    <a:pt x="7009790" y="116967"/>
                  </a:lnTo>
                  <a:lnTo>
                    <a:pt x="7028332" y="112013"/>
                  </a:lnTo>
                  <a:lnTo>
                    <a:pt x="7033793" y="111379"/>
                  </a:lnTo>
                  <a:lnTo>
                    <a:pt x="7040524" y="111125"/>
                  </a:lnTo>
                  <a:lnTo>
                    <a:pt x="7048652" y="111125"/>
                  </a:lnTo>
                  <a:close/>
                </a:path>
                <a:path w="7586345" h="556260">
                  <a:moveTo>
                    <a:pt x="5611520" y="111125"/>
                  </a:moveTo>
                  <a:lnTo>
                    <a:pt x="5619775" y="111125"/>
                  </a:lnTo>
                  <a:lnTo>
                    <a:pt x="5626506" y="111379"/>
                  </a:lnTo>
                  <a:lnTo>
                    <a:pt x="5631840" y="112013"/>
                  </a:lnTo>
                  <a:lnTo>
                    <a:pt x="5637301" y="112522"/>
                  </a:lnTo>
                  <a:lnTo>
                    <a:pt x="5651652" y="118618"/>
                  </a:lnTo>
                  <a:lnTo>
                    <a:pt x="5653049" y="120269"/>
                  </a:lnTo>
                  <a:lnTo>
                    <a:pt x="5653684" y="122300"/>
                  </a:lnTo>
                  <a:lnTo>
                    <a:pt x="5653684" y="124460"/>
                  </a:lnTo>
                  <a:lnTo>
                    <a:pt x="5653684" y="293243"/>
                  </a:lnTo>
                  <a:lnTo>
                    <a:pt x="5658637" y="337312"/>
                  </a:lnTo>
                  <a:lnTo>
                    <a:pt x="5687974" y="367284"/>
                  </a:lnTo>
                  <a:lnTo>
                    <a:pt x="5695467" y="368935"/>
                  </a:lnTo>
                  <a:lnTo>
                    <a:pt x="5703849" y="368935"/>
                  </a:lnTo>
                  <a:lnTo>
                    <a:pt x="5744473" y="350698"/>
                  </a:lnTo>
                  <a:lnTo>
                    <a:pt x="5770905" y="323088"/>
                  </a:lnTo>
                  <a:lnTo>
                    <a:pt x="5770905" y="124460"/>
                  </a:lnTo>
                  <a:lnTo>
                    <a:pt x="5770905" y="122300"/>
                  </a:lnTo>
                  <a:lnTo>
                    <a:pt x="5792241" y="112013"/>
                  </a:lnTo>
                  <a:lnTo>
                    <a:pt x="5797702" y="111379"/>
                  </a:lnTo>
                  <a:lnTo>
                    <a:pt x="5804433" y="111125"/>
                  </a:lnTo>
                  <a:lnTo>
                    <a:pt x="5812688" y="111125"/>
                  </a:lnTo>
                  <a:lnTo>
                    <a:pt x="5820943" y="111125"/>
                  </a:lnTo>
                  <a:lnTo>
                    <a:pt x="5827801" y="111379"/>
                  </a:lnTo>
                  <a:lnTo>
                    <a:pt x="5833135" y="112013"/>
                  </a:lnTo>
                  <a:lnTo>
                    <a:pt x="5838469" y="112522"/>
                  </a:lnTo>
                  <a:lnTo>
                    <a:pt x="5852566" y="118618"/>
                  </a:lnTo>
                  <a:lnTo>
                    <a:pt x="5853963" y="120269"/>
                  </a:lnTo>
                  <a:lnTo>
                    <a:pt x="5854598" y="122300"/>
                  </a:lnTo>
                  <a:lnTo>
                    <a:pt x="5854598" y="124460"/>
                  </a:lnTo>
                  <a:lnTo>
                    <a:pt x="5854598" y="423163"/>
                  </a:lnTo>
                  <a:lnTo>
                    <a:pt x="5854598" y="425450"/>
                  </a:lnTo>
                  <a:lnTo>
                    <a:pt x="5853963" y="427355"/>
                  </a:lnTo>
                  <a:lnTo>
                    <a:pt x="5852947" y="429006"/>
                  </a:lnTo>
                  <a:lnTo>
                    <a:pt x="5851804" y="430784"/>
                  </a:lnTo>
                  <a:lnTo>
                    <a:pt x="5849899" y="432181"/>
                  </a:lnTo>
                  <a:lnTo>
                    <a:pt x="5847105" y="433197"/>
                  </a:lnTo>
                  <a:lnTo>
                    <a:pt x="5844311" y="434339"/>
                  </a:lnTo>
                  <a:lnTo>
                    <a:pt x="5840628" y="435229"/>
                  </a:lnTo>
                  <a:lnTo>
                    <a:pt x="5836056" y="435737"/>
                  </a:lnTo>
                  <a:lnTo>
                    <a:pt x="5831484" y="436372"/>
                  </a:lnTo>
                  <a:lnTo>
                    <a:pt x="5825642" y="436625"/>
                  </a:lnTo>
                  <a:lnTo>
                    <a:pt x="5818784" y="436625"/>
                  </a:lnTo>
                  <a:lnTo>
                    <a:pt x="5811418" y="436625"/>
                  </a:lnTo>
                  <a:lnTo>
                    <a:pt x="5805449" y="436372"/>
                  </a:lnTo>
                  <a:lnTo>
                    <a:pt x="5800877" y="435737"/>
                  </a:lnTo>
                  <a:lnTo>
                    <a:pt x="5796305" y="435229"/>
                  </a:lnTo>
                  <a:lnTo>
                    <a:pt x="5792622" y="434339"/>
                  </a:lnTo>
                  <a:lnTo>
                    <a:pt x="5789955" y="433197"/>
                  </a:lnTo>
                  <a:lnTo>
                    <a:pt x="5787288" y="432181"/>
                  </a:lnTo>
                  <a:lnTo>
                    <a:pt x="5785383" y="430784"/>
                  </a:lnTo>
                  <a:lnTo>
                    <a:pt x="5784240" y="429006"/>
                  </a:lnTo>
                  <a:lnTo>
                    <a:pt x="5783097" y="427355"/>
                  </a:lnTo>
                  <a:lnTo>
                    <a:pt x="5782589" y="425450"/>
                  </a:lnTo>
                  <a:lnTo>
                    <a:pt x="5782589" y="423163"/>
                  </a:lnTo>
                  <a:lnTo>
                    <a:pt x="5782589" y="388747"/>
                  </a:lnTo>
                  <a:lnTo>
                    <a:pt x="5744959" y="421358"/>
                  </a:lnTo>
                  <a:lnTo>
                    <a:pt x="5706103" y="438943"/>
                  </a:lnTo>
                  <a:lnTo>
                    <a:pt x="5679084" y="442340"/>
                  </a:lnTo>
                  <a:lnTo>
                    <a:pt x="5664346" y="441702"/>
                  </a:lnTo>
                  <a:lnTo>
                    <a:pt x="5627395" y="432308"/>
                  </a:lnTo>
                  <a:lnTo>
                    <a:pt x="5593613" y="404749"/>
                  </a:lnTo>
                  <a:lnTo>
                    <a:pt x="5575198" y="364489"/>
                  </a:lnTo>
                  <a:lnTo>
                    <a:pt x="5569965" y="323699"/>
                  </a:lnTo>
                  <a:lnTo>
                    <a:pt x="5569610" y="307339"/>
                  </a:lnTo>
                  <a:lnTo>
                    <a:pt x="5569610" y="124460"/>
                  </a:lnTo>
                  <a:lnTo>
                    <a:pt x="5569610" y="122300"/>
                  </a:lnTo>
                  <a:lnTo>
                    <a:pt x="5570245" y="120269"/>
                  </a:lnTo>
                  <a:lnTo>
                    <a:pt x="5571515" y="118618"/>
                  </a:lnTo>
                  <a:lnTo>
                    <a:pt x="5572658" y="116967"/>
                  </a:lnTo>
                  <a:lnTo>
                    <a:pt x="5591200" y="112013"/>
                  </a:lnTo>
                  <a:lnTo>
                    <a:pt x="5596661" y="111379"/>
                  </a:lnTo>
                  <a:lnTo>
                    <a:pt x="5603392" y="111125"/>
                  </a:lnTo>
                  <a:lnTo>
                    <a:pt x="5611520" y="111125"/>
                  </a:lnTo>
                  <a:close/>
                </a:path>
                <a:path w="7586345" h="556260">
                  <a:moveTo>
                    <a:pt x="4883429" y="111125"/>
                  </a:moveTo>
                  <a:lnTo>
                    <a:pt x="4891684" y="111125"/>
                  </a:lnTo>
                  <a:lnTo>
                    <a:pt x="4898542" y="111506"/>
                  </a:lnTo>
                  <a:lnTo>
                    <a:pt x="4925720" y="122936"/>
                  </a:lnTo>
                  <a:lnTo>
                    <a:pt x="4925720" y="125222"/>
                  </a:lnTo>
                  <a:lnTo>
                    <a:pt x="4925720" y="423163"/>
                  </a:lnTo>
                  <a:lnTo>
                    <a:pt x="4925720" y="425450"/>
                  </a:lnTo>
                  <a:lnTo>
                    <a:pt x="4924958" y="427355"/>
                  </a:lnTo>
                  <a:lnTo>
                    <a:pt x="4923688" y="429006"/>
                  </a:lnTo>
                  <a:lnTo>
                    <a:pt x="4922291" y="430784"/>
                  </a:lnTo>
                  <a:lnTo>
                    <a:pt x="4920005" y="432181"/>
                  </a:lnTo>
                  <a:lnTo>
                    <a:pt x="4916830" y="433197"/>
                  </a:lnTo>
                  <a:lnTo>
                    <a:pt x="4913528" y="434339"/>
                  </a:lnTo>
                  <a:lnTo>
                    <a:pt x="4909210" y="435229"/>
                  </a:lnTo>
                  <a:lnTo>
                    <a:pt x="4903876" y="435737"/>
                  </a:lnTo>
                  <a:lnTo>
                    <a:pt x="4898542" y="436372"/>
                  </a:lnTo>
                  <a:lnTo>
                    <a:pt x="4891684" y="436625"/>
                  </a:lnTo>
                  <a:lnTo>
                    <a:pt x="4883429" y="436625"/>
                  </a:lnTo>
                  <a:lnTo>
                    <a:pt x="4875174" y="436625"/>
                  </a:lnTo>
                  <a:lnTo>
                    <a:pt x="4868443" y="436372"/>
                  </a:lnTo>
                  <a:lnTo>
                    <a:pt x="4863109" y="435737"/>
                  </a:lnTo>
                  <a:lnTo>
                    <a:pt x="4857648" y="435229"/>
                  </a:lnTo>
                  <a:lnTo>
                    <a:pt x="4853457" y="434339"/>
                  </a:lnTo>
                  <a:lnTo>
                    <a:pt x="4850155" y="433197"/>
                  </a:lnTo>
                  <a:lnTo>
                    <a:pt x="4846980" y="432181"/>
                  </a:lnTo>
                  <a:lnTo>
                    <a:pt x="4844694" y="430784"/>
                  </a:lnTo>
                  <a:lnTo>
                    <a:pt x="4843297" y="429006"/>
                  </a:lnTo>
                  <a:lnTo>
                    <a:pt x="4841900" y="427355"/>
                  </a:lnTo>
                  <a:lnTo>
                    <a:pt x="4841265" y="425450"/>
                  </a:lnTo>
                  <a:lnTo>
                    <a:pt x="4841265" y="423163"/>
                  </a:lnTo>
                  <a:lnTo>
                    <a:pt x="4841265" y="125222"/>
                  </a:lnTo>
                  <a:lnTo>
                    <a:pt x="4841265" y="122936"/>
                  </a:lnTo>
                  <a:lnTo>
                    <a:pt x="4841900" y="121031"/>
                  </a:lnTo>
                  <a:lnTo>
                    <a:pt x="4843297" y="119380"/>
                  </a:lnTo>
                  <a:lnTo>
                    <a:pt x="4844694" y="117601"/>
                  </a:lnTo>
                  <a:lnTo>
                    <a:pt x="4863109" y="112140"/>
                  </a:lnTo>
                  <a:lnTo>
                    <a:pt x="4868443" y="111506"/>
                  </a:lnTo>
                  <a:lnTo>
                    <a:pt x="4875174" y="111125"/>
                  </a:lnTo>
                  <a:lnTo>
                    <a:pt x="4883429" y="111125"/>
                  </a:lnTo>
                  <a:close/>
                </a:path>
                <a:path w="7586345" h="556260">
                  <a:moveTo>
                    <a:pt x="4002049" y="111125"/>
                  </a:moveTo>
                  <a:lnTo>
                    <a:pt x="4011574" y="111125"/>
                  </a:lnTo>
                  <a:lnTo>
                    <a:pt x="4019194" y="111251"/>
                  </a:lnTo>
                  <a:lnTo>
                    <a:pt x="4024782" y="111633"/>
                  </a:lnTo>
                  <a:lnTo>
                    <a:pt x="4030370" y="112013"/>
                  </a:lnTo>
                  <a:lnTo>
                    <a:pt x="4034688" y="112775"/>
                  </a:lnTo>
                  <a:lnTo>
                    <a:pt x="4037863" y="114173"/>
                  </a:lnTo>
                  <a:lnTo>
                    <a:pt x="4040911" y="115443"/>
                  </a:lnTo>
                  <a:lnTo>
                    <a:pt x="4043324" y="117475"/>
                  </a:lnTo>
                  <a:lnTo>
                    <a:pt x="4044848" y="120269"/>
                  </a:lnTo>
                  <a:lnTo>
                    <a:pt x="4046372" y="123062"/>
                  </a:lnTo>
                  <a:lnTo>
                    <a:pt x="4048023" y="127126"/>
                  </a:lnTo>
                  <a:lnTo>
                    <a:pt x="4049547" y="132207"/>
                  </a:lnTo>
                  <a:lnTo>
                    <a:pt x="4119905" y="332105"/>
                  </a:lnTo>
                  <a:lnTo>
                    <a:pt x="4120921" y="332105"/>
                  </a:lnTo>
                  <a:lnTo>
                    <a:pt x="4185183" y="128143"/>
                  </a:lnTo>
                  <a:lnTo>
                    <a:pt x="4186453" y="122427"/>
                  </a:lnTo>
                  <a:lnTo>
                    <a:pt x="4188231" y="118490"/>
                  </a:lnTo>
                  <a:lnTo>
                    <a:pt x="4190390" y="116586"/>
                  </a:lnTo>
                  <a:lnTo>
                    <a:pt x="4192422" y="114681"/>
                  </a:lnTo>
                  <a:lnTo>
                    <a:pt x="4195978" y="113411"/>
                  </a:lnTo>
                  <a:lnTo>
                    <a:pt x="4226712" y="111125"/>
                  </a:lnTo>
                  <a:lnTo>
                    <a:pt x="4236237" y="111125"/>
                  </a:lnTo>
                  <a:lnTo>
                    <a:pt x="4264685" y="117475"/>
                  </a:lnTo>
                  <a:lnTo>
                    <a:pt x="4267733" y="119887"/>
                  </a:lnTo>
                  <a:lnTo>
                    <a:pt x="4269257" y="123189"/>
                  </a:lnTo>
                  <a:lnTo>
                    <a:pt x="4269257" y="127381"/>
                  </a:lnTo>
                  <a:lnTo>
                    <a:pt x="4269257" y="131445"/>
                  </a:lnTo>
                  <a:lnTo>
                    <a:pt x="4167022" y="434594"/>
                  </a:lnTo>
                  <a:lnTo>
                    <a:pt x="4130954" y="540385"/>
                  </a:lnTo>
                  <a:lnTo>
                    <a:pt x="4087423" y="555896"/>
                  </a:lnTo>
                  <a:lnTo>
                    <a:pt x="4075328" y="556133"/>
                  </a:lnTo>
                  <a:lnTo>
                    <a:pt x="4066438" y="556133"/>
                  </a:lnTo>
                  <a:lnTo>
                    <a:pt x="4059199" y="555751"/>
                  </a:lnTo>
                  <a:lnTo>
                    <a:pt x="4053865" y="554989"/>
                  </a:lnTo>
                  <a:lnTo>
                    <a:pt x="4048531" y="554227"/>
                  </a:lnTo>
                  <a:lnTo>
                    <a:pt x="4037482" y="544449"/>
                  </a:lnTo>
                  <a:lnTo>
                    <a:pt x="4037228" y="541782"/>
                  </a:lnTo>
                  <a:lnTo>
                    <a:pt x="4037990" y="538480"/>
                  </a:lnTo>
                  <a:lnTo>
                    <a:pt x="4039514" y="534670"/>
                  </a:lnTo>
                  <a:lnTo>
                    <a:pt x="4079392" y="434594"/>
                  </a:lnTo>
                  <a:lnTo>
                    <a:pt x="4076471" y="433197"/>
                  </a:lnTo>
                  <a:lnTo>
                    <a:pt x="4073804" y="431164"/>
                  </a:lnTo>
                  <a:lnTo>
                    <a:pt x="4071518" y="428371"/>
                  </a:lnTo>
                  <a:lnTo>
                    <a:pt x="4069105" y="425576"/>
                  </a:lnTo>
                  <a:lnTo>
                    <a:pt x="4067454" y="422656"/>
                  </a:lnTo>
                  <a:lnTo>
                    <a:pt x="4066311" y="419481"/>
                  </a:lnTo>
                  <a:lnTo>
                    <a:pt x="3963441" y="144907"/>
                  </a:lnTo>
                  <a:lnTo>
                    <a:pt x="3960520" y="137160"/>
                  </a:lnTo>
                  <a:lnTo>
                    <a:pt x="3959123" y="131190"/>
                  </a:lnTo>
                  <a:lnTo>
                    <a:pt x="3959123" y="127000"/>
                  </a:lnTo>
                  <a:lnTo>
                    <a:pt x="3959123" y="122936"/>
                  </a:lnTo>
                  <a:lnTo>
                    <a:pt x="3960520" y="119634"/>
                  </a:lnTo>
                  <a:lnTo>
                    <a:pt x="3963187" y="117348"/>
                  </a:lnTo>
                  <a:lnTo>
                    <a:pt x="3965854" y="114935"/>
                  </a:lnTo>
                  <a:lnTo>
                    <a:pt x="3994544" y="111198"/>
                  </a:lnTo>
                  <a:lnTo>
                    <a:pt x="4002049" y="111125"/>
                  </a:lnTo>
                  <a:close/>
                </a:path>
                <a:path w="7586345" h="556260">
                  <a:moveTo>
                    <a:pt x="3139973" y="111125"/>
                  </a:moveTo>
                  <a:lnTo>
                    <a:pt x="3148228" y="111125"/>
                  </a:lnTo>
                  <a:lnTo>
                    <a:pt x="3155086" y="111506"/>
                  </a:lnTo>
                  <a:lnTo>
                    <a:pt x="3182264" y="122936"/>
                  </a:lnTo>
                  <a:lnTo>
                    <a:pt x="3182264" y="125222"/>
                  </a:lnTo>
                  <a:lnTo>
                    <a:pt x="3182264" y="423163"/>
                  </a:lnTo>
                  <a:lnTo>
                    <a:pt x="3182264" y="425450"/>
                  </a:lnTo>
                  <a:lnTo>
                    <a:pt x="3181502" y="427355"/>
                  </a:lnTo>
                  <a:lnTo>
                    <a:pt x="3180232" y="429006"/>
                  </a:lnTo>
                  <a:lnTo>
                    <a:pt x="3178835" y="430784"/>
                  </a:lnTo>
                  <a:lnTo>
                    <a:pt x="3176549" y="432181"/>
                  </a:lnTo>
                  <a:lnTo>
                    <a:pt x="3173374" y="433197"/>
                  </a:lnTo>
                  <a:lnTo>
                    <a:pt x="3170072" y="434339"/>
                  </a:lnTo>
                  <a:lnTo>
                    <a:pt x="3165754" y="435229"/>
                  </a:lnTo>
                  <a:lnTo>
                    <a:pt x="3160420" y="435737"/>
                  </a:lnTo>
                  <a:lnTo>
                    <a:pt x="3155086" y="436372"/>
                  </a:lnTo>
                  <a:lnTo>
                    <a:pt x="3148228" y="436625"/>
                  </a:lnTo>
                  <a:lnTo>
                    <a:pt x="3139973" y="436625"/>
                  </a:lnTo>
                  <a:lnTo>
                    <a:pt x="3131718" y="436625"/>
                  </a:lnTo>
                  <a:lnTo>
                    <a:pt x="3124987" y="436372"/>
                  </a:lnTo>
                  <a:lnTo>
                    <a:pt x="3119653" y="435737"/>
                  </a:lnTo>
                  <a:lnTo>
                    <a:pt x="3114192" y="435229"/>
                  </a:lnTo>
                  <a:lnTo>
                    <a:pt x="3110001" y="434339"/>
                  </a:lnTo>
                  <a:lnTo>
                    <a:pt x="3106699" y="433197"/>
                  </a:lnTo>
                  <a:lnTo>
                    <a:pt x="3103524" y="432181"/>
                  </a:lnTo>
                  <a:lnTo>
                    <a:pt x="3101238" y="430784"/>
                  </a:lnTo>
                  <a:lnTo>
                    <a:pt x="3099841" y="429006"/>
                  </a:lnTo>
                  <a:lnTo>
                    <a:pt x="3098444" y="427355"/>
                  </a:lnTo>
                  <a:lnTo>
                    <a:pt x="3097809" y="425450"/>
                  </a:lnTo>
                  <a:lnTo>
                    <a:pt x="3097809" y="423163"/>
                  </a:lnTo>
                  <a:lnTo>
                    <a:pt x="3097809" y="125222"/>
                  </a:lnTo>
                  <a:lnTo>
                    <a:pt x="3097809" y="122936"/>
                  </a:lnTo>
                  <a:lnTo>
                    <a:pt x="3098444" y="121031"/>
                  </a:lnTo>
                  <a:lnTo>
                    <a:pt x="3099841" y="119380"/>
                  </a:lnTo>
                  <a:lnTo>
                    <a:pt x="3101238" y="117601"/>
                  </a:lnTo>
                  <a:lnTo>
                    <a:pt x="3119653" y="112140"/>
                  </a:lnTo>
                  <a:lnTo>
                    <a:pt x="3124987" y="111506"/>
                  </a:lnTo>
                  <a:lnTo>
                    <a:pt x="3131718" y="111125"/>
                  </a:lnTo>
                  <a:lnTo>
                    <a:pt x="3139973" y="111125"/>
                  </a:lnTo>
                  <a:close/>
                </a:path>
                <a:path w="7586345" h="556260">
                  <a:moveTo>
                    <a:pt x="1492656" y="111125"/>
                  </a:moveTo>
                  <a:lnTo>
                    <a:pt x="1501546" y="111125"/>
                  </a:lnTo>
                  <a:lnTo>
                    <a:pt x="1508785" y="111379"/>
                  </a:lnTo>
                  <a:lnTo>
                    <a:pt x="1514373" y="111760"/>
                  </a:lnTo>
                  <a:lnTo>
                    <a:pt x="1519961" y="112268"/>
                  </a:lnTo>
                  <a:lnTo>
                    <a:pt x="1524279" y="113030"/>
                  </a:lnTo>
                  <a:lnTo>
                    <a:pt x="1527454" y="114173"/>
                  </a:lnTo>
                  <a:lnTo>
                    <a:pt x="1530502" y="115188"/>
                  </a:lnTo>
                  <a:lnTo>
                    <a:pt x="1532661" y="116712"/>
                  </a:lnTo>
                  <a:lnTo>
                    <a:pt x="1533931" y="118618"/>
                  </a:lnTo>
                  <a:lnTo>
                    <a:pt x="1535201" y="120523"/>
                  </a:lnTo>
                  <a:lnTo>
                    <a:pt x="1536090" y="122809"/>
                  </a:lnTo>
                  <a:lnTo>
                    <a:pt x="1536852" y="125475"/>
                  </a:lnTo>
                  <a:lnTo>
                    <a:pt x="1596034" y="344805"/>
                  </a:lnTo>
                  <a:lnTo>
                    <a:pt x="1596796" y="348869"/>
                  </a:lnTo>
                  <a:lnTo>
                    <a:pt x="1597431" y="344805"/>
                  </a:lnTo>
                  <a:lnTo>
                    <a:pt x="1652930" y="125475"/>
                  </a:lnTo>
                  <a:lnTo>
                    <a:pt x="1653692" y="122809"/>
                  </a:lnTo>
                  <a:lnTo>
                    <a:pt x="1654708" y="120523"/>
                  </a:lnTo>
                  <a:lnTo>
                    <a:pt x="1656232" y="118618"/>
                  </a:lnTo>
                  <a:lnTo>
                    <a:pt x="1657629" y="116712"/>
                  </a:lnTo>
                  <a:lnTo>
                    <a:pt x="1659788" y="115188"/>
                  </a:lnTo>
                  <a:lnTo>
                    <a:pt x="1662709" y="114173"/>
                  </a:lnTo>
                  <a:lnTo>
                    <a:pt x="1665630" y="113030"/>
                  </a:lnTo>
                  <a:lnTo>
                    <a:pt x="1669694" y="112268"/>
                  </a:lnTo>
                  <a:lnTo>
                    <a:pt x="1674901" y="111760"/>
                  </a:lnTo>
                  <a:lnTo>
                    <a:pt x="1680235" y="111379"/>
                  </a:lnTo>
                  <a:lnTo>
                    <a:pt x="1686966" y="111125"/>
                  </a:lnTo>
                  <a:lnTo>
                    <a:pt x="1695221" y="111125"/>
                  </a:lnTo>
                  <a:lnTo>
                    <a:pt x="1703476" y="111125"/>
                  </a:lnTo>
                  <a:lnTo>
                    <a:pt x="1710080" y="111379"/>
                  </a:lnTo>
                  <a:lnTo>
                    <a:pt x="1715287" y="112013"/>
                  </a:lnTo>
                  <a:lnTo>
                    <a:pt x="1720367" y="112522"/>
                  </a:lnTo>
                  <a:lnTo>
                    <a:pt x="1724431" y="113284"/>
                  </a:lnTo>
                  <a:lnTo>
                    <a:pt x="1727479" y="114300"/>
                  </a:lnTo>
                  <a:lnTo>
                    <a:pt x="1730527" y="115315"/>
                  </a:lnTo>
                  <a:lnTo>
                    <a:pt x="1732686" y="116586"/>
                  </a:lnTo>
                  <a:lnTo>
                    <a:pt x="1733829" y="118363"/>
                  </a:lnTo>
                  <a:lnTo>
                    <a:pt x="1735099" y="120014"/>
                  </a:lnTo>
                  <a:lnTo>
                    <a:pt x="1735988" y="121920"/>
                  </a:lnTo>
                  <a:lnTo>
                    <a:pt x="1736750" y="124206"/>
                  </a:lnTo>
                  <a:lnTo>
                    <a:pt x="1796313" y="345186"/>
                  </a:lnTo>
                  <a:lnTo>
                    <a:pt x="1797329" y="348869"/>
                  </a:lnTo>
                  <a:lnTo>
                    <a:pt x="1797964" y="344805"/>
                  </a:lnTo>
                  <a:lnTo>
                    <a:pt x="1854860" y="125475"/>
                  </a:lnTo>
                  <a:lnTo>
                    <a:pt x="1855368" y="122809"/>
                  </a:lnTo>
                  <a:lnTo>
                    <a:pt x="1856257" y="120523"/>
                  </a:lnTo>
                  <a:lnTo>
                    <a:pt x="1857654" y="118618"/>
                  </a:lnTo>
                  <a:lnTo>
                    <a:pt x="1858924" y="116712"/>
                  </a:lnTo>
                  <a:lnTo>
                    <a:pt x="1861210" y="115188"/>
                  </a:lnTo>
                  <a:lnTo>
                    <a:pt x="1864258" y="114173"/>
                  </a:lnTo>
                  <a:lnTo>
                    <a:pt x="1867433" y="113030"/>
                  </a:lnTo>
                  <a:lnTo>
                    <a:pt x="1871624" y="112268"/>
                  </a:lnTo>
                  <a:lnTo>
                    <a:pt x="1876958" y="111760"/>
                  </a:lnTo>
                  <a:lnTo>
                    <a:pt x="1882419" y="111379"/>
                  </a:lnTo>
                  <a:lnTo>
                    <a:pt x="1889150" y="111125"/>
                  </a:lnTo>
                  <a:lnTo>
                    <a:pt x="1897405" y="111125"/>
                  </a:lnTo>
                  <a:lnTo>
                    <a:pt x="1905660" y="111125"/>
                  </a:lnTo>
                  <a:lnTo>
                    <a:pt x="1930044" y="113919"/>
                  </a:lnTo>
                  <a:lnTo>
                    <a:pt x="1933092" y="114935"/>
                  </a:lnTo>
                  <a:lnTo>
                    <a:pt x="1935124" y="116332"/>
                  </a:lnTo>
                  <a:lnTo>
                    <a:pt x="1936267" y="117983"/>
                  </a:lnTo>
                  <a:lnTo>
                    <a:pt x="1937410" y="119634"/>
                  </a:lnTo>
                  <a:lnTo>
                    <a:pt x="1937918" y="121665"/>
                  </a:lnTo>
                  <a:lnTo>
                    <a:pt x="1937918" y="123825"/>
                  </a:lnTo>
                  <a:lnTo>
                    <a:pt x="1937918" y="126237"/>
                  </a:lnTo>
                  <a:lnTo>
                    <a:pt x="1937664" y="129286"/>
                  </a:lnTo>
                  <a:lnTo>
                    <a:pt x="1936902" y="132842"/>
                  </a:lnTo>
                  <a:lnTo>
                    <a:pt x="1936267" y="136398"/>
                  </a:lnTo>
                  <a:lnTo>
                    <a:pt x="1853590" y="418464"/>
                  </a:lnTo>
                  <a:lnTo>
                    <a:pt x="1841017" y="433197"/>
                  </a:lnTo>
                  <a:lnTo>
                    <a:pt x="1837334" y="434594"/>
                  </a:lnTo>
                  <a:lnTo>
                    <a:pt x="1798599" y="436625"/>
                  </a:lnTo>
                  <a:lnTo>
                    <a:pt x="1790788" y="436576"/>
                  </a:lnTo>
                  <a:lnTo>
                    <a:pt x="1783740" y="436419"/>
                  </a:lnTo>
                  <a:lnTo>
                    <a:pt x="1777453" y="436143"/>
                  </a:lnTo>
                  <a:lnTo>
                    <a:pt x="1771929" y="435737"/>
                  </a:lnTo>
                  <a:lnTo>
                    <a:pt x="1764944" y="435229"/>
                  </a:lnTo>
                  <a:lnTo>
                    <a:pt x="1747037" y="427355"/>
                  </a:lnTo>
                  <a:lnTo>
                    <a:pt x="1745259" y="425069"/>
                  </a:lnTo>
                  <a:lnTo>
                    <a:pt x="1743989" y="422148"/>
                  </a:lnTo>
                  <a:lnTo>
                    <a:pt x="1743100" y="418464"/>
                  </a:lnTo>
                  <a:lnTo>
                    <a:pt x="1692808" y="236982"/>
                  </a:lnTo>
                  <a:lnTo>
                    <a:pt x="1692173" y="234061"/>
                  </a:lnTo>
                  <a:lnTo>
                    <a:pt x="1691538" y="236982"/>
                  </a:lnTo>
                  <a:lnTo>
                    <a:pt x="1645310" y="418464"/>
                  </a:lnTo>
                  <a:lnTo>
                    <a:pt x="1632864" y="433197"/>
                  </a:lnTo>
                  <a:lnTo>
                    <a:pt x="1628927" y="434594"/>
                  </a:lnTo>
                  <a:lnTo>
                    <a:pt x="1589684" y="436625"/>
                  </a:lnTo>
                  <a:lnTo>
                    <a:pt x="1581727" y="436576"/>
                  </a:lnTo>
                  <a:lnTo>
                    <a:pt x="1542821" y="431546"/>
                  </a:lnTo>
                  <a:lnTo>
                    <a:pt x="1538122" y="427355"/>
                  </a:lnTo>
                  <a:lnTo>
                    <a:pt x="1536344" y="425069"/>
                  </a:lnTo>
                  <a:lnTo>
                    <a:pt x="1534947" y="422148"/>
                  </a:lnTo>
                  <a:lnTo>
                    <a:pt x="1534058" y="418464"/>
                  </a:lnTo>
                  <a:lnTo>
                    <a:pt x="1455064" y="148336"/>
                  </a:lnTo>
                  <a:lnTo>
                    <a:pt x="1453032" y="141859"/>
                  </a:lnTo>
                  <a:lnTo>
                    <a:pt x="1451762" y="136779"/>
                  </a:lnTo>
                  <a:lnTo>
                    <a:pt x="1451254" y="133096"/>
                  </a:lnTo>
                  <a:lnTo>
                    <a:pt x="1450619" y="129412"/>
                  </a:lnTo>
                  <a:lnTo>
                    <a:pt x="1450365" y="126237"/>
                  </a:lnTo>
                  <a:lnTo>
                    <a:pt x="1450365" y="123825"/>
                  </a:lnTo>
                  <a:lnTo>
                    <a:pt x="1450365" y="121665"/>
                  </a:lnTo>
                  <a:lnTo>
                    <a:pt x="1451000" y="119634"/>
                  </a:lnTo>
                  <a:lnTo>
                    <a:pt x="1452270" y="117983"/>
                  </a:lnTo>
                  <a:lnTo>
                    <a:pt x="1453413" y="116332"/>
                  </a:lnTo>
                  <a:lnTo>
                    <a:pt x="1455699" y="114935"/>
                  </a:lnTo>
                  <a:lnTo>
                    <a:pt x="1459001" y="113919"/>
                  </a:lnTo>
                  <a:lnTo>
                    <a:pt x="1462176" y="112902"/>
                  </a:lnTo>
                  <a:lnTo>
                    <a:pt x="1466494" y="112268"/>
                  </a:lnTo>
                  <a:lnTo>
                    <a:pt x="1471955" y="111760"/>
                  </a:lnTo>
                  <a:lnTo>
                    <a:pt x="1477416" y="111379"/>
                  </a:lnTo>
                  <a:lnTo>
                    <a:pt x="1484274" y="111125"/>
                  </a:lnTo>
                  <a:lnTo>
                    <a:pt x="1492656" y="111125"/>
                  </a:lnTo>
                  <a:close/>
                </a:path>
                <a:path w="7586345" h="556260">
                  <a:moveTo>
                    <a:pt x="825144" y="111125"/>
                  </a:moveTo>
                  <a:lnTo>
                    <a:pt x="834034" y="111125"/>
                  </a:lnTo>
                  <a:lnTo>
                    <a:pt x="841273" y="111379"/>
                  </a:lnTo>
                  <a:lnTo>
                    <a:pt x="846861" y="111760"/>
                  </a:lnTo>
                  <a:lnTo>
                    <a:pt x="852449" y="112268"/>
                  </a:lnTo>
                  <a:lnTo>
                    <a:pt x="856767" y="113030"/>
                  </a:lnTo>
                  <a:lnTo>
                    <a:pt x="859942" y="114173"/>
                  </a:lnTo>
                  <a:lnTo>
                    <a:pt x="862990" y="115188"/>
                  </a:lnTo>
                  <a:lnTo>
                    <a:pt x="865149" y="116712"/>
                  </a:lnTo>
                  <a:lnTo>
                    <a:pt x="866419" y="118618"/>
                  </a:lnTo>
                  <a:lnTo>
                    <a:pt x="867689" y="120523"/>
                  </a:lnTo>
                  <a:lnTo>
                    <a:pt x="868578" y="122809"/>
                  </a:lnTo>
                  <a:lnTo>
                    <a:pt x="869340" y="125475"/>
                  </a:lnTo>
                  <a:lnTo>
                    <a:pt x="928522" y="344805"/>
                  </a:lnTo>
                  <a:lnTo>
                    <a:pt x="929284" y="348869"/>
                  </a:lnTo>
                  <a:lnTo>
                    <a:pt x="929919" y="344805"/>
                  </a:lnTo>
                  <a:lnTo>
                    <a:pt x="985418" y="125475"/>
                  </a:lnTo>
                  <a:lnTo>
                    <a:pt x="986180" y="122809"/>
                  </a:lnTo>
                  <a:lnTo>
                    <a:pt x="987196" y="120523"/>
                  </a:lnTo>
                  <a:lnTo>
                    <a:pt x="988720" y="118618"/>
                  </a:lnTo>
                  <a:lnTo>
                    <a:pt x="990117" y="116712"/>
                  </a:lnTo>
                  <a:lnTo>
                    <a:pt x="992276" y="115188"/>
                  </a:lnTo>
                  <a:lnTo>
                    <a:pt x="995197" y="114173"/>
                  </a:lnTo>
                  <a:lnTo>
                    <a:pt x="998118" y="113030"/>
                  </a:lnTo>
                  <a:lnTo>
                    <a:pt x="1002182" y="112268"/>
                  </a:lnTo>
                  <a:lnTo>
                    <a:pt x="1007389" y="111760"/>
                  </a:lnTo>
                  <a:lnTo>
                    <a:pt x="1012723" y="111379"/>
                  </a:lnTo>
                  <a:lnTo>
                    <a:pt x="1019454" y="111125"/>
                  </a:lnTo>
                  <a:lnTo>
                    <a:pt x="1027709" y="111125"/>
                  </a:lnTo>
                  <a:lnTo>
                    <a:pt x="1035964" y="111125"/>
                  </a:lnTo>
                  <a:lnTo>
                    <a:pt x="1042568" y="111379"/>
                  </a:lnTo>
                  <a:lnTo>
                    <a:pt x="1047775" y="112013"/>
                  </a:lnTo>
                  <a:lnTo>
                    <a:pt x="1052855" y="112522"/>
                  </a:lnTo>
                  <a:lnTo>
                    <a:pt x="1066317" y="118363"/>
                  </a:lnTo>
                  <a:lnTo>
                    <a:pt x="1067587" y="120014"/>
                  </a:lnTo>
                  <a:lnTo>
                    <a:pt x="1068476" y="121920"/>
                  </a:lnTo>
                  <a:lnTo>
                    <a:pt x="1069238" y="124206"/>
                  </a:lnTo>
                  <a:lnTo>
                    <a:pt x="1128801" y="345186"/>
                  </a:lnTo>
                  <a:lnTo>
                    <a:pt x="1129817" y="348869"/>
                  </a:lnTo>
                  <a:lnTo>
                    <a:pt x="1130452" y="344805"/>
                  </a:lnTo>
                  <a:lnTo>
                    <a:pt x="1187348" y="125475"/>
                  </a:lnTo>
                  <a:lnTo>
                    <a:pt x="1187856" y="122809"/>
                  </a:lnTo>
                  <a:lnTo>
                    <a:pt x="1188745" y="120523"/>
                  </a:lnTo>
                  <a:lnTo>
                    <a:pt x="1190142" y="118618"/>
                  </a:lnTo>
                  <a:lnTo>
                    <a:pt x="1191412" y="116712"/>
                  </a:lnTo>
                  <a:lnTo>
                    <a:pt x="1193698" y="115188"/>
                  </a:lnTo>
                  <a:lnTo>
                    <a:pt x="1196746" y="114173"/>
                  </a:lnTo>
                  <a:lnTo>
                    <a:pt x="1199921" y="113030"/>
                  </a:lnTo>
                  <a:lnTo>
                    <a:pt x="1204112" y="112268"/>
                  </a:lnTo>
                  <a:lnTo>
                    <a:pt x="1209446" y="111760"/>
                  </a:lnTo>
                  <a:lnTo>
                    <a:pt x="1214907" y="111379"/>
                  </a:lnTo>
                  <a:lnTo>
                    <a:pt x="1221638" y="111125"/>
                  </a:lnTo>
                  <a:lnTo>
                    <a:pt x="1229893" y="111125"/>
                  </a:lnTo>
                  <a:lnTo>
                    <a:pt x="1238148" y="111125"/>
                  </a:lnTo>
                  <a:lnTo>
                    <a:pt x="1262532" y="113919"/>
                  </a:lnTo>
                  <a:lnTo>
                    <a:pt x="1265580" y="114935"/>
                  </a:lnTo>
                  <a:lnTo>
                    <a:pt x="1267612" y="116332"/>
                  </a:lnTo>
                  <a:lnTo>
                    <a:pt x="1268755" y="117983"/>
                  </a:lnTo>
                  <a:lnTo>
                    <a:pt x="1269898" y="119634"/>
                  </a:lnTo>
                  <a:lnTo>
                    <a:pt x="1270406" y="121665"/>
                  </a:lnTo>
                  <a:lnTo>
                    <a:pt x="1270406" y="123825"/>
                  </a:lnTo>
                  <a:lnTo>
                    <a:pt x="1270406" y="126237"/>
                  </a:lnTo>
                  <a:lnTo>
                    <a:pt x="1270152" y="129286"/>
                  </a:lnTo>
                  <a:lnTo>
                    <a:pt x="1269390" y="132842"/>
                  </a:lnTo>
                  <a:lnTo>
                    <a:pt x="1268755" y="136398"/>
                  </a:lnTo>
                  <a:lnTo>
                    <a:pt x="1186078" y="418464"/>
                  </a:lnTo>
                  <a:lnTo>
                    <a:pt x="1173505" y="433197"/>
                  </a:lnTo>
                  <a:lnTo>
                    <a:pt x="1169822" y="434594"/>
                  </a:lnTo>
                  <a:lnTo>
                    <a:pt x="1131087" y="436625"/>
                  </a:lnTo>
                  <a:lnTo>
                    <a:pt x="1123276" y="436576"/>
                  </a:lnTo>
                  <a:lnTo>
                    <a:pt x="1116228" y="436419"/>
                  </a:lnTo>
                  <a:lnTo>
                    <a:pt x="1109941" y="436143"/>
                  </a:lnTo>
                  <a:lnTo>
                    <a:pt x="1104417" y="435737"/>
                  </a:lnTo>
                  <a:lnTo>
                    <a:pt x="1097432" y="435229"/>
                  </a:lnTo>
                  <a:lnTo>
                    <a:pt x="1079525" y="427355"/>
                  </a:lnTo>
                  <a:lnTo>
                    <a:pt x="1077747" y="425069"/>
                  </a:lnTo>
                  <a:lnTo>
                    <a:pt x="1076477" y="422148"/>
                  </a:lnTo>
                  <a:lnTo>
                    <a:pt x="1075588" y="418464"/>
                  </a:lnTo>
                  <a:lnTo>
                    <a:pt x="1025296" y="236982"/>
                  </a:lnTo>
                  <a:lnTo>
                    <a:pt x="1024661" y="234061"/>
                  </a:lnTo>
                  <a:lnTo>
                    <a:pt x="1024026" y="236982"/>
                  </a:lnTo>
                  <a:lnTo>
                    <a:pt x="977798" y="418464"/>
                  </a:lnTo>
                  <a:lnTo>
                    <a:pt x="965352" y="433197"/>
                  </a:lnTo>
                  <a:lnTo>
                    <a:pt x="961415" y="434594"/>
                  </a:lnTo>
                  <a:lnTo>
                    <a:pt x="922172" y="436625"/>
                  </a:lnTo>
                  <a:lnTo>
                    <a:pt x="914215" y="436576"/>
                  </a:lnTo>
                  <a:lnTo>
                    <a:pt x="875309" y="431546"/>
                  </a:lnTo>
                  <a:lnTo>
                    <a:pt x="870610" y="427355"/>
                  </a:lnTo>
                  <a:lnTo>
                    <a:pt x="868832" y="425069"/>
                  </a:lnTo>
                  <a:lnTo>
                    <a:pt x="867435" y="422148"/>
                  </a:lnTo>
                  <a:lnTo>
                    <a:pt x="866546" y="418464"/>
                  </a:lnTo>
                  <a:lnTo>
                    <a:pt x="787552" y="148336"/>
                  </a:lnTo>
                  <a:lnTo>
                    <a:pt x="785520" y="141859"/>
                  </a:lnTo>
                  <a:lnTo>
                    <a:pt x="784250" y="136779"/>
                  </a:lnTo>
                  <a:lnTo>
                    <a:pt x="783742" y="133096"/>
                  </a:lnTo>
                  <a:lnTo>
                    <a:pt x="783107" y="129412"/>
                  </a:lnTo>
                  <a:lnTo>
                    <a:pt x="782853" y="126237"/>
                  </a:lnTo>
                  <a:lnTo>
                    <a:pt x="782853" y="123825"/>
                  </a:lnTo>
                  <a:lnTo>
                    <a:pt x="782853" y="121665"/>
                  </a:lnTo>
                  <a:lnTo>
                    <a:pt x="783488" y="119634"/>
                  </a:lnTo>
                  <a:lnTo>
                    <a:pt x="784758" y="117983"/>
                  </a:lnTo>
                  <a:lnTo>
                    <a:pt x="785901" y="116332"/>
                  </a:lnTo>
                  <a:lnTo>
                    <a:pt x="788187" y="114935"/>
                  </a:lnTo>
                  <a:lnTo>
                    <a:pt x="791489" y="113919"/>
                  </a:lnTo>
                  <a:lnTo>
                    <a:pt x="794664" y="112902"/>
                  </a:lnTo>
                  <a:lnTo>
                    <a:pt x="798982" y="112268"/>
                  </a:lnTo>
                  <a:lnTo>
                    <a:pt x="804443" y="111760"/>
                  </a:lnTo>
                  <a:lnTo>
                    <a:pt x="809904" y="111379"/>
                  </a:lnTo>
                  <a:lnTo>
                    <a:pt x="816762" y="111125"/>
                  </a:lnTo>
                  <a:lnTo>
                    <a:pt x="825144" y="111125"/>
                  </a:lnTo>
                  <a:close/>
                </a:path>
                <a:path w="7586345" h="556260">
                  <a:moveTo>
                    <a:pt x="5417083" y="105790"/>
                  </a:moveTo>
                  <a:lnTo>
                    <a:pt x="5460009" y="111760"/>
                  </a:lnTo>
                  <a:lnTo>
                    <a:pt x="5497601" y="129794"/>
                  </a:lnTo>
                  <a:lnTo>
                    <a:pt x="5505221" y="138430"/>
                  </a:lnTo>
                  <a:lnTo>
                    <a:pt x="5506237" y="140081"/>
                  </a:lnTo>
                  <a:lnTo>
                    <a:pt x="5508904" y="154812"/>
                  </a:lnTo>
                  <a:lnTo>
                    <a:pt x="5509285" y="158750"/>
                  </a:lnTo>
                  <a:lnTo>
                    <a:pt x="5509412" y="163449"/>
                  </a:lnTo>
                  <a:lnTo>
                    <a:pt x="5509412" y="169037"/>
                  </a:lnTo>
                  <a:lnTo>
                    <a:pt x="5501030" y="204215"/>
                  </a:lnTo>
                  <a:lnTo>
                    <a:pt x="5497474" y="204215"/>
                  </a:lnTo>
                  <a:lnTo>
                    <a:pt x="5493664" y="204215"/>
                  </a:lnTo>
                  <a:lnTo>
                    <a:pt x="5489600" y="202692"/>
                  </a:lnTo>
                  <a:lnTo>
                    <a:pt x="5485409" y="199517"/>
                  </a:lnTo>
                  <a:lnTo>
                    <a:pt x="5481091" y="196342"/>
                  </a:lnTo>
                  <a:lnTo>
                    <a:pt x="5443179" y="176742"/>
                  </a:lnTo>
                  <a:lnTo>
                    <a:pt x="5420766" y="174117"/>
                  </a:lnTo>
                  <a:lnTo>
                    <a:pt x="5405282" y="175690"/>
                  </a:lnTo>
                  <a:lnTo>
                    <a:pt x="5370474" y="199389"/>
                  </a:lnTo>
                  <a:lnTo>
                    <a:pt x="5354168" y="250557"/>
                  </a:lnTo>
                  <a:lnTo>
                    <a:pt x="5353075" y="273558"/>
                  </a:lnTo>
                  <a:lnTo>
                    <a:pt x="5353357" y="285224"/>
                  </a:lnTo>
                  <a:lnTo>
                    <a:pt x="5359846" y="324887"/>
                  </a:lnTo>
                  <a:lnTo>
                    <a:pt x="5379983" y="357695"/>
                  </a:lnTo>
                  <a:lnTo>
                    <a:pt x="5421782" y="371601"/>
                  </a:lnTo>
                  <a:lnTo>
                    <a:pt x="5430162" y="371288"/>
                  </a:lnTo>
                  <a:lnTo>
                    <a:pt x="5467375" y="359156"/>
                  </a:lnTo>
                  <a:lnTo>
                    <a:pt x="5473598" y="354838"/>
                  </a:lnTo>
                  <a:lnTo>
                    <a:pt x="5479948" y="350647"/>
                  </a:lnTo>
                  <a:lnTo>
                    <a:pt x="5485155" y="346837"/>
                  </a:lnTo>
                  <a:lnTo>
                    <a:pt x="5489346" y="343281"/>
                  </a:lnTo>
                  <a:lnTo>
                    <a:pt x="5493664" y="339851"/>
                  </a:lnTo>
                  <a:lnTo>
                    <a:pt x="5497220" y="338200"/>
                  </a:lnTo>
                  <a:lnTo>
                    <a:pt x="5500141" y="338200"/>
                  </a:lnTo>
                  <a:lnTo>
                    <a:pt x="5502046" y="338200"/>
                  </a:lnTo>
                  <a:lnTo>
                    <a:pt x="5503824" y="338709"/>
                  </a:lnTo>
                  <a:lnTo>
                    <a:pt x="5505094" y="339851"/>
                  </a:lnTo>
                  <a:lnTo>
                    <a:pt x="5506491" y="340995"/>
                  </a:lnTo>
                  <a:lnTo>
                    <a:pt x="5507507" y="343026"/>
                  </a:lnTo>
                  <a:lnTo>
                    <a:pt x="5508269" y="346075"/>
                  </a:lnTo>
                  <a:lnTo>
                    <a:pt x="5509031" y="348996"/>
                  </a:lnTo>
                  <a:lnTo>
                    <a:pt x="5509666" y="352933"/>
                  </a:lnTo>
                  <a:lnTo>
                    <a:pt x="5510174" y="357632"/>
                  </a:lnTo>
                  <a:lnTo>
                    <a:pt x="5510555" y="362204"/>
                  </a:lnTo>
                  <a:lnTo>
                    <a:pt x="5510809" y="368300"/>
                  </a:lnTo>
                  <a:lnTo>
                    <a:pt x="5510809" y="375665"/>
                  </a:lnTo>
                  <a:lnTo>
                    <a:pt x="5510809" y="381508"/>
                  </a:lnTo>
                  <a:lnTo>
                    <a:pt x="5508904" y="400050"/>
                  </a:lnTo>
                  <a:lnTo>
                    <a:pt x="5508396" y="402844"/>
                  </a:lnTo>
                  <a:lnTo>
                    <a:pt x="5507761" y="405002"/>
                  </a:lnTo>
                  <a:lnTo>
                    <a:pt x="5506999" y="406654"/>
                  </a:lnTo>
                  <a:lnTo>
                    <a:pt x="5506237" y="408305"/>
                  </a:lnTo>
                  <a:lnTo>
                    <a:pt x="5488076" y="422401"/>
                  </a:lnTo>
                  <a:lnTo>
                    <a:pt x="5481599" y="426085"/>
                  </a:lnTo>
                  <a:lnTo>
                    <a:pt x="5438927" y="439293"/>
                  </a:lnTo>
                  <a:lnTo>
                    <a:pt x="5408955" y="441960"/>
                  </a:lnTo>
                  <a:lnTo>
                    <a:pt x="5392213" y="441293"/>
                  </a:lnTo>
                  <a:lnTo>
                    <a:pt x="5347868" y="431292"/>
                  </a:lnTo>
                  <a:lnTo>
                    <a:pt x="5312739" y="409378"/>
                  </a:lnTo>
                  <a:lnTo>
                    <a:pt x="5287321" y="376396"/>
                  </a:lnTo>
                  <a:lnTo>
                    <a:pt x="5271858" y="332890"/>
                  </a:lnTo>
                  <a:lnTo>
                    <a:pt x="5266715" y="279526"/>
                  </a:lnTo>
                  <a:lnTo>
                    <a:pt x="5267407" y="257885"/>
                  </a:lnTo>
                  <a:lnTo>
                    <a:pt x="5272984" y="219126"/>
                  </a:lnTo>
                  <a:lnTo>
                    <a:pt x="5291337" y="172148"/>
                  </a:lnTo>
                  <a:lnTo>
                    <a:pt x="5319735" y="137902"/>
                  </a:lnTo>
                  <a:lnTo>
                    <a:pt x="5356758" y="116077"/>
                  </a:lnTo>
                  <a:lnTo>
                    <a:pt x="5400960" y="106433"/>
                  </a:lnTo>
                  <a:lnTo>
                    <a:pt x="5417083" y="105790"/>
                  </a:lnTo>
                  <a:close/>
                </a:path>
                <a:path w="7586345" h="556260">
                  <a:moveTo>
                    <a:pt x="7481214" y="105410"/>
                  </a:moveTo>
                  <a:lnTo>
                    <a:pt x="7525283" y="110489"/>
                  </a:lnTo>
                  <a:lnTo>
                    <a:pt x="7550556" y="118999"/>
                  </a:lnTo>
                  <a:lnTo>
                    <a:pt x="7555382" y="121285"/>
                  </a:lnTo>
                  <a:lnTo>
                    <a:pt x="7567574" y="136017"/>
                  </a:lnTo>
                  <a:lnTo>
                    <a:pt x="7568082" y="138430"/>
                  </a:lnTo>
                  <a:lnTo>
                    <a:pt x="7568463" y="141350"/>
                  </a:lnTo>
                  <a:lnTo>
                    <a:pt x="7568717" y="144780"/>
                  </a:lnTo>
                  <a:lnTo>
                    <a:pt x="7569098" y="148209"/>
                  </a:lnTo>
                  <a:lnTo>
                    <a:pt x="7569225" y="152526"/>
                  </a:lnTo>
                  <a:lnTo>
                    <a:pt x="7569225" y="157607"/>
                  </a:lnTo>
                  <a:lnTo>
                    <a:pt x="7569225" y="163702"/>
                  </a:lnTo>
                  <a:lnTo>
                    <a:pt x="7569098" y="168656"/>
                  </a:lnTo>
                  <a:lnTo>
                    <a:pt x="7568717" y="172338"/>
                  </a:lnTo>
                  <a:lnTo>
                    <a:pt x="7568463" y="176149"/>
                  </a:lnTo>
                  <a:lnTo>
                    <a:pt x="7563891" y="185927"/>
                  </a:lnTo>
                  <a:lnTo>
                    <a:pt x="7562621" y="186689"/>
                  </a:lnTo>
                  <a:lnTo>
                    <a:pt x="7560970" y="187071"/>
                  </a:lnTo>
                  <a:lnTo>
                    <a:pt x="7559192" y="187071"/>
                  </a:lnTo>
                  <a:lnTo>
                    <a:pt x="7557160" y="187071"/>
                  </a:lnTo>
                  <a:lnTo>
                    <a:pt x="7554112" y="185927"/>
                  </a:lnTo>
                  <a:lnTo>
                    <a:pt x="7549794" y="183642"/>
                  </a:lnTo>
                  <a:lnTo>
                    <a:pt x="7545603" y="181229"/>
                  </a:lnTo>
                  <a:lnTo>
                    <a:pt x="7540269" y="178815"/>
                  </a:lnTo>
                  <a:lnTo>
                    <a:pt x="7498391" y="165893"/>
                  </a:lnTo>
                  <a:lnTo>
                    <a:pt x="7483246" y="164973"/>
                  </a:lnTo>
                  <a:lnTo>
                    <a:pt x="7475626" y="164973"/>
                  </a:lnTo>
                  <a:lnTo>
                    <a:pt x="7469022" y="165862"/>
                  </a:lnTo>
                  <a:lnTo>
                    <a:pt x="7463434" y="167386"/>
                  </a:lnTo>
                  <a:lnTo>
                    <a:pt x="7457846" y="168910"/>
                  </a:lnTo>
                  <a:lnTo>
                    <a:pt x="7453274" y="171196"/>
                  </a:lnTo>
                  <a:lnTo>
                    <a:pt x="7449718" y="174117"/>
                  </a:lnTo>
                  <a:lnTo>
                    <a:pt x="7446162" y="176911"/>
                  </a:lnTo>
                  <a:lnTo>
                    <a:pt x="7443495" y="180339"/>
                  </a:lnTo>
                  <a:lnTo>
                    <a:pt x="7441717" y="184276"/>
                  </a:lnTo>
                  <a:lnTo>
                    <a:pt x="7439939" y="188213"/>
                  </a:lnTo>
                  <a:lnTo>
                    <a:pt x="7439050" y="192405"/>
                  </a:lnTo>
                  <a:lnTo>
                    <a:pt x="7439050" y="196850"/>
                  </a:lnTo>
                  <a:lnTo>
                    <a:pt x="7439050" y="203708"/>
                  </a:lnTo>
                  <a:lnTo>
                    <a:pt x="7441082" y="209550"/>
                  </a:lnTo>
                  <a:lnTo>
                    <a:pt x="7445400" y="214249"/>
                  </a:lnTo>
                  <a:lnTo>
                    <a:pt x="7449591" y="218948"/>
                  </a:lnTo>
                  <a:lnTo>
                    <a:pt x="7485659" y="236727"/>
                  </a:lnTo>
                  <a:lnTo>
                    <a:pt x="7492328" y="239083"/>
                  </a:lnTo>
                  <a:lnTo>
                    <a:pt x="7499010" y="241569"/>
                  </a:lnTo>
                  <a:lnTo>
                    <a:pt x="7539253" y="259842"/>
                  </a:lnTo>
                  <a:lnTo>
                    <a:pt x="7572305" y="289607"/>
                  </a:lnTo>
                  <a:lnTo>
                    <a:pt x="7585586" y="328979"/>
                  </a:lnTo>
                  <a:lnTo>
                    <a:pt x="7585989" y="338836"/>
                  </a:lnTo>
                  <a:lnTo>
                    <a:pt x="7585394" y="351145"/>
                  </a:lnTo>
                  <a:lnTo>
                    <a:pt x="7571203" y="392979"/>
                  </a:lnTo>
                  <a:lnTo>
                    <a:pt x="7540394" y="422324"/>
                  </a:lnTo>
                  <a:lnTo>
                    <a:pt x="7496172" y="438644"/>
                  </a:lnTo>
                  <a:lnTo>
                    <a:pt x="7456703" y="442340"/>
                  </a:lnTo>
                  <a:lnTo>
                    <a:pt x="7448416" y="442176"/>
                  </a:lnTo>
                  <a:lnTo>
                    <a:pt x="7410348" y="436959"/>
                  </a:lnTo>
                  <a:lnTo>
                    <a:pt x="7371994" y="422910"/>
                  </a:lnTo>
                  <a:lnTo>
                    <a:pt x="7365644" y="417957"/>
                  </a:lnTo>
                  <a:lnTo>
                    <a:pt x="7363231" y="415671"/>
                  </a:lnTo>
                  <a:lnTo>
                    <a:pt x="7361326" y="411988"/>
                  </a:lnTo>
                  <a:lnTo>
                    <a:pt x="7359929" y="406908"/>
                  </a:lnTo>
                  <a:lnTo>
                    <a:pt x="7358659" y="401955"/>
                  </a:lnTo>
                  <a:lnTo>
                    <a:pt x="7357897" y="394462"/>
                  </a:lnTo>
                  <a:lnTo>
                    <a:pt x="7357897" y="384683"/>
                  </a:lnTo>
                  <a:lnTo>
                    <a:pt x="7357897" y="378206"/>
                  </a:lnTo>
                  <a:lnTo>
                    <a:pt x="7358151" y="372999"/>
                  </a:lnTo>
                  <a:lnTo>
                    <a:pt x="7358659" y="369188"/>
                  </a:lnTo>
                  <a:lnTo>
                    <a:pt x="7359040" y="365251"/>
                  </a:lnTo>
                  <a:lnTo>
                    <a:pt x="7359802" y="362076"/>
                  </a:lnTo>
                  <a:lnTo>
                    <a:pt x="7360691" y="359790"/>
                  </a:lnTo>
                  <a:lnTo>
                    <a:pt x="7361580" y="357377"/>
                  </a:lnTo>
                  <a:lnTo>
                    <a:pt x="7362596" y="355854"/>
                  </a:lnTo>
                  <a:lnTo>
                    <a:pt x="7363993" y="355092"/>
                  </a:lnTo>
                  <a:lnTo>
                    <a:pt x="7365263" y="354330"/>
                  </a:lnTo>
                  <a:lnTo>
                    <a:pt x="7367041" y="353949"/>
                  </a:lnTo>
                  <a:lnTo>
                    <a:pt x="7368946" y="353949"/>
                  </a:lnTo>
                  <a:lnTo>
                    <a:pt x="7371486" y="353949"/>
                  </a:lnTo>
                  <a:lnTo>
                    <a:pt x="7375042" y="355346"/>
                  </a:lnTo>
                  <a:lnTo>
                    <a:pt x="7379868" y="358139"/>
                  </a:lnTo>
                  <a:lnTo>
                    <a:pt x="7384694" y="360807"/>
                  </a:lnTo>
                  <a:lnTo>
                    <a:pt x="7422794" y="376682"/>
                  </a:lnTo>
                  <a:lnTo>
                    <a:pt x="7455052" y="381000"/>
                  </a:lnTo>
                  <a:lnTo>
                    <a:pt x="7462672" y="381000"/>
                  </a:lnTo>
                  <a:lnTo>
                    <a:pt x="7490739" y="371983"/>
                  </a:lnTo>
                  <a:lnTo>
                    <a:pt x="7495057" y="369062"/>
                  </a:lnTo>
                  <a:lnTo>
                    <a:pt x="7498359" y="365379"/>
                  </a:lnTo>
                  <a:lnTo>
                    <a:pt x="7500645" y="360934"/>
                  </a:lnTo>
                  <a:lnTo>
                    <a:pt x="7502804" y="356488"/>
                  </a:lnTo>
                  <a:lnTo>
                    <a:pt x="7503947" y="351282"/>
                  </a:lnTo>
                  <a:lnTo>
                    <a:pt x="7503947" y="345567"/>
                  </a:lnTo>
                  <a:lnTo>
                    <a:pt x="7503947" y="338836"/>
                  </a:lnTo>
                  <a:lnTo>
                    <a:pt x="7501915" y="333121"/>
                  </a:lnTo>
                  <a:lnTo>
                    <a:pt x="7497724" y="328295"/>
                  </a:lnTo>
                  <a:lnTo>
                    <a:pt x="7493660" y="323469"/>
                  </a:lnTo>
                  <a:lnTo>
                    <a:pt x="7488199" y="319277"/>
                  </a:lnTo>
                  <a:lnTo>
                    <a:pt x="7481341" y="315722"/>
                  </a:lnTo>
                  <a:lnTo>
                    <a:pt x="7474483" y="312165"/>
                  </a:lnTo>
                  <a:lnTo>
                    <a:pt x="7466863" y="308737"/>
                  </a:lnTo>
                  <a:lnTo>
                    <a:pt x="7458227" y="305688"/>
                  </a:lnTo>
                  <a:lnTo>
                    <a:pt x="7451724" y="303258"/>
                  </a:lnTo>
                  <a:lnTo>
                    <a:pt x="7411844" y="285791"/>
                  </a:lnTo>
                  <a:lnTo>
                    <a:pt x="7377397" y="258542"/>
                  </a:lnTo>
                  <a:lnTo>
                    <a:pt x="7361199" y="221805"/>
                  </a:lnTo>
                  <a:lnTo>
                    <a:pt x="7359675" y="202184"/>
                  </a:lnTo>
                  <a:lnTo>
                    <a:pt x="7360199" y="191710"/>
                  </a:lnTo>
                  <a:lnTo>
                    <a:pt x="7372700" y="154191"/>
                  </a:lnTo>
                  <a:lnTo>
                    <a:pt x="7400392" y="126182"/>
                  </a:lnTo>
                  <a:lnTo>
                    <a:pt x="7442084" y="109374"/>
                  </a:lnTo>
                  <a:lnTo>
                    <a:pt x="7467472" y="105858"/>
                  </a:lnTo>
                  <a:lnTo>
                    <a:pt x="7481214" y="105410"/>
                  </a:lnTo>
                  <a:close/>
                </a:path>
                <a:path w="7586345" h="556260">
                  <a:moveTo>
                    <a:pt x="6318402" y="105410"/>
                  </a:moveTo>
                  <a:lnTo>
                    <a:pt x="6362471" y="110489"/>
                  </a:lnTo>
                  <a:lnTo>
                    <a:pt x="6387744" y="118999"/>
                  </a:lnTo>
                  <a:lnTo>
                    <a:pt x="6392570" y="121285"/>
                  </a:lnTo>
                  <a:lnTo>
                    <a:pt x="6402730" y="130048"/>
                  </a:lnTo>
                  <a:lnTo>
                    <a:pt x="6403619" y="131699"/>
                  </a:lnTo>
                  <a:lnTo>
                    <a:pt x="6404381" y="133731"/>
                  </a:lnTo>
                  <a:lnTo>
                    <a:pt x="6404762" y="136017"/>
                  </a:lnTo>
                  <a:lnTo>
                    <a:pt x="6405270" y="138430"/>
                  </a:lnTo>
                  <a:lnTo>
                    <a:pt x="6405651" y="141350"/>
                  </a:lnTo>
                  <a:lnTo>
                    <a:pt x="6405905" y="144780"/>
                  </a:lnTo>
                  <a:lnTo>
                    <a:pt x="6406286" y="148209"/>
                  </a:lnTo>
                  <a:lnTo>
                    <a:pt x="6406413" y="152526"/>
                  </a:lnTo>
                  <a:lnTo>
                    <a:pt x="6406413" y="157607"/>
                  </a:lnTo>
                  <a:lnTo>
                    <a:pt x="6406413" y="163702"/>
                  </a:lnTo>
                  <a:lnTo>
                    <a:pt x="6406286" y="168656"/>
                  </a:lnTo>
                  <a:lnTo>
                    <a:pt x="6405905" y="172338"/>
                  </a:lnTo>
                  <a:lnTo>
                    <a:pt x="6405651" y="176149"/>
                  </a:lnTo>
                  <a:lnTo>
                    <a:pt x="6401079" y="185927"/>
                  </a:lnTo>
                  <a:lnTo>
                    <a:pt x="6399809" y="186689"/>
                  </a:lnTo>
                  <a:lnTo>
                    <a:pt x="6398158" y="187071"/>
                  </a:lnTo>
                  <a:lnTo>
                    <a:pt x="6396380" y="187071"/>
                  </a:lnTo>
                  <a:lnTo>
                    <a:pt x="6394348" y="187071"/>
                  </a:lnTo>
                  <a:lnTo>
                    <a:pt x="6391300" y="185927"/>
                  </a:lnTo>
                  <a:lnTo>
                    <a:pt x="6386982" y="183642"/>
                  </a:lnTo>
                  <a:lnTo>
                    <a:pt x="6382791" y="181229"/>
                  </a:lnTo>
                  <a:lnTo>
                    <a:pt x="6377457" y="178815"/>
                  </a:lnTo>
                  <a:lnTo>
                    <a:pt x="6335579" y="165893"/>
                  </a:lnTo>
                  <a:lnTo>
                    <a:pt x="6320434" y="164973"/>
                  </a:lnTo>
                  <a:lnTo>
                    <a:pt x="6312814" y="164973"/>
                  </a:lnTo>
                  <a:lnTo>
                    <a:pt x="6286906" y="174117"/>
                  </a:lnTo>
                  <a:lnTo>
                    <a:pt x="6283350" y="176911"/>
                  </a:lnTo>
                  <a:lnTo>
                    <a:pt x="6280683" y="180339"/>
                  </a:lnTo>
                  <a:lnTo>
                    <a:pt x="6278905" y="184276"/>
                  </a:lnTo>
                  <a:lnTo>
                    <a:pt x="6277127" y="188213"/>
                  </a:lnTo>
                  <a:lnTo>
                    <a:pt x="6276238" y="192405"/>
                  </a:lnTo>
                  <a:lnTo>
                    <a:pt x="6276238" y="196850"/>
                  </a:lnTo>
                  <a:lnTo>
                    <a:pt x="6276238" y="203708"/>
                  </a:lnTo>
                  <a:lnTo>
                    <a:pt x="6278270" y="209550"/>
                  </a:lnTo>
                  <a:lnTo>
                    <a:pt x="6282588" y="214249"/>
                  </a:lnTo>
                  <a:lnTo>
                    <a:pt x="6286779" y="218948"/>
                  </a:lnTo>
                  <a:lnTo>
                    <a:pt x="6322847" y="236727"/>
                  </a:lnTo>
                  <a:lnTo>
                    <a:pt x="6329516" y="239083"/>
                  </a:lnTo>
                  <a:lnTo>
                    <a:pt x="6336198" y="241569"/>
                  </a:lnTo>
                  <a:lnTo>
                    <a:pt x="6376441" y="259842"/>
                  </a:lnTo>
                  <a:lnTo>
                    <a:pt x="6409493" y="289607"/>
                  </a:lnTo>
                  <a:lnTo>
                    <a:pt x="6422774" y="328979"/>
                  </a:lnTo>
                  <a:lnTo>
                    <a:pt x="6423177" y="338836"/>
                  </a:lnTo>
                  <a:lnTo>
                    <a:pt x="6422582" y="351145"/>
                  </a:lnTo>
                  <a:lnTo>
                    <a:pt x="6408391" y="392979"/>
                  </a:lnTo>
                  <a:lnTo>
                    <a:pt x="6377582" y="422324"/>
                  </a:lnTo>
                  <a:lnTo>
                    <a:pt x="6333360" y="438644"/>
                  </a:lnTo>
                  <a:lnTo>
                    <a:pt x="6293891" y="442340"/>
                  </a:lnTo>
                  <a:lnTo>
                    <a:pt x="6285604" y="442176"/>
                  </a:lnTo>
                  <a:lnTo>
                    <a:pt x="6247536" y="436959"/>
                  </a:lnTo>
                  <a:lnTo>
                    <a:pt x="6209182" y="422910"/>
                  </a:lnTo>
                  <a:lnTo>
                    <a:pt x="6202832" y="417957"/>
                  </a:lnTo>
                  <a:lnTo>
                    <a:pt x="6200419" y="415671"/>
                  </a:lnTo>
                  <a:lnTo>
                    <a:pt x="6198514" y="411988"/>
                  </a:lnTo>
                  <a:lnTo>
                    <a:pt x="6197117" y="406908"/>
                  </a:lnTo>
                  <a:lnTo>
                    <a:pt x="6195847" y="401955"/>
                  </a:lnTo>
                  <a:lnTo>
                    <a:pt x="6195085" y="394462"/>
                  </a:lnTo>
                  <a:lnTo>
                    <a:pt x="6195085" y="384683"/>
                  </a:lnTo>
                  <a:lnTo>
                    <a:pt x="6195085" y="378206"/>
                  </a:lnTo>
                  <a:lnTo>
                    <a:pt x="6195339" y="372999"/>
                  </a:lnTo>
                  <a:lnTo>
                    <a:pt x="6195847" y="369188"/>
                  </a:lnTo>
                  <a:lnTo>
                    <a:pt x="6196228" y="365251"/>
                  </a:lnTo>
                  <a:lnTo>
                    <a:pt x="6196990" y="362076"/>
                  </a:lnTo>
                  <a:lnTo>
                    <a:pt x="6197879" y="359790"/>
                  </a:lnTo>
                  <a:lnTo>
                    <a:pt x="6198768" y="357377"/>
                  </a:lnTo>
                  <a:lnTo>
                    <a:pt x="6199784" y="355854"/>
                  </a:lnTo>
                  <a:lnTo>
                    <a:pt x="6201181" y="355092"/>
                  </a:lnTo>
                  <a:lnTo>
                    <a:pt x="6202451" y="354330"/>
                  </a:lnTo>
                  <a:lnTo>
                    <a:pt x="6204229" y="353949"/>
                  </a:lnTo>
                  <a:lnTo>
                    <a:pt x="6206134" y="353949"/>
                  </a:lnTo>
                  <a:lnTo>
                    <a:pt x="6208674" y="353949"/>
                  </a:lnTo>
                  <a:lnTo>
                    <a:pt x="6212230" y="355346"/>
                  </a:lnTo>
                  <a:lnTo>
                    <a:pt x="6217056" y="358139"/>
                  </a:lnTo>
                  <a:lnTo>
                    <a:pt x="6221882" y="360807"/>
                  </a:lnTo>
                  <a:lnTo>
                    <a:pt x="6259982" y="376682"/>
                  </a:lnTo>
                  <a:lnTo>
                    <a:pt x="6292240" y="381000"/>
                  </a:lnTo>
                  <a:lnTo>
                    <a:pt x="6299860" y="381000"/>
                  </a:lnTo>
                  <a:lnTo>
                    <a:pt x="6327927" y="371983"/>
                  </a:lnTo>
                  <a:lnTo>
                    <a:pt x="6332245" y="369062"/>
                  </a:lnTo>
                  <a:lnTo>
                    <a:pt x="6335547" y="365379"/>
                  </a:lnTo>
                  <a:lnTo>
                    <a:pt x="6337833" y="360934"/>
                  </a:lnTo>
                  <a:lnTo>
                    <a:pt x="6339992" y="356488"/>
                  </a:lnTo>
                  <a:lnTo>
                    <a:pt x="6341135" y="351282"/>
                  </a:lnTo>
                  <a:lnTo>
                    <a:pt x="6341135" y="345567"/>
                  </a:lnTo>
                  <a:lnTo>
                    <a:pt x="6341135" y="338836"/>
                  </a:lnTo>
                  <a:lnTo>
                    <a:pt x="6339103" y="333121"/>
                  </a:lnTo>
                  <a:lnTo>
                    <a:pt x="6334912" y="328295"/>
                  </a:lnTo>
                  <a:lnTo>
                    <a:pt x="6330848" y="323469"/>
                  </a:lnTo>
                  <a:lnTo>
                    <a:pt x="6325387" y="319277"/>
                  </a:lnTo>
                  <a:lnTo>
                    <a:pt x="6318529" y="315722"/>
                  </a:lnTo>
                  <a:lnTo>
                    <a:pt x="6311671" y="312165"/>
                  </a:lnTo>
                  <a:lnTo>
                    <a:pt x="6304051" y="308737"/>
                  </a:lnTo>
                  <a:lnTo>
                    <a:pt x="6295415" y="305688"/>
                  </a:lnTo>
                  <a:lnTo>
                    <a:pt x="6288912" y="303258"/>
                  </a:lnTo>
                  <a:lnTo>
                    <a:pt x="6249032" y="285791"/>
                  </a:lnTo>
                  <a:lnTo>
                    <a:pt x="6214585" y="258542"/>
                  </a:lnTo>
                  <a:lnTo>
                    <a:pt x="6198387" y="221805"/>
                  </a:lnTo>
                  <a:lnTo>
                    <a:pt x="6196863" y="202184"/>
                  </a:lnTo>
                  <a:lnTo>
                    <a:pt x="6197387" y="191710"/>
                  </a:lnTo>
                  <a:lnTo>
                    <a:pt x="6209888" y="154191"/>
                  </a:lnTo>
                  <a:lnTo>
                    <a:pt x="6237580" y="126182"/>
                  </a:lnTo>
                  <a:lnTo>
                    <a:pt x="6279272" y="109374"/>
                  </a:lnTo>
                  <a:lnTo>
                    <a:pt x="6304660" y="105858"/>
                  </a:lnTo>
                  <a:lnTo>
                    <a:pt x="6318402" y="105410"/>
                  </a:lnTo>
                  <a:close/>
                </a:path>
                <a:path w="7586345" h="556260">
                  <a:moveTo>
                    <a:pt x="6044082" y="105410"/>
                  </a:moveTo>
                  <a:lnTo>
                    <a:pt x="6088151" y="110489"/>
                  </a:lnTo>
                  <a:lnTo>
                    <a:pt x="6113424" y="118999"/>
                  </a:lnTo>
                  <a:lnTo>
                    <a:pt x="6118250" y="121285"/>
                  </a:lnTo>
                  <a:lnTo>
                    <a:pt x="6130442" y="136017"/>
                  </a:lnTo>
                  <a:lnTo>
                    <a:pt x="6130950" y="138430"/>
                  </a:lnTo>
                  <a:lnTo>
                    <a:pt x="6131331" y="141350"/>
                  </a:lnTo>
                  <a:lnTo>
                    <a:pt x="6131585" y="144780"/>
                  </a:lnTo>
                  <a:lnTo>
                    <a:pt x="6131966" y="148209"/>
                  </a:lnTo>
                  <a:lnTo>
                    <a:pt x="6132093" y="152526"/>
                  </a:lnTo>
                  <a:lnTo>
                    <a:pt x="6132093" y="157607"/>
                  </a:lnTo>
                  <a:lnTo>
                    <a:pt x="6132093" y="163702"/>
                  </a:lnTo>
                  <a:lnTo>
                    <a:pt x="6131966" y="168656"/>
                  </a:lnTo>
                  <a:lnTo>
                    <a:pt x="6131585" y="172338"/>
                  </a:lnTo>
                  <a:lnTo>
                    <a:pt x="6131331" y="176149"/>
                  </a:lnTo>
                  <a:lnTo>
                    <a:pt x="6126759" y="185927"/>
                  </a:lnTo>
                  <a:lnTo>
                    <a:pt x="6125489" y="186689"/>
                  </a:lnTo>
                  <a:lnTo>
                    <a:pt x="6123838" y="187071"/>
                  </a:lnTo>
                  <a:lnTo>
                    <a:pt x="6122060" y="187071"/>
                  </a:lnTo>
                  <a:lnTo>
                    <a:pt x="6120028" y="187071"/>
                  </a:lnTo>
                  <a:lnTo>
                    <a:pt x="6116980" y="185927"/>
                  </a:lnTo>
                  <a:lnTo>
                    <a:pt x="6112662" y="183642"/>
                  </a:lnTo>
                  <a:lnTo>
                    <a:pt x="6108471" y="181229"/>
                  </a:lnTo>
                  <a:lnTo>
                    <a:pt x="6103137" y="178815"/>
                  </a:lnTo>
                  <a:lnTo>
                    <a:pt x="6061259" y="165893"/>
                  </a:lnTo>
                  <a:lnTo>
                    <a:pt x="6046114" y="164973"/>
                  </a:lnTo>
                  <a:lnTo>
                    <a:pt x="6038494" y="164973"/>
                  </a:lnTo>
                  <a:lnTo>
                    <a:pt x="6012586" y="174117"/>
                  </a:lnTo>
                  <a:lnTo>
                    <a:pt x="6009030" y="176911"/>
                  </a:lnTo>
                  <a:lnTo>
                    <a:pt x="6006363" y="180339"/>
                  </a:lnTo>
                  <a:lnTo>
                    <a:pt x="6004585" y="184276"/>
                  </a:lnTo>
                  <a:lnTo>
                    <a:pt x="6002807" y="188213"/>
                  </a:lnTo>
                  <a:lnTo>
                    <a:pt x="6001918" y="192405"/>
                  </a:lnTo>
                  <a:lnTo>
                    <a:pt x="6001918" y="196850"/>
                  </a:lnTo>
                  <a:lnTo>
                    <a:pt x="6001918" y="203708"/>
                  </a:lnTo>
                  <a:lnTo>
                    <a:pt x="6003950" y="209550"/>
                  </a:lnTo>
                  <a:lnTo>
                    <a:pt x="6008268" y="214249"/>
                  </a:lnTo>
                  <a:lnTo>
                    <a:pt x="6012459" y="218948"/>
                  </a:lnTo>
                  <a:lnTo>
                    <a:pt x="6048527" y="236727"/>
                  </a:lnTo>
                  <a:lnTo>
                    <a:pt x="6055196" y="239083"/>
                  </a:lnTo>
                  <a:lnTo>
                    <a:pt x="6061878" y="241569"/>
                  </a:lnTo>
                  <a:lnTo>
                    <a:pt x="6102121" y="259842"/>
                  </a:lnTo>
                  <a:lnTo>
                    <a:pt x="6135173" y="289607"/>
                  </a:lnTo>
                  <a:lnTo>
                    <a:pt x="6148454" y="328979"/>
                  </a:lnTo>
                  <a:lnTo>
                    <a:pt x="6148857" y="338836"/>
                  </a:lnTo>
                  <a:lnTo>
                    <a:pt x="6148262" y="351145"/>
                  </a:lnTo>
                  <a:lnTo>
                    <a:pt x="6134071" y="392979"/>
                  </a:lnTo>
                  <a:lnTo>
                    <a:pt x="6103262" y="422324"/>
                  </a:lnTo>
                  <a:lnTo>
                    <a:pt x="6059040" y="438644"/>
                  </a:lnTo>
                  <a:lnTo>
                    <a:pt x="6019571" y="442340"/>
                  </a:lnTo>
                  <a:lnTo>
                    <a:pt x="6011286" y="442176"/>
                  </a:lnTo>
                  <a:lnTo>
                    <a:pt x="5973232" y="436959"/>
                  </a:lnTo>
                  <a:lnTo>
                    <a:pt x="5934862" y="422910"/>
                  </a:lnTo>
                  <a:lnTo>
                    <a:pt x="5928512" y="417957"/>
                  </a:lnTo>
                  <a:lnTo>
                    <a:pt x="5926099" y="415671"/>
                  </a:lnTo>
                  <a:lnTo>
                    <a:pt x="5924194" y="411988"/>
                  </a:lnTo>
                  <a:lnTo>
                    <a:pt x="5922797" y="406908"/>
                  </a:lnTo>
                  <a:lnTo>
                    <a:pt x="5921527" y="401955"/>
                  </a:lnTo>
                  <a:lnTo>
                    <a:pt x="5920765" y="394462"/>
                  </a:lnTo>
                  <a:lnTo>
                    <a:pt x="5920765" y="384683"/>
                  </a:lnTo>
                  <a:lnTo>
                    <a:pt x="5920765" y="378206"/>
                  </a:lnTo>
                  <a:lnTo>
                    <a:pt x="5921019" y="372999"/>
                  </a:lnTo>
                  <a:lnTo>
                    <a:pt x="5921527" y="369188"/>
                  </a:lnTo>
                  <a:lnTo>
                    <a:pt x="5921908" y="365251"/>
                  </a:lnTo>
                  <a:lnTo>
                    <a:pt x="5922670" y="362076"/>
                  </a:lnTo>
                  <a:lnTo>
                    <a:pt x="5923559" y="359790"/>
                  </a:lnTo>
                  <a:lnTo>
                    <a:pt x="5924448" y="357377"/>
                  </a:lnTo>
                  <a:lnTo>
                    <a:pt x="5925464" y="355854"/>
                  </a:lnTo>
                  <a:lnTo>
                    <a:pt x="5926861" y="355092"/>
                  </a:lnTo>
                  <a:lnTo>
                    <a:pt x="5928131" y="354330"/>
                  </a:lnTo>
                  <a:lnTo>
                    <a:pt x="5929909" y="353949"/>
                  </a:lnTo>
                  <a:lnTo>
                    <a:pt x="5931814" y="353949"/>
                  </a:lnTo>
                  <a:lnTo>
                    <a:pt x="5934354" y="353949"/>
                  </a:lnTo>
                  <a:lnTo>
                    <a:pt x="5937910" y="355346"/>
                  </a:lnTo>
                  <a:lnTo>
                    <a:pt x="5942736" y="358139"/>
                  </a:lnTo>
                  <a:lnTo>
                    <a:pt x="5947562" y="360807"/>
                  </a:lnTo>
                  <a:lnTo>
                    <a:pt x="5985662" y="376682"/>
                  </a:lnTo>
                  <a:lnTo>
                    <a:pt x="6017920" y="381000"/>
                  </a:lnTo>
                  <a:lnTo>
                    <a:pt x="6025540" y="381000"/>
                  </a:lnTo>
                  <a:lnTo>
                    <a:pt x="6061227" y="365379"/>
                  </a:lnTo>
                  <a:lnTo>
                    <a:pt x="6066815" y="351282"/>
                  </a:lnTo>
                  <a:lnTo>
                    <a:pt x="6066815" y="345567"/>
                  </a:lnTo>
                  <a:lnTo>
                    <a:pt x="6066815" y="338836"/>
                  </a:lnTo>
                  <a:lnTo>
                    <a:pt x="6064783" y="333121"/>
                  </a:lnTo>
                  <a:lnTo>
                    <a:pt x="6060592" y="328295"/>
                  </a:lnTo>
                  <a:lnTo>
                    <a:pt x="6056528" y="323469"/>
                  </a:lnTo>
                  <a:lnTo>
                    <a:pt x="6021095" y="305688"/>
                  </a:lnTo>
                  <a:lnTo>
                    <a:pt x="6014592" y="303258"/>
                  </a:lnTo>
                  <a:lnTo>
                    <a:pt x="5974712" y="285791"/>
                  </a:lnTo>
                  <a:lnTo>
                    <a:pt x="5940265" y="258542"/>
                  </a:lnTo>
                  <a:lnTo>
                    <a:pt x="5924067" y="221805"/>
                  </a:lnTo>
                  <a:lnTo>
                    <a:pt x="5922543" y="202184"/>
                  </a:lnTo>
                  <a:lnTo>
                    <a:pt x="5923067" y="191710"/>
                  </a:lnTo>
                  <a:lnTo>
                    <a:pt x="5935568" y="154191"/>
                  </a:lnTo>
                  <a:lnTo>
                    <a:pt x="5963260" y="126182"/>
                  </a:lnTo>
                  <a:lnTo>
                    <a:pt x="6004952" y="109374"/>
                  </a:lnTo>
                  <a:lnTo>
                    <a:pt x="6030340" y="105858"/>
                  </a:lnTo>
                  <a:lnTo>
                    <a:pt x="6044082" y="105410"/>
                  </a:lnTo>
                  <a:close/>
                </a:path>
                <a:path w="7586345" h="556260">
                  <a:moveTo>
                    <a:pt x="5115966" y="105410"/>
                  </a:moveTo>
                  <a:lnTo>
                    <a:pt x="5160035" y="110489"/>
                  </a:lnTo>
                  <a:lnTo>
                    <a:pt x="5185308" y="118999"/>
                  </a:lnTo>
                  <a:lnTo>
                    <a:pt x="5190134" y="121285"/>
                  </a:lnTo>
                  <a:lnTo>
                    <a:pt x="5200294" y="130048"/>
                  </a:lnTo>
                  <a:lnTo>
                    <a:pt x="5201183" y="131699"/>
                  </a:lnTo>
                  <a:lnTo>
                    <a:pt x="5201945" y="133731"/>
                  </a:lnTo>
                  <a:lnTo>
                    <a:pt x="5202326" y="136017"/>
                  </a:lnTo>
                  <a:lnTo>
                    <a:pt x="5202834" y="138430"/>
                  </a:lnTo>
                  <a:lnTo>
                    <a:pt x="5203215" y="141350"/>
                  </a:lnTo>
                  <a:lnTo>
                    <a:pt x="5203469" y="144780"/>
                  </a:lnTo>
                  <a:lnTo>
                    <a:pt x="5203850" y="148209"/>
                  </a:lnTo>
                  <a:lnTo>
                    <a:pt x="5203977" y="152526"/>
                  </a:lnTo>
                  <a:lnTo>
                    <a:pt x="5203977" y="157607"/>
                  </a:lnTo>
                  <a:lnTo>
                    <a:pt x="5203977" y="163702"/>
                  </a:lnTo>
                  <a:lnTo>
                    <a:pt x="5203850" y="168656"/>
                  </a:lnTo>
                  <a:lnTo>
                    <a:pt x="5203469" y="172338"/>
                  </a:lnTo>
                  <a:lnTo>
                    <a:pt x="5203215" y="176149"/>
                  </a:lnTo>
                  <a:lnTo>
                    <a:pt x="5198643" y="185927"/>
                  </a:lnTo>
                  <a:lnTo>
                    <a:pt x="5197373" y="186689"/>
                  </a:lnTo>
                  <a:lnTo>
                    <a:pt x="5195722" y="187071"/>
                  </a:lnTo>
                  <a:lnTo>
                    <a:pt x="5193944" y="187071"/>
                  </a:lnTo>
                  <a:lnTo>
                    <a:pt x="5191912" y="187071"/>
                  </a:lnTo>
                  <a:lnTo>
                    <a:pt x="5188864" y="185927"/>
                  </a:lnTo>
                  <a:lnTo>
                    <a:pt x="5184546" y="183642"/>
                  </a:lnTo>
                  <a:lnTo>
                    <a:pt x="5180355" y="181229"/>
                  </a:lnTo>
                  <a:lnTo>
                    <a:pt x="5175021" y="178815"/>
                  </a:lnTo>
                  <a:lnTo>
                    <a:pt x="5133143" y="165893"/>
                  </a:lnTo>
                  <a:lnTo>
                    <a:pt x="5117998" y="164973"/>
                  </a:lnTo>
                  <a:lnTo>
                    <a:pt x="5110378" y="164973"/>
                  </a:lnTo>
                  <a:lnTo>
                    <a:pt x="5103774" y="165862"/>
                  </a:lnTo>
                  <a:lnTo>
                    <a:pt x="5098186" y="167386"/>
                  </a:lnTo>
                  <a:lnTo>
                    <a:pt x="5092598" y="168910"/>
                  </a:lnTo>
                  <a:lnTo>
                    <a:pt x="5088026" y="171196"/>
                  </a:lnTo>
                  <a:lnTo>
                    <a:pt x="5084470" y="174117"/>
                  </a:lnTo>
                  <a:lnTo>
                    <a:pt x="5080914" y="176911"/>
                  </a:lnTo>
                  <a:lnTo>
                    <a:pt x="5078247" y="180339"/>
                  </a:lnTo>
                  <a:lnTo>
                    <a:pt x="5076469" y="184276"/>
                  </a:lnTo>
                  <a:lnTo>
                    <a:pt x="5074691" y="188213"/>
                  </a:lnTo>
                  <a:lnTo>
                    <a:pt x="5073802" y="192405"/>
                  </a:lnTo>
                  <a:lnTo>
                    <a:pt x="5073802" y="196850"/>
                  </a:lnTo>
                  <a:lnTo>
                    <a:pt x="5073802" y="203708"/>
                  </a:lnTo>
                  <a:lnTo>
                    <a:pt x="5075834" y="209550"/>
                  </a:lnTo>
                  <a:lnTo>
                    <a:pt x="5080152" y="214249"/>
                  </a:lnTo>
                  <a:lnTo>
                    <a:pt x="5084343" y="218948"/>
                  </a:lnTo>
                  <a:lnTo>
                    <a:pt x="5120411" y="236727"/>
                  </a:lnTo>
                  <a:lnTo>
                    <a:pt x="5127080" y="239083"/>
                  </a:lnTo>
                  <a:lnTo>
                    <a:pt x="5133762" y="241569"/>
                  </a:lnTo>
                  <a:lnTo>
                    <a:pt x="5174005" y="259842"/>
                  </a:lnTo>
                  <a:lnTo>
                    <a:pt x="5207057" y="289607"/>
                  </a:lnTo>
                  <a:lnTo>
                    <a:pt x="5220338" y="328979"/>
                  </a:lnTo>
                  <a:lnTo>
                    <a:pt x="5220741" y="338836"/>
                  </a:lnTo>
                  <a:lnTo>
                    <a:pt x="5220146" y="351145"/>
                  </a:lnTo>
                  <a:lnTo>
                    <a:pt x="5205955" y="392979"/>
                  </a:lnTo>
                  <a:lnTo>
                    <a:pt x="5175146" y="422324"/>
                  </a:lnTo>
                  <a:lnTo>
                    <a:pt x="5130924" y="438644"/>
                  </a:lnTo>
                  <a:lnTo>
                    <a:pt x="5091455" y="442340"/>
                  </a:lnTo>
                  <a:lnTo>
                    <a:pt x="5083168" y="442176"/>
                  </a:lnTo>
                  <a:lnTo>
                    <a:pt x="5045100" y="436959"/>
                  </a:lnTo>
                  <a:lnTo>
                    <a:pt x="5006746" y="422910"/>
                  </a:lnTo>
                  <a:lnTo>
                    <a:pt x="5000396" y="417957"/>
                  </a:lnTo>
                  <a:lnTo>
                    <a:pt x="4997983" y="415671"/>
                  </a:lnTo>
                  <a:lnTo>
                    <a:pt x="4996078" y="411988"/>
                  </a:lnTo>
                  <a:lnTo>
                    <a:pt x="4994681" y="406908"/>
                  </a:lnTo>
                  <a:lnTo>
                    <a:pt x="4993411" y="401955"/>
                  </a:lnTo>
                  <a:lnTo>
                    <a:pt x="4992649" y="394462"/>
                  </a:lnTo>
                  <a:lnTo>
                    <a:pt x="4992649" y="384683"/>
                  </a:lnTo>
                  <a:lnTo>
                    <a:pt x="4992649" y="378206"/>
                  </a:lnTo>
                  <a:lnTo>
                    <a:pt x="4992903" y="372999"/>
                  </a:lnTo>
                  <a:lnTo>
                    <a:pt x="4993411" y="369188"/>
                  </a:lnTo>
                  <a:lnTo>
                    <a:pt x="4993792" y="365251"/>
                  </a:lnTo>
                  <a:lnTo>
                    <a:pt x="4994554" y="362076"/>
                  </a:lnTo>
                  <a:lnTo>
                    <a:pt x="4995443" y="359790"/>
                  </a:lnTo>
                  <a:lnTo>
                    <a:pt x="4996332" y="357377"/>
                  </a:lnTo>
                  <a:lnTo>
                    <a:pt x="4997348" y="355854"/>
                  </a:lnTo>
                  <a:lnTo>
                    <a:pt x="4998745" y="355092"/>
                  </a:lnTo>
                  <a:lnTo>
                    <a:pt x="5000015" y="354330"/>
                  </a:lnTo>
                  <a:lnTo>
                    <a:pt x="5001793" y="353949"/>
                  </a:lnTo>
                  <a:lnTo>
                    <a:pt x="5003698" y="353949"/>
                  </a:lnTo>
                  <a:lnTo>
                    <a:pt x="5006238" y="353949"/>
                  </a:lnTo>
                  <a:lnTo>
                    <a:pt x="5009794" y="355346"/>
                  </a:lnTo>
                  <a:lnTo>
                    <a:pt x="5014620" y="358139"/>
                  </a:lnTo>
                  <a:lnTo>
                    <a:pt x="5019446" y="360807"/>
                  </a:lnTo>
                  <a:lnTo>
                    <a:pt x="5057546" y="376682"/>
                  </a:lnTo>
                  <a:lnTo>
                    <a:pt x="5089804" y="381000"/>
                  </a:lnTo>
                  <a:lnTo>
                    <a:pt x="5097424" y="381000"/>
                  </a:lnTo>
                  <a:lnTo>
                    <a:pt x="5133111" y="365379"/>
                  </a:lnTo>
                  <a:lnTo>
                    <a:pt x="5138699" y="351282"/>
                  </a:lnTo>
                  <a:lnTo>
                    <a:pt x="5138699" y="345567"/>
                  </a:lnTo>
                  <a:lnTo>
                    <a:pt x="5138699" y="338836"/>
                  </a:lnTo>
                  <a:lnTo>
                    <a:pt x="5136667" y="333121"/>
                  </a:lnTo>
                  <a:lnTo>
                    <a:pt x="5132476" y="328295"/>
                  </a:lnTo>
                  <a:lnTo>
                    <a:pt x="5128412" y="323469"/>
                  </a:lnTo>
                  <a:lnTo>
                    <a:pt x="5122951" y="319277"/>
                  </a:lnTo>
                  <a:lnTo>
                    <a:pt x="5116093" y="315722"/>
                  </a:lnTo>
                  <a:lnTo>
                    <a:pt x="5109235" y="312165"/>
                  </a:lnTo>
                  <a:lnTo>
                    <a:pt x="5101615" y="308737"/>
                  </a:lnTo>
                  <a:lnTo>
                    <a:pt x="5092979" y="305688"/>
                  </a:lnTo>
                  <a:lnTo>
                    <a:pt x="5086476" y="303258"/>
                  </a:lnTo>
                  <a:lnTo>
                    <a:pt x="5046596" y="285791"/>
                  </a:lnTo>
                  <a:lnTo>
                    <a:pt x="5012149" y="258542"/>
                  </a:lnTo>
                  <a:lnTo>
                    <a:pt x="4995951" y="221805"/>
                  </a:lnTo>
                  <a:lnTo>
                    <a:pt x="4994427" y="202184"/>
                  </a:lnTo>
                  <a:lnTo>
                    <a:pt x="4994951" y="191710"/>
                  </a:lnTo>
                  <a:lnTo>
                    <a:pt x="5007452" y="154191"/>
                  </a:lnTo>
                  <a:lnTo>
                    <a:pt x="5035144" y="126182"/>
                  </a:lnTo>
                  <a:lnTo>
                    <a:pt x="5076836" y="109374"/>
                  </a:lnTo>
                  <a:lnTo>
                    <a:pt x="5102224" y="105858"/>
                  </a:lnTo>
                  <a:lnTo>
                    <a:pt x="5115966" y="105410"/>
                  </a:lnTo>
                  <a:close/>
                </a:path>
                <a:path w="7586345" h="556260">
                  <a:moveTo>
                    <a:pt x="3401974" y="105410"/>
                  </a:moveTo>
                  <a:lnTo>
                    <a:pt x="3452105" y="111625"/>
                  </a:lnTo>
                  <a:lnTo>
                    <a:pt x="3490287" y="129666"/>
                  </a:lnTo>
                  <a:lnTo>
                    <a:pt x="3517726" y="157329"/>
                  </a:lnTo>
                  <a:lnTo>
                    <a:pt x="3534943" y="193548"/>
                  </a:lnTo>
                  <a:lnTo>
                    <a:pt x="3542444" y="236285"/>
                  </a:lnTo>
                  <a:lnTo>
                    <a:pt x="3542944" y="251713"/>
                  </a:lnTo>
                  <a:lnTo>
                    <a:pt x="3542944" y="265175"/>
                  </a:lnTo>
                  <a:lnTo>
                    <a:pt x="3542944" y="275463"/>
                  </a:lnTo>
                  <a:lnTo>
                    <a:pt x="3540658" y="282956"/>
                  </a:lnTo>
                  <a:lnTo>
                    <a:pt x="3536086" y="287909"/>
                  </a:lnTo>
                  <a:lnTo>
                    <a:pt x="3531514" y="292862"/>
                  </a:lnTo>
                  <a:lnTo>
                    <a:pt x="3525164" y="295275"/>
                  </a:lnTo>
                  <a:lnTo>
                    <a:pt x="3517163" y="295275"/>
                  </a:lnTo>
                  <a:lnTo>
                    <a:pt x="3335299" y="295275"/>
                  </a:lnTo>
                  <a:lnTo>
                    <a:pt x="3342417" y="337448"/>
                  </a:lnTo>
                  <a:lnTo>
                    <a:pt x="3372242" y="369810"/>
                  </a:lnTo>
                  <a:lnTo>
                    <a:pt x="3416960" y="378713"/>
                  </a:lnTo>
                  <a:lnTo>
                    <a:pt x="3427676" y="378503"/>
                  </a:lnTo>
                  <a:lnTo>
                    <a:pt x="3471443" y="372125"/>
                  </a:lnTo>
                  <a:lnTo>
                    <a:pt x="3510432" y="359283"/>
                  </a:lnTo>
                  <a:lnTo>
                    <a:pt x="3514750" y="358267"/>
                  </a:lnTo>
                  <a:lnTo>
                    <a:pt x="3518179" y="358267"/>
                  </a:lnTo>
                  <a:lnTo>
                    <a:pt x="3520211" y="358267"/>
                  </a:lnTo>
                  <a:lnTo>
                    <a:pt x="3521862" y="358648"/>
                  </a:lnTo>
                  <a:lnTo>
                    <a:pt x="3523132" y="359410"/>
                  </a:lnTo>
                  <a:lnTo>
                    <a:pt x="3524529" y="360172"/>
                  </a:lnTo>
                  <a:lnTo>
                    <a:pt x="3525672" y="361569"/>
                  </a:lnTo>
                  <a:lnTo>
                    <a:pt x="3526561" y="363600"/>
                  </a:lnTo>
                  <a:lnTo>
                    <a:pt x="3527450" y="365633"/>
                  </a:lnTo>
                  <a:lnTo>
                    <a:pt x="3528085" y="368426"/>
                  </a:lnTo>
                  <a:lnTo>
                    <a:pt x="3528339" y="372110"/>
                  </a:lnTo>
                  <a:lnTo>
                    <a:pt x="3528720" y="375793"/>
                  </a:lnTo>
                  <a:lnTo>
                    <a:pt x="3528847" y="380492"/>
                  </a:lnTo>
                  <a:lnTo>
                    <a:pt x="3528847" y="386080"/>
                  </a:lnTo>
                  <a:lnTo>
                    <a:pt x="3528847" y="390906"/>
                  </a:lnTo>
                  <a:lnTo>
                    <a:pt x="3528720" y="395097"/>
                  </a:lnTo>
                  <a:lnTo>
                    <a:pt x="3528466" y="398652"/>
                  </a:lnTo>
                  <a:lnTo>
                    <a:pt x="3528339" y="402082"/>
                  </a:lnTo>
                  <a:lnTo>
                    <a:pt x="3525545" y="413638"/>
                  </a:lnTo>
                  <a:lnTo>
                    <a:pt x="3524656" y="415289"/>
                  </a:lnTo>
                  <a:lnTo>
                    <a:pt x="3523513" y="416940"/>
                  </a:lnTo>
                  <a:lnTo>
                    <a:pt x="3521989" y="418464"/>
                  </a:lnTo>
                  <a:lnTo>
                    <a:pt x="3520592" y="420115"/>
                  </a:lnTo>
                  <a:lnTo>
                    <a:pt x="3477497" y="434597"/>
                  </a:lnTo>
                  <a:lnTo>
                    <a:pt x="3430771" y="441594"/>
                  </a:lnTo>
                  <a:lnTo>
                    <a:pt x="3409340" y="442340"/>
                  </a:lnTo>
                  <a:lnTo>
                    <a:pt x="3390032" y="441702"/>
                  </a:lnTo>
                  <a:lnTo>
                    <a:pt x="3339490" y="432308"/>
                  </a:lnTo>
                  <a:lnTo>
                    <a:pt x="3300092" y="411376"/>
                  </a:lnTo>
                  <a:lnTo>
                    <a:pt x="3271894" y="378666"/>
                  </a:lnTo>
                  <a:lnTo>
                    <a:pt x="3255146" y="333980"/>
                  </a:lnTo>
                  <a:lnTo>
                    <a:pt x="3249574" y="277240"/>
                  </a:lnTo>
                  <a:lnTo>
                    <a:pt x="3250219" y="257811"/>
                  </a:lnTo>
                  <a:lnTo>
                    <a:pt x="3259988" y="205359"/>
                  </a:lnTo>
                  <a:lnTo>
                    <a:pt x="3280776" y="162871"/>
                  </a:lnTo>
                  <a:lnTo>
                    <a:pt x="3312010" y="131492"/>
                  </a:lnTo>
                  <a:lnTo>
                    <a:pt x="3352771" y="112000"/>
                  </a:lnTo>
                  <a:lnTo>
                    <a:pt x="3384636" y="106146"/>
                  </a:lnTo>
                  <a:lnTo>
                    <a:pt x="3401974" y="105410"/>
                  </a:lnTo>
                  <a:close/>
                </a:path>
                <a:path w="7586345" h="556260">
                  <a:moveTo>
                    <a:pt x="3005353" y="105410"/>
                  </a:moveTo>
                  <a:lnTo>
                    <a:pt x="3008274" y="105410"/>
                  </a:lnTo>
                  <a:lnTo>
                    <a:pt x="3011322" y="105537"/>
                  </a:lnTo>
                  <a:lnTo>
                    <a:pt x="3034436" y="110236"/>
                  </a:lnTo>
                  <a:lnTo>
                    <a:pt x="3037230" y="111251"/>
                  </a:lnTo>
                  <a:lnTo>
                    <a:pt x="3045485" y="133223"/>
                  </a:lnTo>
                  <a:lnTo>
                    <a:pt x="3045739" y="137922"/>
                  </a:lnTo>
                  <a:lnTo>
                    <a:pt x="3045866" y="144272"/>
                  </a:lnTo>
                  <a:lnTo>
                    <a:pt x="3045866" y="152273"/>
                  </a:lnTo>
                  <a:lnTo>
                    <a:pt x="3045866" y="160400"/>
                  </a:lnTo>
                  <a:lnTo>
                    <a:pt x="3043199" y="184150"/>
                  </a:lnTo>
                  <a:lnTo>
                    <a:pt x="3042310" y="187071"/>
                  </a:lnTo>
                  <a:lnTo>
                    <a:pt x="3041167" y="188975"/>
                  </a:lnTo>
                  <a:lnTo>
                    <a:pt x="3039643" y="190119"/>
                  </a:lnTo>
                  <a:lnTo>
                    <a:pt x="3038246" y="191262"/>
                  </a:lnTo>
                  <a:lnTo>
                    <a:pt x="3036341" y="191770"/>
                  </a:lnTo>
                  <a:lnTo>
                    <a:pt x="3034182" y="191770"/>
                  </a:lnTo>
                  <a:lnTo>
                    <a:pt x="3032404" y="191770"/>
                  </a:lnTo>
                  <a:lnTo>
                    <a:pt x="3030372" y="191388"/>
                  </a:lnTo>
                  <a:lnTo>
                    <a:pt x="3028086" y="190626"/>
                  </a:lnTo>
                  <a:lnTo>
                    <a:pt x="3025927" y="189864"/>
                  </a:lnTo>
                  <a:lnTo>
                    <a:pt x="3023387" y="188975"/>
                  </a:lnTo>
                  <a:lnTo>
                    <a:pt x="3020593" y="188087"/>
                  </a:lnTo>
                  <a:lnTo>
                    <a:pt x="3017799" y="187198"/>
                  </a:lnTo>
                  <a:lnTo>
                    <a:pt x="3014751" y="186436"/>
                  </a:lnTo>
                  <a:lnTo>
                    <a:pt x="3011322" y="185674"/>
                  </a:lnTo>
                  <a:lnTo>
                    <a:pt x="3008020" y="184785"/>
                  </a:lnTo>
                  <a:lnTo>
                    <a:pt x="3004337" y="184404"/>
                  </a:lnTo>
                  <a:lnTo>
                    <a:pt x="3000273" y="184404"/>
                  </a:lnTo>
                  <a:lnTo>
                    <a:pt x="2995701" y="184404"/>
                  </a:lnTo>
                  <a:lnTo>
                    <a:pt x="2971698" y="196214"/>
                  </a:lnTo>
                  <a:lnTo>
                    <a:pt x="2966618" y="200151"/>
                  </a:lnTo>
                  <a:lnTo>
                    <a:pt x="2938424" y="236982"/>
                  </a:lnTo>
                  <a:lnTo>
                    <a:pt x="2938424" y="423163"/>
                  </a:lnTo>
                  <a:lnTo>
                    <a:pt x="2938424" y="425450"/>
                  </a:lnTo>
                  <a:lnTo>
                    <a:pt x="2929534" y="433197"/>
                  </a:lnTo>
                  <a:lnTo>
                    <a:pt x="2926232" y="434339"/>
                  </a:lnTo>
                  <a:lnTo>
                    <a:pt x="2921914" y="435229"/>
                  </a:lnTo>
                  <a:lnTo>
                    <a:pt x="2916580" y="435737"/>
                  </a:lnTo>
                  <a:lnTo>
                    <a:pt x="2911246" y="436372"/>
                  </a:lnTo>
                  <a:lnTo>
                    <a:pt x="2904388" y="436625"/>
                  </a:lnTo>
                  <a:lnTo>
                    <a:pt x="2896133" y="436625"/>
                  </a:lnTo>
                  <a:lnTo>
                    <a:pt x="2887878" y="436625"/>
                  </a:lnTo>
                  <a:lnTo>
                    <a:pt x="2881147" y="436372"/>
                  </a:lnTo>
                  <a:lnTo>
                    <a:pt x="2875813" y="435737"/>
                  </a:lnTo>
                  <a:lnTo>
                    <a:pt x="2870352" y="435229"/>
                  </a:lnTo>
                  <a:lnTo>
                    <a:pt x="2866161" y="434339"/>
                  </a:lnTo>
                  <a:lnTo>
                    <a:pt x="2862859" y="433197"/>
                  </a:lnTo>
                  <a:lnTo>
                    <a:pt x="2859684" y="432181"/>
                  </a:lnTo>
                  <a:lnTo>
                    <a:pt x="2857398" y="430784"/>
                  </a:lnTo>
                  <a:lnTo>
                    <a:pt x="2856001" y="429006"/>
                  </a:lnTo>
                  <a:lnTo>
                    <a:pt x="2854604" y="427355"/>
                  </a:lnTo>
                  <a:lnTo>
                    <a:pt x="2853969" y="425450"/>
                  </a:lnTo>
                  <a:lnTo>
                    <a:pt x="2853969" y="423163"/>
                  </a:lnTo>
                  <a:lnTo>
                    <a:pt x="2853969" y="124460"/>
                  </a:lnTo>
                  <a:lnTo>
                    <a:pt x="2853969" y="122300"/>
                  </a:lnTo>
                  <a:lnTo>
                    <a:pt x="2854604" y="120269"/>
                  </a:lnTo>
                  <a:lnTo>
                    <a:pt x="2872892" y="112013"/>
                  </a:lnTo>
                  <a:lnTo>
                    <a:pt x="2877464" y="111379"/>
                  </a:lnTo>
                  <a:lnTo>
                    <a:pt x="2883179" y="111125"/>
                  </a:lnTo>
                  <a:lnTo>
                    <a:pt x="2890164" y="111125"/>
                  </a:lnTo>
                  <a:lnTo>
                    <a:pt x="2897276" y="111125"/>
                  </a:lnTo>
                  <a:lnTo>
                    <a:pt x="2903245" y="111379"/>
                  </a:lnTo>
                  <a:lnTo>
                    <a:pt x="2907944" y="112013"/>
                  </a:lnTo>
                  <a:lnTo>
                    <a:pt x="2912643" y="112522"/>
                  </a:lnTo>
                  <a:lnTo>
                    <a:pt x="2925978" y="122300"/>
                  </a:lnTo>
                  <a:lnTo>
                    <a:pt x="2925978" y="124460"/>
                  </a:lnTo>
                  <a:lnTo>
                    <a:pt x="2925978" y="161671"/>
                  </a:lnTo>
                  <a:lnTo>
                    <a:pt x="2953225" y="128895"/>
                  </a:lnTo>
                  <a:lnTo>
                    <a:pt x="2986557" y="107950"/>
                  </a:lnTo>
                  <a:lnTo>
                    <a:pt x="2999130" y="105410"/>
                  </a:lnTo>
                  <a:lnTo>
                    <a:pt x="3005353" y="105410"/>
                  </a:lnTo>
                  <a:close/>
                </a:path>
                <a:path w="7586345" h="556260">
                  <a:moveTo>
                    <a:pt x="2121814" y="105410"/>
                  </a:moveTo>
                  <a:lnTo>
                    <a:pt x="2171945" y="111625"/>
                  </a:lnTo>
                  <a:lnTo>
                    <a:pt x="2210127" y="129666"/>
                  </a:lnTo>
                  <a:lnTo>
                    <a:pt x="2237566" y="157329"/>
                  </a:lnTo>
                  <a:lnTo>
                    <a:pt x="2254783" y="193548"/>
                  </a:lnTo>
                  <a:lnTo>
                    <a:pt x="2262284" y="236285"/>
                  </a:lnTo>
                  <a:lnTo>
                    <a:pt x="2262784" y="251713"/>
                  </a:lnTo>
                  <a:lnTo>
                    <a:pt x="2262784" y="265175"/>
                  </a:lnTo>
                  <a:lnTo>
                    <a:pt x="2262784" y="275463"/>
                  </a:lnTo>
                  <a:lnTo>
                    <a:pt x="2260498" y="282956"/>
                  </a:lnTo>
                  <a:lnTo>
                    <a:pt x="2255926" y="287909"/>
                  </a:lnTo>
                  <a:lnTo>
                    <a:pt x="2251354" y="292862"/>
                  </a:lnTo>
                  <a:lnTo>
                    <a:pt x="2245004" y="295275"/>
                  </a:lnTo>
                  <a:lnTo>
                    <a:pt x="2237003" y="295275"/>
                  </a:lnTo>
                  <a:lnTo>
                    <a:pt x="2055139" y="295275"/>
                  </a:lnTo>
                  <a:lnTo>
                    <a:pt x="2062257" y="337448"/>
                  </a:lnTo>
                  <a:lnTo>
                    <a:pt x="2092082" y="369810"/>
                  </a:lnTo>
                  <a:lnTo>
                    <a:pt x="2136800" y="378713"/>
                  </a:lnTo>
                  <a:lnTo>
                    <a:pt x="2147516" y="378503"/>
                  </a:lnTo>
                  <a:lnTo>
                    <a:pt x="2191283" y="372125"/>
                  </a:lnTo>
                  <a:lnTo>
                    <a:pt x="2230272" y="359283"/>
                  </a:lnTo>
                  <a:lnTo>
                    <a:pt x="2234590" y="358267"/>
                  </a:lnTo>
                  <a:lnTo>
                    <a:pt x="2238019" y="358267"/>
                  </a:lnTo>
                  <a:lnTo>
                    <a:pt x="2240051" y="358267"/>
                  </a:lnTo>
                  <a:lnTo>
                    <a:pt x="2241702" y="358648"/>
                  </a:lnTo>
                  <a:lnTo>
                    <a:pt x="2242972" y="359410"/>
                  </a:lnTo>
                  <a:lnTo>
                    <a:pt x="2244369" y="360172"/>
                  </a:lnTo>
                  <a:lnTo>
                    <a:pt x="2245512" y="361569"/>
                  </a:lnTo>
                  <a:lnTo>
                    <a:pt x="2246401" y="363600"/>
                  </a:lnTo>
                  <a:lnTo>
                    <a:pt x="2247290" y="365633"/>
                  </a:lnTo>
                  <a:lnTo>
                    <a:pt x="2247925" y="368426"/>
                  </a:lnTo>
                  <a:lnTo>
                    <a:pt x="2248179" y="372110"/>
                  </a:lnTo>
                  <a:lnTo>
                    <a:pt x="2248560" y="375793"/>
                  </a:lnTo>
                  <a:lnTo>
                    <a:pt x="2248687" y="380492"/>
                  </a:lnTo>
                  <a:lnTo>
                    <a:pt x="2248687" y="386080"/>
                  </a:lnTo>
                  <a:lnTo>
                    <a:pt x="2248687" y="390906"/>
                  </a:lnTo>
                  <a:lnTo>
                    <a:pt x="2248560" y="395097"/>
                  </a:lnTo>
                  <a:lnTo>
                    <a:pt x="2248306" y="398652"/>
                  </a:lnTo>
                  <a:lnTo>
                    <a:pt x="2248179" y="402082"/>
                  </a:lnTo>
                  <a:lnTo>
                    <a:pt x="2245385" y="413638"/>
                  </a:lnTo>
                  <a:lnTo>
                    <a:pt x="2244496" y="415289"/>
                  </a:lnTo>
                  <a:lnTo>
                    <a:pt x="2243353" y="416940"/>
                  </a:lnTo>
                  <a:lnTo>
                    <a:pt x="2241829" y="418464"/>
                  </a:lnTo>
                  <a:lnTo>
                    <a:pt x="2240432" y="420115"/>
                  </a:lnTo>
                  <a:lnTo>
                    <a:pt x="2197337" y="434597"/>
                  </a:lnTo>
                  <a:lnTo>
                    <a:pt x="2150611" y="441594"/>
                  </a:lnTo>
                  <a:lnTo>
                    <a:pt x="2129180" y="442340"/>
                  </a:lnTo>
                  <a:lnTo>
                    <a:pt x="2109872" y="441702"/>
                  </a:lnTo>
                  <a:lnTo>
                    <a:pt x="2059330" y="432308"/>
                  </a:lnTo>
                  <a:lnTo>
                    <a:pt x="2019932" y="411376"/>
                  </a:lnTo>
                  <a:lnTo>
                    <a:pt x="1991734" y="378666"/>
                  </a:lnTo>
                  <a:lnTo>
                    <a:pt x="1974986" y="333980"/>
                  </a:lnTo>
                  <a:lnTo>
                    <a:pt x="1969414" y="277240"/>
                  </a:lnTo>
                  <a:lnTo>
                    <a:pt x="1970059" y="257811"/>
                  </a:lnTo>
                  <a:lnTo>
                    <a:pt x="1979828" y="205359"/>
                  </a:lnTo>
                  <a:lnTo>
                    <a:pt x="2000616" y="162871"/>
                  </a:lnTo>
                  <a:lnTo>
                    <a:pt x="2031850" y="131492"/>
                  </a:lnTo>
                  <a:lnTo>
                    <a:pt x="2072611" y="112000"/>
                  </a:lnTo>
                  <a:lnTo>
                    <a:pt x="2104476" y="106146"/>
                  </a:lnTo>
                  <a:lnTo>
                    <a:pt x="2121814" y="105410"/>
                  </a:lnTo>
                  <a:close/>
                </a:path>
                <a:path w="7586345" h="556260">
                  <a:moveTo>
                    <a:pt x="591718" y="105410"/>
                  </a:moveTo>
                  <a:lnTo>
                    <a:pt x="646010" y="111571"/>
                  </a:lnTo>
                  <a:lnTo>
                    <a:pt x="688286" y="129762"/>
                  </a:lnTo>
                  <a:lnTo>
                    <a:pt x="719085" y="159450"/>
                  </a:lnTo>
                  <a:lnTo>
                    <a:pt x="738784" y="200151"/>
                  </a:lnTo>
                  <a:lnTo>
                    <a:pt x="747589" y="251479"/>
                  </a:lnTo>
                  <a:lnTo>
                    <a:pt x="748182" y="270890"/>
                  </a:lnTo>
                  <a:lnTo>
                    <a:pt x="747541" y="289534"/>
                  </a:lnTo>
                  <a:lnTo>
                    <a:pt x="738022" y="340487"/>
                  </a:lnTo>
                  <a:lnTo>
                    <a:pt x="717216" y="382813"/>
                  </a:lnTo>
                  <a:lnTo>
                    <a:pt x="684587" y="414924"/>
                  </a:lnTo>
                  <a:lnTo>
                    <a:pt x="640287" y="435322"/>
                  </a:lnTo>
                  <a:lnTo>
                    <a:pt x="584352" y="442340"/>
                  </a:lnTo>
                  <a:lnTo>
                    <a:pt x="565088" y="441650"/>
                  </a:lnTo>
                  <a:lnTo>
                    <a:pt x="515010" y="431292"/>
                  </a:lnTo>
                  <a:lnTo>
                    <a:pt x="476469" y="409039"/>
                  </a:lnTo>
                  <a:lnTo>
                    <a:pt x="449240" y="375618"/>
                  </a:lnTo>
                  <a:lnTo>
                    <a:pt x="433266" y="331259"/>
                  </a:lnTo>
                  <a:lnTo>
                    <a:pt x="428015" y="276860"/>
                  </a:lnTo>
                  <a:lnTo>
                    <a:pt x="428656" y="258194"/>
                  </a:lnTo>
                  <a:lnTo>
                    <a:pt x="438175" y="207010"/>
                  </a:lnTo>
                  <a:lnTo>
                    <a:pt x="459285" y="164665"/>
                  </a:lnTo>
                  <a:lnTo>
                    <a:pt x="491864" y="132794"/>
                  </a:lnTo>
                  <a:lnTo>
                    <a:pt x="535889" y="112428"/>
                  </a:lnTo>
                  <a:lnTo>
                    <a:pt x="591718" y="105410"/>
                  </a:lnTo>
                  <a:close/>
                </a:path>
                <a:path w="7586345" h="556260">
                  <a:moveTo>
                    <a:pt x="318795" y="0"/>
                  </a:moveTo>
                  <a:lnTo>
                    <a:pt x="326415" y="0"/>
                  </a:lnTo>
                  <a:lnTo>
                    <a:pt x="332765" y="254"/>
                  </a:lnTo>
                  <a:lnTo>
                    <a:pt x="337845" y="762"/>
                  </a:lnTo>
                  <a:lnTo>
                    <a:pt x="343052" y="1397"/>
                  </a:lnTo>
                  <a:lnTo>
                    <a:pt x="346989" y="2286"/>
                  </a:lnTo>
                  <a:lnTo>
                    <a:pt x="349783" y="3683"/>
                  </a:lnTo>
                  <a:lnTo>
                    <a:pt x="352577" y="4952"/>
                  </a:lnTo>
                  <a:lnTo>
                    <a:pt x="354482" y="6476"/>
                  </a:lnTo>
                  <a:lnTo>
                    <a:pt x="355625" y="8255"/>
                  </a:lnTo>
                  <a:lnTo>
                    <a:pt x="356768" y="10160"/>
                  </a:lnTo>
                  <a:lnTo>
                    <a:pt x="357276" y="12064"/>
                  </a:lnTo>
                  <a:lnTo>
                    <a:pt x="357276" y="14350"/>
                  </a:lnTo>
                  <a:lnTo>
                    <a:pt x="357276" y="403733"/>
                  </a:lnTo>
                  <a:lnTo>
                    <a:pt x="357276" y="408939"/>
                  </a:lnTo>
                  <a:lnTo>
                    <a:pt x="356387" y="413512"/>
                  </a:lnTo>
                  <a:lnTo>
                    <a:pt x="354609" y="417575"/>
                  </a:lnTo>
                  <a:lnTo>
                    <a:pt x="352831" y="421513"/>
                  </a:lnTo>
                  <a:lnTo>
                    <a:pt x="350418" y="424942"/>
                  </a:lnTo>
                  <a:lnTo>
                    <a:pt x="347370" y="427609"/>
                  </a:lnTo>
                  <a:lnTo>
                    <a:pt x="344449" y="430275"/>
                  </a:lnTo>
                  <a:lnTo>
                    <a:pt x="340893" y="432181"/>
                  </a:lnTo>
                  <a:lnTo>
                    <a:pt x="336702" y="433450"/>
                  </a:lnTo>
                  <a:lnTo>
                    <a:pt x="332511" y="434594"/>
                  </a:lnTo>
                  <a:lnTo>
                    <a:pt x="328447" y="435229"/>
                  </a:lnTo>
                  <a:lnTo>
                    <a:pt x="324129" y="435229"/>
                  </a:lnTo>
                  <a:lnTo>
                    <a:pt x="286664" y="435229"/>
                  </a:lnTo>
                  <a:lnTo>
                    <a:pt x="278790" y="435229"/>
                  </a:lnTo>
                  <a:lnTo>
                    <a:pt x="272059" y="434467"/>
                  </a:lnTo>
                  <a:lnTo>
                    <a:pt x="266344" y="432943"/>
                  </a:lnTo>
                  <a:lnTo>
                    <a:pt x="260629" y="431419"/>
                  </a:lnTo>
                  <a:lnTo>
                    <a:pt x="233302" y="401974"/>
                  </a:lnTo>
                  <a:lnTo>
                    <a:pt x="221640" y="380364"/>
                  </a:lnTo>
                  <a:lnTo>
                    <a:pt x="113817" y="177800"/>
                  </a:lnTo>
                  <a:lnTo>
                    <a:pt x="94767" y="138684"/>
                  </a:lnTo>
                  <a:lnTo>
                    <a:pt x="77355" y="98044"/>
                  </a:lnTo>
                  <a:lnTo>
                    <a:pt x="76682" y="98044"/>
                  </a:lnTo>
                  <a:lnTo>
                    <a:pt x="78689" y="146050"/>
                  </a:lnTo>
                  <a:lnTo>
                    <a:pt x="79362" y="195452"/>
                  </a:lnTo>
                  <a:lnTo>
                    <a:pt x="79362" y="422148"/>
                  </a:lnTo>
                  <a:lnTo>
                    <a:pt x="79362" y="424434"/>
                  </a:lnTo>
                  <a:lnTo>
                    <a:pt x="71158" y="432688"/>
                  </a:lnTo>
                  <a:lnTo>
                    <a:pt x="68135" y="433959"/>
                  </a:lnTo>
                  <a:lnTo>
                    <a:pt x="64071" y="434975"/>
                  </a:lnTo>
                  <a:lnTo>
                    <a:pt x="58928" y="435610"/>
                  </a:lnTo>
                  <a:lnTo>
                    <a:pt x="53797" y="436245"/>
                  </a:lnTo>
                  <a:lnTo>
                    <a:pt x="47218" y="436625"/>
                  </a:lnTo>
                  <a:lnTo>
                    <a:pt x="39179" y="436625"/>
                  </a:lnTo>
                  <a:lnTo>
                    <a:pt x="31356" y="436625"/>
                  </a:lnTo>
                  <a:lnTo>
                    <a:pt x="7696" y="432688"/>
                  </a:lnTo>
                  <a:lnTo>
                    <a:pt x="4800" y="431546"/>
                  </a:lnTo>
                  <a:lnTo>
                    <a:pt x="2781" y="430022"/>
                  </a:lnTo>
                  <a:lnTo>
                    <a:pt x="1676" y="428244"/>
                  </a:lnTo>
                  <a:lnTo>
                    <a:pt x="558" y="426465"/>
                  </a:lnTo>
                  <a:lnTo>
                    <a:pt x="0" y="424434"/>
                  </a:lnTo>
                  <a:lnTo>
                    <a:pt x="0" y="422148"/>
                  </a:lnTo>
                  <a:lnTo>
                    <a:pt x="0" y="32765"/>
                  </a:lnTo>
                  <a:lnTo>
                    <a:pt x="0" y="22225"/>
                  </a:lnTo>
                  <a:lnTo>
                    <a:pt x="3060" y="14350"/>
                  </a:lnTo>
                  <a:lnTo>
                    <a:pt x="9207" y="9144"/>
                  </a:lnTo>
                  <a:lnTo>
                    <a:pt x="15341" y="3937"/>
                  </a:lnTo>
                  <a:lnTo>
                    <a:pt x="22885" y="1270"/>
                  </a:lnTo>
                  <a:lnTo>
                    <a:pt x="31813" y="1270"/>
                  </a:lnTo>
                  <a:lnTo>
                    <a:pt x="79019" y="1270"/>
                  </a:lnTo>
                  <a:lnTo>
                    <a:pt x="87503" y="1270"/>
                  </a:lnTo>
                  <a:lnTo>
                    <a:pt x="94653" y="2032"/>
                  </a:lnTo>
                  <a:lnTo>
                    <a:pt x="100482" y="3429"/>
                  </a:lnTo>
                  <a:lnTo>
                    <a:pt x="106197" y="4952"/>
                  </a:lnTo>
                  <a:lnTo>
                    <a:pt x="111404" y="7365"/>
                  </a:lnTo>
                  <a:lnTo>
                    <a:pt x="115976" y="10668"/>
                  </a:lnTo>
                  <a:lnTo>
                    <a:pt x="120548" y="13970"/>
                  </a:lnTo>
                  <a:lnTo>
                    <a:pt x="141249" y="46482"/>
                  </a:lnTo>
                  <a:lnTo>
                    <a:pt x="225704" y="204850"/>
                  </a:lnTo>
                  <a:lnTo>
                    <a:pt x="229397" y="212044"/>
                  </a:lnTo>
                  <a:lnTo>
                    <a:pt x="233054" y="219154"/>
                  </a:lnTo>
                  <a:lnTo>
                    <a:pt x="236687" y="226192"/>
                  </a:lnTo>
                  <a:lnTo>
                    <a:pt x="240309" y="233172"/>
                  </a:lnTo>
                  <a:lnTo>
                    <a:pt x="243829" y="240125"/>
                  </a:lnTo>
                  <a:lnTo>
                    <a:pt x="260740" y="274732"/>
                  </a:lnTo>
                  <a:lnTo>
                    <a:pt x="279552" y="315087"/>
                  </a:lnTo>
                  <a:lnTo>
                    <a:pt x="279933" y="315087"/>
                  </a:lnTo>
                  <a:lnTo>
                    <a:pt x="278409" y="266192"/>
                  </a:lnTo>
                  <a:lnTo>
                    <a:pt x="277901" y="217550"/>
                  </a:lnTo>
                  <a:lnTo>
                    <a:pt x="277901" y="14350"/>
                  </a:lnTo>
                  <a:lnTo>
                    <a:pt x="277901" y="12064"/>
                  </a:lnTo>
                  <a:lnTo>
                    <a:pt x="286664" y="3683"/>
                  </a:lnTo>
                  <a:lnTo>
                    <a:pt x="289712" y="2286"/>
                  </a:lnTo>
                  <a:lnTo>
                    <a:pt x="293903" y="1397"/>
                  </a:lnTo>
                  <a:lnTo>
                    <a:pt x="298983" y="762"/>
                  </a:lnTo>
                  <a:lnTo>
                    <a:pt x="304190" y="254"/>
                  </a:lnTo>
                  <a:lnTo>
                    <a:pt x="310794" y="0"/>
                  </a:lnTo>
                  <a:lnTo>
                    <a:pt x="318795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1512" y="2345562"/>
              <a:ext cx="107823" cy="990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8055" y="2345562"/>
              <a:ext cx="107823" cy="990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8616" y="2336926"/>
              <a:ext cx="4455160" cy="476884"/>
            </a:xfrm>
            <a:custGeom>
              <a:avLst/>
              <a:gdLst/>
              <a:ahLst/>
              <a:cxnLst/>
              <a:rect l="l" t="t" r="r" b="b"/>
              <a:pathLst>
                <a:path w="4455159" h="476885">
                  <a:moveTo>
                    <a:pt x="2228723" y="3683"/>
                  </a:moveTo>
                  <a:lnTo>
                    <a:pt x="2236978" y="3683"/>
                  </a:lnTo>
                  <a:lnTo>
                    <a:pt x="2243836" y="3937"/>
                  </a:lnTo>
                  <a:lnTo>
                    <a:pt x="2249170" y="4699"/>
                  </a:lnTo>
                  <a:lnTo>
                    <a:pt x="2254504" y="5334"/>
                  </a:lnTo>
                  <a:lnTo>
                    <a:pt x="2258822" y="6223"/>
                  </a:lnTo>
                  <a:lnTo>
                    <a:pt x="2261870" y="7493"/>
                  </a:lnTo>
                  <a:lnTo>
                    <a:pt x="2265045" y="8762"/>
                  </a:lnTo>
                  <a:lnTo>
                    <a:pt x="2267331" y="10160"/>
                  </a:lnTo>
                  <a:lnTo>
                    <a:pt x="2268601" y="12064"/>
                  </a:lnTo>
                  <a:lnTo>
                    <a:pt x="2269998" y="13843"/>
                  </a:lnTo>
                  <a:lnTo>
                    <a:pt x="2270633" y="15748"/>
                  </a:lnTo>
                  <a:lnTo>
                    <a:pt x="2270633" y="18034"/>
                  </a:lnTo>
                  <a:lnTo>
                    <a:pt x="2270633" y="457326"/>
                  </a:lnTo>
                  <a:lnTo>
                    <a:pt x="2270633" y="459867"/>
                  </a:lnTo>
                  <a:lnTo>
                    <a:pt x="2269998" y="461899"/>
                  </a:lnTo>
                  <a:lnTo>
                    <a:pt x="2268982" y="463550"/>
                  </a:lnTo>
                  <a:lnTo>
                    <a:pt x="2267839" y="465200"/>
                  </a:lnTo>
                  <a:lnTo>
                    <a:pt x="2265934" y="466598"/>
                  </a:lnTo>
                  <a:lnTo>
                    <a:pt x="2263267" y="467740"/>
                  </a:lnTo>
                  <a:lnTo>
                    <a:pt x="2260600" y="468884"/>
                  </a:lnTo>
                  <a:lnTo>
                    <a:pt x="2256917" y="469646"/>
                  </a:lnTo>
                  <a:lnTo>
                    <a:pt x="2252345" y="470153"/>
                  </a:lnTo>
                  <a:lnTo>
                    <a:pt x="2247773" y="470535"/>
                  </a:lnTo>
                  <a:lnTo>
                    <a:pt x="2242185" y="470788"/>
                  </a:lnTo>
                  <a:lnTo>
                    <a:pt x="2235454" y="470788"/>
                  </a:lnTo>
                  <a:lnTo>
                    <a:pt x="2228342" y="470788"/>
                  </a:lnTo>
                  <a:lnTo>
                    <a:pt x="2207133" y="467740"/>
                  </a:lnTo>
                  <a:lnTo>
                    <a:pt x="2204339" y="466598"/>
                  </a:lnTo>
                  <a:lnTo>
                    <a:pt x="2202307" y="465200"/>
                  </a:lnTo>
                  <a:lnTo>
                    <a:pt x="2201164" y="463550"/>
                  </a:lnTo>
                  <a:lnTo>
                    <a:pt x="2199894" y="461899"/>
                  </a:lnTo>
                  <a:lnTo>
                    <a:pt x="2199259" y="459867"/>
                  </a:lnTo>
                  <a:lnTo>
                    <a:pt x="2199259" y="457326"/>
                  </a:lnTo>
                  <a:lnTo>
                    <a:pt x="2199259" y="424180"/>
                  </a:lnTo>
                  <a:lnTo>
                    <a:pt x="2163397" y="455166"/>
                  </a:lnTo>
                  <a:lnTo>
                    <a:pt x="2124249" y="473075"/>
                  </a:lnTo>
                  <a:lnTo>
                    <a:pt x="2094864" y="476503"/>
                  </a:lnTo>
                  <a:lnTo>
                    <a:pt x="2078406" y="475670"/>
                  </a:lnTo>
                  <a:lnTo>
                    <a:pt x="2037080" y="463169"/>
                  </a:lnTo>
                  <a:lnTo>
                    <a:pt x="2006576" y="438201"/>
                  </a:lnTo>
                  <a:lnTo>
                    <a:pt x="1985692" y="403240"/>
                  </a:lnTo>
                  <a:lnTo>
                    <a:pt x="1973974" y="359991"/>
                  </a:lnTo>
                  <a:lnTo>
                    <a:pt x="1970278" y="312038"/>
                  </a:lnTo>
                  <a:lnTo>
                    <a:pt x="1970803" y="292631"/>
                  </a:lnTo>
                  <a:lnTo>
                    <a:pt x="1978787" y="240411"/>
                  </a:lnTo>
                  <a:lnTo>
                    <a:pt x="1995985" y="197941"/>
                  </a:lnTo>
                  <a:lnTo>
                    <a:pt x="2022173" y="166290"/>
                  </a:lnTo>
                  <a:lnTo>
                    <a:pt x="2057239" y="146377"/>
                  </a:lnTo>
                  <a:lnTo>
                    <a:pt x="2100834" y="139573"/>
                  </a:lnTo>
                  <a:lnTo>
                    <a:pt x="2113101" y="140215"/>
                  </a:lnTo>
                  <a:lnTo>
                    <a:pt x="2156596" y="155525"/>
                  </a:lnTo>
                  <a:lnTo>
                    <a:pt x="2186940" y="179832"/>
                  </a:lnTo>
                  <a:lnTo>
                    <a:pt x="2186940" y="18034"/>
                  </a:lnTo>
                  <a:lnTo>
                    <a:pt x="2186940" y="15748"/>
                  </a:lnTo>
                  <a:lnTo>
                    <a:pt x="2187575" y="13843"/>
                  </a:lnTo>
                  <a:lnTo>
                    <a:pt x="2188718" y="12064"/>
                  </a:lnTo>
                  <a:lnTo>
                    <a:pt x="2189988" y="10160"/>
                  </a:lnTo>
                  <a:lnTo>
                    <a:pt x="2192147" y="8762"/>
                  </a:lnTo>
                  <a:lnTo>
                    <a:pt x="2195449" y="7493"/>
                  </a:lnTo>
                  <a:lnTo>
                    <a:pt x="2198624" y="6223"/>
                  </a:lnTo>
                  <a:lnTo>
                    <a:pt x="2202942" y="5334"/>
                  </a:lnTo>
                  <a:lnTo>
                    <a:pt x="2208276" y="4699"/>
                  </a:lnTo>
                  <a:lnTo>
                    <a:pt x="2213737" y="3937"/>
                  </a:lnTo>
                  <a:lnTo>
                    <a:pt x="2220468" y="3683"/>
                  </a:lnTo>
                  <a:lnTo>
                    <a:pt x="2228723" y="3683"/>
                  </a:lnTo>
                  <a:close/>
                </a:path>
                <a:path w="4455159" h="476885">
                  <a:moveTo>
                    <a:pt x="4196588" y="2667"/>
                  </a:moveTo>
                  <a:lnTo>
                    <a:pt x="4204843" y="2667"/>
                  </a:lnTo>
                  <a:lnTo>
                    <a:pt x="4211701" y="2921"/>
                  </a:lnTo>
                  <a:lnTo>
                    <a:pt x="4217035" y="3683"/>
                  </a:lnTo>
                  <a:lnTo>
                    <a:pt x="4222369" y="4318"/>
                  </a:lnTo>
                  <a:lnTo>
                    <a:pt x="4238879" y="14732"/>
                  </a:lnTo>
                  <a:lnTo>
                    <a:pt x="4238879" y="17018"/>
                  </a:lnTo>
                  <a:lnTo>
                    <a:pt x="4238879" y="182118"/>
                  </a:lnTo>
                  <a:lnTo>
                    <a:pt x="4273026" y="155368"/>
                  </a:lnTo>
                  <a:lnTo>
                    <a:pt x="4313934" y="140912"/>
                  </a:lnTo>
                  <a:lnTo>
                    <a:pt x="4333240" y="139573"/>
                  </a:lnTo>
                  <a:lnTo>
                    <a:pt x="4349192" y="140404"/>
                  </a:lnTo>
                  <a:lnTo>
                    <a:pt x="4389501" y="152781"/>
                  </a:lnTo>
                  <a:lnTo>
                    <a:pt x="4419361" y="177819"/>
                  </a:lnTo>
                  <a:lnTo>
                    <a:pt x="4439777" y="212788"/>
                  </a:lnTo>
                  <a:lnTo>
                    <a:pt x="4451355" y="256085"/>
                  </a:lnTo>
                  <a:lnTo>
                    <a:pt x="4455160" y="304038"/>
                  </a:lnTo>
                  <a:lnTo>
                    <a:pt x="4454612" y="323445"/>
                  </a:lnTo>
                  <a:lnTo>
                    <a:pt x="4446397" y="375665"/>
                  </a:lnTo>
                  <a:lnTo>
                    <a:pt x="4429091" y="418082"/>
                  </a:lnTo>
                  <a:lnTo>
                    <a:pt x="4403090" y="449738"/>
                  </a:lnTo>
                  <a:lnTo>
                    <a:pt x="4368585" y="469699"/>
                  </a:lnTo>
                  <a:lnTo>
                    <a:pt x="4326509" y="476503"/>
                  </a:lnTo>
                  <a:lnTo>
                    <a:pt x="4319123" y="476315"/>
                  </a:lnTo>
                  <a:lnTo>
                    <a:pt x="4279528" y="467367"/>
                  </a:lnTo>
                  <a:lnTo>
                    <a:pt x="4244220" y="443212"/>
                  </a:lnTo>
                  <a:lnTo>
                    <a:pt x="4226433" y="424942"/>
                  </a:lnTo>
                  <a:lnTo>
                    <a:pt x="4226433" y="457326"/>
                  </a:lnTo>
                  <a:lnTo>
                    <a:pt x="4226433" y="459867"/>
                  </a:lnTo>
                  <a:lnTo>
                    <a:pt x="4225798" y="461899"/>
                  </a:lnTo>
                  <a:lnTo>
                    <a:pt x="4224655" y="463550"/>
                  </a:lnTo>
                  <a:lnTo>
                    <a:pt x="4223385" y="465200"/>
                  </a:lnTo>
                  <a:lnTo>
                    <a:pt x="4221353" y="466598"/>
                  </a:lnTo>
                  <a:lnTo>
                    <a:pt x="4218559" y="467740"/>
                  </a:lnTo>
                  <a:lnTo>
                    <a:pt x="4215765" y="468884"/>
                  </a:lnTo>
                  <a:lnTo>
                    <a:pt x="4212082" y="469646"/>
                  </a:lnTo>
                  <a:lnTo>
                    <a:pt x="4207383" y="470153"/>
                  </a:lnTo>
                  <a:lnTo>
                    <a:pt x="4202684" y="470535"/>
                  </a:lnTo>
                  <a:lnTo>
                    <a:pt x="4196969" y="470788"/>
                  </a:lnTo>
                  <a:lnTo>
                    <a:pt x="4190238" y="470788"/>
                  </a:lnTo>
                  <a:lnTo>
                    <a:pt x="4183380" y="470788"/>
                  </a:lnTo>
                  <a:lnTo>
                    <a:pt x="4162043" y="467740"/>
                  </a:lnTo>
                  <a:lnTo>
                    <a:pt x="4159250" y="466598"/>
                  </a:lnTo>
                  <a:lnTo>
                    <a:pt x="4157217" y="465200"/>
                  </a:lnTo>
                  <a:lnTo>
                    <a:pt x="4156075" y="463550"/>
                  </a:lnTo>
                  <a:lnTo>
                    <a:pt x="4155059" y="461899"/>
                  </a:lnTo>
                  <a:lnTo>
                    <a:pt x="4154424" y="459867"/>
                  </a:lnTo>
                  <a:lnTo>
                    <a:pt x="4154424" y="457326"/>
                  </a:lnTo>
                  <a:lnTo>
                    <a:pt x="4154424" y="17018"/>
                  </a:lnTo>
                  <a:lnTo>
                    <a:pt x="4154424" y="14732"/>
                  </a:lnTo>
                  <a:lnTo>
                    <a:pt x="4155059" y="12826"/>
                  </a:lnTo>
                  <a:lnTo>
                    <a:pt x="4156456" y="11049"/>
                  </a:lnTo>
                  <a:lnTo>
                    <a:pt x="4157853" y="9271"/>
                  </a:lnTo>
                  <a:lnTo>
                    <a:pt x="4176267" y="3683"/>
                  </a:lnTo>
                  <a:lnTo>
                    <a:pt x="4181602" y="2921"/>
                  </a:lnTo>
                  <a:lnTo>
                    <a:pt x="4188333" y="2667"/>
                  </a:lnTo>
                  <a:lnTo>
                    <a:pt x="4196588" y="2667"/>
                  </a:lnTo>
                  <a:close/>
                </a:path>
                <a:path w="4455159" h="476885">
                  <a:moveTo>
                    <a:pt x="1380236" y="2667"/>
                  </a:moveTo>
                  <a:lnTo>
                    <a:pt x="1388491" y="2667"/>
                  </a:lnTo>
                  <a:lnTo>
                    <a:pt x="1395349" y="2921"/>
                  </a:lnTo>
                  <a:lnTo>
                    <a:pt x="1400683" y="3683"/>
                  </a:lnTo>
                  <a:lnTo>
                    <a:pt x="1406017" y="4318"/>
                  </a:lnTo>
                  <a:lnTo>
                    <a:pt x="1422527" y="14732"/>
                  </a:lnTo>
                  <a:lnTo>
                    <a:pt x="1422527" y="17018"/>
                  </a:lnTo>
                  <a:lnTo>
                    <a:pt x="1422527" y="457326"/>
                  </a:lnTo>
                  <a:lnTo>
                    <a:pt x="1422527" y="459613"/>
                  </a:lnTo>
                  <a:lnTo>
                    <a:pt x="1421764" y="461518"/>
                  </a:lnTo>
                  <a:lnTo>
                    <a:pt x="1420495" y="463169"/>
                  </a:lnTo>
                  <a:lnTo>
                    <a:pt x="1419098" y="464947"/>
                  </a:lnTo>
                  <a:lnTo>
                    <a:pt x="1416812" y="466344"/>
                  </a:lnTo>
                  <a:lnTo>
                    <a:pt x="1413637" y="467360"/>
                  </a:lnTo>
                  <a:lnTo>
                    <a:pt x="1410335" y="468502"/>
                  </a:lnTo>
                  <a:lnTo>
                    <a:pt x="1406017" y="469392"/>
                  </a:lnTo>
                  <a:lnTo>
                    <a:pt x="1400683" y="469900"/>
                  </a:lnTo>
                  <a:lnTo>
                    <a:pt x="1395349" y="470535"/>
                  </a:lnTo>
                  <a:lnTo>
                    <a:pt x="1388491" y="470788"/>
                  </a:lnTo>
                  <a:lnTo>
                    <a:pt x="1380236" y="470788"/>
                  </a:lnTo>
                  <a:lnTo>
                    <a:pt x="1371981" y="470788"/>
                  </a:lnTo>
                  <a:lnTo>
                    <a:pt x="1365250" y="470535"/>
                  </a:lnTo>
                  <a:lnTo>
                    <a:pt x="1359916" y="469900"/>
                  </a:lnTo>
                  <a:lnTo>
                    <a:pt x="1354455" y="469392"/>
                  </a:lnTo>
                  <a:lnTo>
                    <a:pt x="1350264" y="468502"/>
                  </a:lnTo>
                  <a:lnTo>
                    <a:pt x="1346962" y="467360"/>
                  </a:lnTo>
                  <a:lnTo>
                    <a:pt x="1343787" y="466344"/>
                  </a:lnTo>
                  <a:lnTo>
                    <a:pt x="1341501" y="464947"/>
                  </a:lnTo>
                  <a:lnTo>
                    <a:pt x="1340104" y="463169"/>
                  </a:lnTo>
                  <a:lnTo>
                    <a:pt x="1338707" y="461518"/>
                  </a:lnTo>
                  <a:lnTo>
                    <a:pt x="1338072" y="459613"/>
                  </a:lnTo>
                  <a:lnTo>
                    <a:pt x="1338072" y="457326"/>
                  </a:lnTo>
                  <a:lnTo>
                    <a:pt x="1338072" y="17018"/>
                  </a:lnTo>
                  <a:lnTo>
                    <a:pt x="1338072" y="14732"/>
                  </a:lnTo>
                  <a:lnTo>
                    <a:pt x="1338707" y="12826"/>
                  </a:lnTo>
                  <a:lnTo>
                    <a:pt x="1340104" y="11049"/>
                  </a:lnTo>
                  <a:lnTo>
                    <a:pt x="1341501" y="9271"/>
                  </a:lnTo>
                  <a:lnTo>
                    <a:pt x="1359916" y="3683"/>
                  </a:lnTo>
                  <a:lnTo>
                    <a:pt x="1365250" y="2921"/>
                  </a:lnTo>
                  <a:lnTo>
                    <a:pt x="1371981" y="2667"/>
                  </a:lnTo>
                  <a:lnTo>
                    <a:pt x="1380236" y="2667"/>
                  </a:lnTo>
                  <a:close/>
                </a:path>
                <a:path w="4455159" h="476885">
                  <a:moveTo>
                    <a:pt x="42163" y="2667"/>
                  </a:moveTo>
                  <a:lnTo>
                    <a:pt x="50419" y="2667"/>
                  </a:lnTo>
                  <a:lnTo>
                    <a:pt x="57276" y="2921"/>
                  </a:lnTo>
                  <a:lnTo>
                    <a:pt x="62611" y="3683"/>
                  </a:lnTo>
                  <a:lnTo>
                    <a:pt x="67945" y="4318"/>
                  </a:lnTo>
                  <a:lnTo>
                    <a:pt x="84455" y="14732"/>
                  </a:lnTo>
                  <a:lnTo>
                    <a:pt x="84455" y="17018"/>
                  </a:lnTo>
                  <a:lnTo>
                    <a:pt x="84455" y="182118"/>
                  </a:lnTo>
                  <a:lnTo>
                    <a:pt x="118602" y="155368"/>
                  </a:lnTo>
                  <a:lnTo>
                    <a:pt x="159510" y="140912"/>
                  </a:lnTo>
                  <a:lnTo>
                    <a:pt x="178816" y="139573"/>
                  </a:lnTo>
                  <a:lnTo>
                    <a:pt x="194768" y="140404"/>
                  </a:lnTo>
                  <a:lnTo>
                    <a:pt x="235076" y="152781"/>
                  </a:lnTo>
                  <a:lnTo>
                    <a:pt x="264937" y="177819"/>
                  </a:lnTo>
                  <a:lnTo>
                    <a:pt x="285353" y="212788"/>
                  </a:lnTo>
                  <a:lnTo>
                    <a:pt x="296931" y="256085"/>
                  </a:lnTo>
                  <a:lnTo>
                    <a:pt x="300736" y="304038"/>
                  </a:lnTo>
                  <a:lnTo>
                    <a:pt x="300188" y="323445"/>
                  </a:lnTo>
                  <a:lnTo>
                    <a:pt x="291973" y="375665"/>
                  </a:lnTo>
                  <a:lnTo>
                    <a:pt x="274667" y="418082"/>
                  </a:lnTo>
                  <a:lnTo>
                    <a:pt x="248666" y="449738"/>
                  </a:lnTo>
                  <a:lnTo>
                    <a:pt x="214161" y="469699"/>
                  </a:lnTo>
                  <a:lnTo>
                    <a:pt x="172085" y="476503"/>
                  </a:lnTo>
                  <a:lnTo>
                    <a:pt x="164699" y="476315"/>
                  </a:lnTo>
                  <a:lnTo>
                    <a:pt x="125104" y="467367"/>
                  </a:lnTo>
                  <a:lnTo>
                    <a:pt x="89796" y="443212"/>
                  </a:lnTo>
                  <a:lnTo>
                    <a:pt x="72009" y="424942"/>
                  </a:lnTo>
                  <a:lnTo>
                    <a:pt x="72009" y="457326"/>
                  </a:lnTo>
                  <a:lnTo>
                    <a:pt x="72009" y="459867"/>
                  </a:lnTo>
                  <a:lnTo>
                    <a:pt x="71374" y="461899"/>
                  </a:lnTo>
                  <a:lnTo>
                    <a:pt x="70231" y="463550"/>
                  </a:lnTo>
                  <a:lnTo>
                    <a:pt x="68961" y="465200"/>
                  </a:lnTo>
                  <a:lnTo>
                    <a:pt x="66929" y="466598"/>
                  </a:lnTo>
                  <a:lnTo>
                    <a:pt x="64135" y="467740"/>
                  </a:lnTo>
                  <a:lnTo>
                    <a:pt x="61341" y="468884"/>
                  </a:lnTo>
                  <a:lnTo>
                    <a:pt x="57658" y="469646"/>
                  </a:lnTo>
                  <a:lnTo>
                    <a:pt x="52959" y="470153"/>
                  </a:lnTo>
                  <a:lnTo>
                    <a:pt x="48260" y="470535"/>
                  </a:lnTo>
                  <a:lnTo>
                    <a:pt x="42545" y="470788"/>
                  </a:lnTo>
                  <a:lnTo>
                    <a:pt x="35813" y="470788"/>
                  </a:lnTo>
                  <a:lnTo>
                    <a:pt x="28956" y="470788"/>
                  </a:lnTo>
                  <a:lnTo>
                    <a:pt x="7620" y="467740"/>
                  </a:lnTo>
                  <a:lnTo>
                    <a:pt x="4825" y="466598"/>
                  </a:lnTo>
                  <a:lnTo>
                    <a:pt x="2794" y="465200"/>
                  </a:lnTo>
                  <a:lnTo>
                    <a:pt x="1650" y="463550"/>
                  </a:lnTo>
                  <a:lnTo>
                    <a:pt x="635" y="461899"/>
                  </a:lnTo>
                  <a:lnTo>
                    <a:pt x="0" y="459867"/>
                  </a:lnTo>
                  <a:lnTo>
                    <a:pt x="0" y="457326"/>
                  </a:lnTo>
                  <a:lnTo>
                    <a:pt x="0" y="17018"/>
                  </a:lnTo>
                  <a:lnTo>
                    <a:pt x="0" y="14732"/>
                  </a:lnTo>
                  <a:lnTo>
                    <a:pt x="635" y="12826"/>
                  </a:lnTo>
                  <a:lnTo>
                    <a:pt x="2032" y="11049"/>
                  </a:lnTo>
                  <a:lnTo>
                    <a:pt x="3429" y="9271"/>
                  </a:lnTo>
                  <a:lnTo>
                    <a:pt x="21844" y="3683"/>
                  </a:lnTo>
                  <a:lnTo>
                    <a:pt x="27178" y="2921"/>
                  </a:lnTo>
                  <a:lnTo>
                    <a:pt x="33909" y="2667"/>
                  </a:lnTo>
                  <a:lnTo>
                    <a:pt x="42163" y="2667"/>
                  </a:lnTo>
                  <a:close/>
                </a:path>
                <a:path w="4455159" h="476885">
                  <a:moveTo>
                    <a:pt x="1242949" y="0"/>
                  </a:moveTo>
                  <a:lnTo>
                    <a:pt x="1251585" y="0"/>
                  </a:lnTo>
                  <a:lnTo>
                    <a:pt x="1259839" y="635"/>
                  </a:lnTo>
                  <a:lnTo>
                    <a:pt x="1267714" y="2159"/>
                  </a:lnTo>
                  <a:lnTo>
                    <a:pt x="1275461" y="3556"/>
                  </a:lnTo>
                  <a:lnTo>
                    <a:pt x="1281684" y="5080"/>
                  </a:lnTo>
                  <a:lnTo>
                    <a:pt x="1286129" y="6858"/>
                  </a:lnTo>
                  <a:lnTo>
                    <a:pt x="1290574" y="8509"/>
                  </a:lnTo>
                  <a:lnTo>
                    <a:pt x="1293622" y="10033"/>
                  </a:lnTo>
                  <a:lnTo>
                    <a:pt x="1295146" y="11557"/>
                  </a:lnTo>
                  <a:lnTo>
                    <a:pt x="1296670" y="12953"/>
                  </a:lnTo>
                  <a:lnTo>
                    <a:pt x="1301877" y="38353"/>
                  </a:lnTo>
                  <a:lnTo>
                    <a:pt x="1301877" y="44831"/>
                  </a:lnTo>
                  <a:lnTo>
                    <a:pt x="1301877" y="51308"/>
                  </a:lnTo>
                  <a:lnTo>
                    <a:pt x="1296162" y="73787"/>
                  </a:lnTo>
                  <a:lnTo>
                    <a:pt x="1295019" y="74549"/>
                  </a:lnTo>
                  <a:lnTo>
                    <a:pt x="1293749" y="74930"/>
                  </a:lnTo>
                  <a:lnTo>
                    <a:pt x="1292479" y="74930"/>
                  </a:lnTo>
                  <a:lnTo>
                    <a:pt x="1290955" y="74930"/>
                  </a:lnTo>
                  <a:lnTo>
                    <a:pt x="1289177" y="74549"/>
                  </a:lnTo>
                  <a:lnTo>
                    <a:pt x="1287272" y="73787"/>
                  </a:lnTo>
                  <a:lnTo>
                    <a:pt x="1285367" y="73025"/>
                  </a:lnTo>
                  <a:lnTo>
                    <a:pt x="1283081" y="72136"/>
                  </a:lnTo>
                  <a:lnTo>
                    <a:pt x="1280287" y="71247"/>
                  </a:lnTo>
                  <a:lnTo>
                    <a:pt x="1277493" y="70358"/>
                  </a:lnTo>
                  <a:lnTo>
                    <a:pt x="1274191" y="69596"/>
                  </a:lnTo>
                  <a:lnTo>
                    <a:pt x="1270381" y="68707"/>
                  </a:lnTo>
                  <a:lnTo>
                    <a:pt x="1266571" y="67945"/>
                  </a:lnTo>
                  <a:lnTo>
                    <a:pt x="1262126" y="67563"/>
                  </a:lnTo>
                  <a:lnTo>
                    <a:pt x="1256919" y="67563"/>
                  </a:lnTo>
                  <a:lnTo>
                    <a:pt x="1250950" y="67563"/>
                  </a:lnTo>
                  <a:lnTo>
                    <a:pt x="1230503" y="79501"/>
                  </a:lnTo>
                  <a:lnTo>
                    <a:pt x="1227582" y="83565"/>
                  </a:lnTo>
                  <a:lnTo>
                    <a:pt x="1225550" y="89026"/>
                  </a:lnTo>
                  <a:lnTo>
                    <a:pt x="1224153" y="95503"/>
                  </a:lnTo>
                  <a:lnTo>
                    <a:pt x="1222883" y="102108"/>
                  </a:lnTo>
                  <a:lnTo>
                    <a:pt x="1222121" y="110236"/>
                  </a:lnTo>
                  <a:lnTo>
                    <a:pt x="1222121" y="119887"/>
                  </a:lnTo>
                  <a:lnTo>
                    <a:pt x="1222121" y="147320"/>
                  </a:lnTo>
                  <a:lnTo>
                    <a:pt x="1276731" y="147320"/>
                  </a:lnTo>
                  <a:lnTo>
                    <a:pt x="1278763" y="147320"/>
                  </a:lnTo>
                  <a:lnTo>
                    <a:pt x="1280541" y="147827"/>
                  </a:lnTo>
                  <a:lnTo>
                    <a:pt x="1282319" y="148971"/>
                  </a:lnTo>
                  <a:lnTo>
                    <a:pt x="1283970" y="150113"/>
                  </a:lnTo>
                  <a:lnTo>
                    <a:pt x="1285367" y="151892"/>
                  </a:lnTo>
                  <a:lnTo>
                    <a:pt x="1286383" y="154432"/>
                  </a:lnTo>
                  <a:lnTo>
                    <a:pt x="1287526" y="157099"/>
                  </a:lnTo>
                  <a:lnTo>
                    <a:pt x="1288414" y="160527"/>
                  </a:lnTo>
                  <a:lnTo>
                    <a:pt x="1288923" y="164973"/>
                  </a:lnTo>
                  <a:lnTo>
                    <a:pt x="1289558" y="169545"/>
                  </a:lnTo>
                  <a:lnTo>
                    <a:pt x="1289812" y="175006"/>
                  </a:lnTo>
                  <a:lnTo>
                    <a:pt x="1289812" y="181483"/>
                  </a:lnTo>
                  <a:lnTo>
                    <a:pt x="1280922" y="215646"/>
                  </a:lnTo>
                  <a:lnTo>
                    <a:pt x="1276731" y="215646"/>
                  </a:lnTo>
                  <a:lnTo>
                    <a:pt x="1222121" y="215646"/>
                  </a:lnTo>
                  <a:lnTo>
                    <a:pt x="1222121" y="457326"/>
                  </a:lnTo>
                  <a:lnTo>
                    <a:pt x="1222121" y="459613"/>
                  </a:lnTo>
                  <a:lnTo>
                    <a:pt x="1221486" y="461518"/>
                  </a:lnTo>
                  <a:lnTo>
                    <a:pt x="1220089" y="463169"/>
                  </a:lnTo>
                  <a:lnTo>
                    <a:pt x="1218819" y="464947"/>
                  </a:lnTo>
                  <a:lnTo>
                    <a:pt x="1216533" y="466344"/>
                  </a:lnTo>
                  <a:lnTo>
                    <a:pt x="1213485" y="467360"/>
                  </a:lnTo>
                  <a:lnTo>
                    <a:pt x="1210310" y="468502"/>
                  </a:lnTo>
                  <a:lnTo>
                    <a:pt x="1205992" y="469392"/>
                  </a:lnTo>
                  <a:lnTo>
                    <a:pt x="1200404" y="469900"/>
                  </a:lnTo>
                  <a:lnTo>
                    <a:pt x="1194816" y="470535"/>
                  </a:lnTo>
                  <a:lnTo>
                    <a:pt x="1187958" y="470788"/>
                  </a:lnTo>
                  <a:lnTo>
                    <a:pt x="1179957" y="470788"/>
                  </a:lnTo>
                  <a:lnTo>
                    <a:pt x="1171956" y="470788"/>
                  </a:lnTo>
                  <a:lnTo>
                    <a:pt x="1165225" y="470535"/>
                  </a:lnTo>
                  <a:lnTo>
                    <a:pt x="1159637" y="469900"/>
                  </a:lnTo>
                  <a:lnTo>
                    <a:pt x="1154176" y="469392"/>
                  </a:lnTo>
                  <a:lnTo>
                    <a:pt x="1149858" y="468502"/>
                  </a:lnTo>
                  <a:lnTo>
                    <a:pt x="1146683" y="467360"/>
                  </a:lnTo>
                  <a:lnTo>
                    <a:pt x="1143381" y="466344"/>
                  </a:lnTo>
                  <a:lnTo>
                    <a:pt x="1141222" y="464947"/>
                  </a:lnTo>
                  <a:lnTo>
                    <a:pt x="1139952" y="463169"/>
                  </a:lnTo>
                  <a:lnTo>
                    <a:pt x="1138682" y="461518"/>
                  </a:lnTo>
                  <a:lnTo>
                    <a:pt x="1138047" y="459613"/>
                  </a:lnTo>
                  <a:lnTo>
                    <a:pt x="1138047" y="457326"/>
                  </a:lnTo>
                  <a:lnTo>
                    <a:pt x="1138047" y="215646"/>
                  </a:lnTo>
                  <a:lnTo>
                    <a:pt x="1100582" y="215646"/>
                  </a:lnTo>
                  <a:lnTo>
                    <a:pt x="1096391" y="215646"/>
                  </a:lnTo>
                  <a:lnTo>
                    <a:pt x="1093216" y="212978"/>
                  </a:lnTo>
                  <a:lnTo>
                    <a:pt x="1087882" y="181483"/>
                  </a:lnTo>
                  <a:lnTo>
                    <a:pt x="1087882" y="175006"/>
                  </a:lnTo>
                  <a:lnTo>
                    <a:pt x="1088136" y="169545"/>
                  </a:lnTo>
                  <a:lnTo>
                    <a:pt x="1088771" y="164973"/>
                  </a:lnTo>
                  <a:lnTo>
                    <a:pt x="1089279" y="160527"/>
                  </a:lnTo>
                  <a:lnTo>
                    <a:pt x="1095121" y="148971"/>
                  </a:lnTo>
                  <a:lnTo>
                    <a:pt x="1096772" y="147827"/>
                  </a:lnTo>
                  <a:lnTo>
                    <a:pt x="1098677" y="147320"/>
                  </a:lnTo>
                  <a:lnTo>
                    <a:pt x="1100963" y="147320"/>
                  </a:lnTo>
                  <a:lnTo>
                    <a:pt x="1138047" y="147320"/>
                  </a:lnTo>
                  <a:lnTo>
                    <a:pt x="1138047" y="122174"/>
                  </a:lnTo>
                  <a:lnTo>
                    <a:pt x="1138428" y="107408"/>
                  </a:lnTo>
                  <a:lnTo>
                    <a:pt x="1144143" y="68707"/>
                  </a:lnTo>
                  <a:lnTo>
                    <a:pt x="1163066" y="30607"/>
                  </a:lnTo>
                  <a:lnTo>
                    <a:pt x="1195832" y="7620"/>
                  </a:lnTo>
                  <a:lnTo>
                    <a:pt x="1229800" y="476"/>
                  </a:lnTo>
                  <a:lnTo>
                    <a:pt x="1242949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45058" y="3154552"/>
            <a:ext cx="8216265" cy="601345"/>
            <a:chOff x="845058" y="3154552"/>
            <a:chExt cx="8216265" cy="601345"/>
          </a:xfrm>
        </p:grpSpPr>
        <p:sp>
          <p:nvSpPr>
            <p:cNvPr id="23" name="object 23"/>
            <p:cNvSpPr/>
            <p:nvPr/>
          </p:nvSpPr>
          <p:spPr>
            <a:xfrm>
              <a:off x="874839" y="3159886"/>
              <a:ext cx="8170939" cy="5902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8605" y="3485006"/>
              <a:ext cx="118490" cy="970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6961" y="3485006"/>
              <a:ext cx="118490" cy="970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3081" y="3485006"/>
              <a:ext cx="118491" cy="970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86604" y="3366134"/>
              <a:ext cx="139573" cy="203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0497" y="3365500"/>
              <a:ext cx="141605" cy="204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0976" y="3353688"/>
              <a:ext cx="136651" cy="867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8316" y="3360800"/>
              <a:ext cx="157353" cy="2136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6909" y="3299459"/>
              <a:ext cx="5829300" cy="337185"/>
            </a:xfrm>
            <a:custGeom>
              <a:avLst/>
              <a:gdLst/>
              <a:ahLst/>
              <a:cxnLst/>
              <a:rect l="l" t="t" r="r" b="b"/>
              <a:pathLst>
                <a:path w="5829300" h="337185">
                  <a:moveTo>
                    <a:pt x="1700022" y="5714"/>
                  </a:moveTo>
                  <a:lnTo>
                    <a:pt x="1708277" y="5714"/>
                  </a:lnTo>
                  <a:lnTo>
                    <a:pt x="1715135" y="6095"/>
                  </a:lnTo>
                  <a:lnTo>
                    <a:pt x="1720468" y="6730"/>
                  </a:lnTo>
                  <a:lnTo>
                    <a:pt x="1725802" y="7365"/>
                  </a:lnTo>
                  <a:lnTo>
                    <a:pt x="1742313" y="17525"/>
                  </a:lnTo>
                  <a:lnTo>
                    <a:pt x="1742313" y="19812"/>
                  </a:lnTo>
                  <a:lnTo>
                    <a:pt x="1742313" y="317753"/>
                  </a:lnTo>
                  <a:lnTo>
                    <a:pt x="1742313" y="320039"/>
                  </a:lnTo>
                  <a:lnTo>
                    <a:pt x="1741551" y="321944"/>
                  </a:lnTo>
                  <a:lnTo>
                    <a:pt x="1740280" y="323595"/>
                  </a:lnTo>
                  <a:lnTo>
                    <a:pt x="1738884" y="325373"/>
                  </a:lnTo>
                  <a:lnTo>
                    <a:pt x="1736598" y="326770"/>
                  </a:lnTo>
                  <a:lnTo>
                    <a:pt x="1733423" y="327787"/>
                  </a:lnTo>
                  <a:lnTo>
                    <a:pt x="1730120" y="328929"/>
                  </a:lnTo>
                  <a:lnTo>
                    <a:pt x="1725802" y="329819"/>
                  </a:lnTo>
                  <a:lnTo>
                    <a:pt x="1720468" y="330326"/>
                  </a:lnTo>
                  <a:lnTo>
                    <a:pt x="1715135" y="330962"/>
                  </a:lnTo>
                  <a:lnTo>
                    <a:pt x="1708277" y="331215"/>
                  </a:lnTo>
                  <a:lnTo>
                    <a:pt x="1700022" y="331215"/>
                  </a:lnTo>
                  <a:lnTo>
                    <a:pt x="1691766" y="331215"/>
                  </a:lnTo>
                  <a:lnTo>
                    <a:pt x="1685036" y="330962"/>
                  </a:lnTo>
                  <a:lnTo>
                    <a:pt x="1679702" y="330326"/>
                  </a:lnTo>
                  <a:lnTo>
                    <a:pt x="1674240" y="329819"/>
                  </a:lnTo>
                  <a:lnTo>
                    <a:pt x="1670050" y="328929"/>
                  </a:lnTo>
                  <a:lnTo>
                    <a:pt x="1666748" y="327787"/>
                  </a:lnTo>
                  <a:lnTo>
                    <a:pt x="1663573" y="326770"/>
                  </a:lnTo>
                  <a:lnTo>
                    <a:pt x="1661287" y="325373"/>
                  </a:lnTo>
                  <a:lnTo>
                    <a:pt x="1659889" y="323595"/>
                  </a:lnTo>
                  <a:lnTo>
                    <a:pt x="1658492" y="321944"/>
                  </a:lnTo>
                  <a:lnTo>
                    <a:pt x="1657857" y="320039"/>
                  </a:lnTo>
                  <a:lnTo>
                    <a:pt x="1657857" y="317753"/>
                  </a:lnTo>
                  <a:lnTo>
                    <a:pt x="1657857" y="19812"/>
                  </a:lnTo>
                  <a:lnTo>
                    <a:pt x="1657857" y="17525"/>
                  </a:lnTo>
                  <a:lnTo>
                    <a:pt x="1658492" y="15620"/>
                  </a:lnTo>
                  <a:lnTo>
                    <a:pt x="1659889" y="13969"/>
                  </a:lnTo>
                  <a:lnTo>
                    <a:pt x="1661287" y="12191"/>
                  </a:lnTo>
                  <a:lnTo>
                    <a:pt x="1679702" y="6730"/>
                  </a:lnTo>
                  <a:lnTo>
                    <a:pt x="1685036" y="6095"/>
                  </a:lnTo>
                  <a:lnTo>
                    <a:pt x="1691766" y="5714"/>
                  </a:lnTo>
                  <a:lnTo>
                    <a:pt x="1700022" y="5714"/>
                  </a:lnTo>
                  <a:close/>
                </a:path>
                <a:path w="5829300" h="337185">
                  <a:moveTo>
                    <a:pt x="5788406" y="0"/>
                  </a:moveTo>
                  <a:lnTo>
                    <a:pt x="5791326" y="0"/>
                  </a:lnTo>
                  <a:lnTo>
                    <a:pt x="5794374" y="126"/>
                  </a:lnTo>
                  <a:lnTo>
                    <a:pt x="5817489" y="4825"/>
                  </a:lnTo>
                  <a:lnTo>
                    <a:pt x="5820156" y="5841"/>
                  </a:lnTo>
                  <a:lnTo>
                    <a:pt x="5828538" y="27812"/>
                  </a:lnTo>
                  <a:lnTo>
                    <a:pt x="5828792" y="32512"/>
                  </a:lnTo>
                  <a:lnTo>
                    <a:pt x="5828919" y="38862"/>
                  </a:lnTo>
                  <a:lnTo>
                    <a:pt x="5828919" y="46862"/>
                  </a:lnTo>
                  <a:lnTo>
                    <a:pt x="5828919" y="54990"/>
                  </a:lnTo>
                  <a:lnTo>
                    <a:pt x="5826251" y="78739"/>
                  </a:lnTo>
                  <a:lnTo>
                    <a:pt x="5825363" y="81661"/>
                  </a:lnTo>
                  <a:lnTo>
                    <a:pt x="5824220" y="83565"/>
                  </a:lnTo>
                  <a:lnTo>
                    <a:pt x="5822695" y="84709"/>
                  </a:lnTo>
                  <a:lnTo>
                    <a:pt x="5821298" y="85851"/>
                  </a:lnTo>
                  <a:lnTo>
                    <a:pt x="5819394" y="86360"/>
                  </a:lnTo>
                  <a:lnTo>
                    <a:pt x="5817235" y="86360"/>
                  </a:lnTo>
                  <a:lnTo>
                    <a:pt x="5815457" y="86360"/>
                  </a:lnTo>
                  <a:lnTo>
                    <a:pt x="5813424" y="85978"/>
                  </a:lnTo>
                  <a:lnTo>
                    <a:pt x="5811139" y="85216"/>
                  </a:lnTo>
                  <a:lnTo>
                    <a:pt x="5808980" y="84454"/>
                  </a:lnTo>
                  <a:lnTo>
                    <a:pt x="5806440" y="83565"/>
                  </a:lnTo>
                  <a:lnTo>
                    <a:pt x="5803645" y="82676"/>
                  </a:lnTo>
                  <a:lnTo>
                    <a:pt x="5800851" y="81787"/>
                  </a:lnTo>
                  <a:lnTo>
                    <a:pt x="5797804" y="81025"/>
                  </a:lnTo>
                  <a:lnTo>
                    <a:pt x="5794374" y="80263"/>
                  </a:lnTo>
                  <a:lnTo>
                    <a:pt x="5791072" y="79375"/>
                  </a:lnTo>
                  <a:lnTo>
                    <a:pt x="5787390" y="78993"/>
                  </a:lnTo>
                  <a:lnTo>
                    <a:pt x="5783325" y="78993"/>
                  </a:lnTo>
                  <a:lnTo>
                    <a:pt x="5778754" y="78993"/>
                  </a:lnTo>
                  <a:lnTo>
                    <a:pt x="5774055" y="80010"/>
                  </a:lnTo>
                  <a:lnTo>
                    <a:pt x="5769356" y="81914"/>
                  </a:lnTo>
                  <a:lnTo>
                    <a:pt x="5764657" y="83819"/>
                  </a:lnTo>
                  <a:lnTo>
                    <a:pt x="5759831" y="86740"/>
                  </a:lnTo>
                  <a:lnTo>
                    <a:pt x="5754750" y="90804"/>
                  </a:lnTo>
                  <a:lnTo>
                    <a:pt x="5749670" y="94741"/>
                  </a:lnTo>
                  <a:lnTo>
                    <a:pt x="5744464" y="100075"/>
                  </a:lnTo>
                  <a:lnTo>
                    <a:pt x="5721476" y="131572"/>
                  </a:lnTo>
                  <a:lnTo>
                    <a:pt x="5721476" y="317753"/>
                  </a:lnTo>
                  <a:lnTo>
                    <a:pt x="5721476" y="320039"/>
                  </a:lnTo>
                  <a:lnTo>
                    <a:pt x="5712587" y="327787"/>
                  </a:lnTo>
                  <a:lnTo>
                    <a:pt x="5709285" y="328929"/>
                  </a:lnTo>
                  <a:lnTo>
                    <a:pt x="5704967" y="329819"/>
                  </a:lnTo>
                  <a:lnTo>
                    <a:pt x="5699633" y="330326"/>
                  </a:lnTo>
                  <a:lnTo>
                    <a:pt x="5694298" y="330962"/>
                  </a:lnTo>
                  <a:lnTo>
                    <a:pt x="5687441" y="331215"/>
                  </a:lnTo>
                  <a:lnTo>
                    <a:pt x="5679186" y="331215"/>
                  </a:lnTo>
                  <a:lnTo>
                    <a:pt x="5670931" y="331215"/>
                  </a:lnTo>
                  <a:lnTo>
                    <a:pt x="5664199" y="330962"/>
                  </a:lnTo>
                  <a:lnTo>
                    <a:pt x="5658866" y="330326"/>
                  </a:lnTo>
                  <a:lnTo>
                    <a:pt x="5653405" y="329819"/>
                  </a:lnTo>
                  <a:lnTo>
                    <a:pt x="5649214" y="328929"/>
                  </a:lnTo>
                  <a:lnTo>
                    <a:pt x="5645912" y="327787"/>
                  </a:lnTo>
                  <a:lnTo>
                    <a:pt x="5642737" y="326770"/>
                  </a:lnTo>
                  <a:lnTo>
                    <a:pt x="5640450" y="325373"/>
                  </a:lnTo>
                  <a:lnTo>
                    <a:pt x="5639054" y="323595"/>
                  </a:lnTo>
                  <a:lnTo>
                    <a:pt x="5637657" y="321944"/>
                  </a:lnTo>
                  <a:lnTo>
                    <a:pt x="5637021" y="320039"/>
                  </a:lnTo>
                  <a:lnTo>
                    <a:pt x="5637021" y="317753"/>
                  </a:lnTo>
                  <a:lnTo>
                    <a:pt x="5637021" y="19050"/>
                  </a:lnTo>
                  <a:lnTo>
                    <a:pt x="5637021" y="16890"/>
                  </a:lnTo>
                  <a:lnTo>
                    <a:pt x="5637657" y="14859"/>
                  </a:lnTo>
                  <a:lnTo>
                    <a:pt x="5655945" y="6603"/>
                  </a:lnTo>
                  <a:lnTo>
                    <a:pt x="5660517" y="5968"/>
                  </a:lnTo>
                  <a:lnTo>
                    <a:pt x="5666232" y="5714"/>
                  </a:lnTo>
                  <a:lnTo>
                    <a:pt x="5673217" y="5714"/>
                  </a:lnTo>
                  <a:lnTo>
                    <a:pt x="5680329" y="5714"/>
                  </a:lnTo>
                  <a:lnTo>
                    <a:pt x="5686297" y="5968"/>
                  </a:lnTo>
                  <a:lnTo>
                    <a:pt x="5690996" y="6603"/>
                  </a:lnTo>
                  <a:lnTo>
                    <a:pt x="5695695" y="7112"/>
                  </a:lnTo>
                  <a:lnTo>
                    <a:pt x="5709031" y="16890"/>
                  </a:lnTo>
                  <a:lnTo>
                    <a:pt x="5709031" y="19050"/>
                  </a:lnTo>
                  <a:lnTo>
                    <a:pt x="5709031" y="56261"/>
                  </a:lnTo>
                  <a:lnTo>
                    <a:pt x="5736278" y="23485"/>
                  </a:lnTo>
                  <a:lnTo>
                    <a:pt x="5769610" y="2539"/>
                  </a:lnTo>
                  <a:lnTo>
                    <a:pt x="5782183" y="0"/>
                  </a:lnTo>
                  <a:lnTo>
                    <a:pt x="5788406" y="0"/>
                  </a:lnTo>
                  <a:close/>
                </a:path>
                <a:path w="5829300" h="337185">
                  <a:moveTo>
                    <a:pt x="5426074" y="0"/>
                  </a:moveTo>
                  <a:lnTo>
                    <a:pt x="5476206" y="6215"/>
                  </a:lnTo>
                  <a:lnTo>
                    <a:pt x="5514387" y="24256"/>
                  </a:lnTo>
                  <a:lnTo>
                    <a:pt x="5541827" y="51919"/>
                  </a:lnTo>
                  <a:lnTo>
                    <a:pt x="5559044" y="88137"/>
                  </a:lnTo>
                  <a:lnTo>
                    <a:pt x="5566544" y="130875"/>
                  </a:lnTo>
                  <a:lnTo>
                    <a:pt x="5567045" y="146303"/>
                  </a:lnTo>
                  <a:lnTo>
                    <a:pt x="5567045" y="159765"/>
                  </a:lnTo>
                  <a:lnTo>
                    <a:pt x="5567045" y="170052"/>
                  </a:lnTo>
                  <a:lnTo>
                    <a:pt x="5564759" y="177545"/>
                  </a:lnTo>
                  <a:lnTo>
                    <a:pt x="5560187" y="182499"/>
                  </a:lnTo>
                  <a:lnTo>
                    <a:pt x="5555615" y="187451"/>
                  </a:lnTo>
                  <a:lnTo>
                    <a:pt x="5549265" y="189864"/>
                  </a:lnTo>
                  <a:lnTo>
                    <a:pt x="5541264" y="189864"/>
                  </a:lnTo>
                  <a:lnTo>
                    <a:pt x="5359399" y="189864"/>
                  </a:lnTo>
                  <a:lnTo>
                    <a:pt x="5366517" y="232038"/>
                  </a:lnTo>
                  <a:lnTo>
                    <a:pt x="5396343" y="264400"/>
                  </a:lnTo>
                  <a:lnTo>
                    <a:pt x="5441061" y="273303"/>
                  </a:lnTo>
                  <a:lnTo>
                    <a:pt x="5451776" y="273093"/>
                  </a:lnTo>
                  <a:lnTo>
                    <a:pt x="5495544" y="266715"/>
                  </a:lnTo>
                  <a:lnTo>
                    <a:pt x="5529198" y="256031"/>
                  </a:lnTo>
                  <a:lnTo>
                    <a:pt x="5534533" y="253873"/>
                  </a:lnTo>
                  <a:lnTo>
                    <a:pt x="5538850" y="252856"/>
                  </a:lnTo>
                  <a:lnTo>
                    <a:pt x="5542280" y="252856"/>
                  </a:lnTo>
                  <a:lnTo>
                    <a:pt x="5544312" y="252856"/>
                  </a:lnTo>
                  <a:lnTo>
                    <a:pt x="5545963" y="253237"/>
                  </a:lnTo>
                  <a:lnTo>
                    <a:pt x="5547233" y="254000"/>
                  </a:lnTo>
                  <a:lnTo>
                    <a:pt x="5548630" y="254762"/>
                  </a:lnTo>
                  <a:lnTo>
                    <a:pt x="5552440" y="266700"/>
                  </a:lnTo>
                  <a:lnTo>
                    <a:pt x="5552820" y="270382"/>
                  </a:lnTo>
                  <a:lnTo>
                    <a:pt x="5552947" y="275081"/>
                  </a:lnTo>
                  <a:lnTo>
                    <a:pt x="5552947" y="280669"/>
                  </a:lnTo>
                  <a:lnTo>
                    <a:pt x="5552947" y="285495"/>
                  </a:lnTo>
                  <a:lnTo>
                    <a:pt x="5552820" y="289687"/>
                  </a:lnTo>
                  <a:lnTo>
                    <a:pt x="5552567" y="293242"/>
                  </a:lnTo>
                  <a:lnTo>
                    <a:pt x="5552440" y="296672"/>
                  </a:lnTo>
                  <a:lnTo>
                    <a:pt x="5549645" y="308228"/>
                  </a:lnTo>
                  <a:lnTo>
                    <a:pt x="5548757" y="309879"/>
                  </a:lnTo>
                  <a:lnTo>
                    <a:pt x="5547614" y="311531"/>
                  </a:lnTo>
                  <a:lnTo>
                    <a:pt x="5546090" y="313054"/>
                  </a:lnTo>
                  <a:lnTo>
                    <a:pt x="5544693" y="314706"/>
                  </a:lnTo>
                  <a:lnTo>
                    <a:pt x="5501598" y="329187"/>
                  </a:lnTo>
                  <a:lnTo>
                    <a:pt x="5454872" y="336184"/>
                  </a:lnTo>
                  <a:lnTo>
                    <a:pt x="5433441" y="336931"/>
                  </a:lnTo>
                  <a:lnTo>
                    <a:pt x="5414133" y="336292"/>
                  </a:lnTo>
                  <a:lnTo>
                    <a:pt x="5363591" y="326897"/>
                  </a:lnTo>
                  <a:lnTo>
                    <a:pt x="5324193" y="305966"/>
                  </a:lnTo>
                  <a:lnTo>
                    <a:pt x="5295995" y="273256"/>
                  </a:lnTo>
                  <a:lnTo>
                    <a:pt x="5279247" y="228570"/>
                  </a:lnTo>
                  <a:lnTo>
                    <a:pt x="5273674" y="171830"/>
                  </a:lnTo>
                  <a:lnTo>
                    <a:pt x="5274319" y="152401"/>
                  </a:lnTo>
                  <a:lnTo>
                    <a:pt x="5284089" y="99949"/>
                  </a:lnTo>
                  <a:lnTo>
                    <a:pt x="5304877" y="57461"/>
                  </a:lnTo>
                  <a:lnTo>
                    <a:pt x="5336111" y="26082"/>
                  </a:lnTo>
                  <a:lnTo>
                    <a:pt x="5376872" y="6590"/>
                  </a:lnTo>
                  <a:lnTo>
                    <a:pt x="5408737" y="736"/>
                  </a:lnTo>
                  <a:lnTo>
                    <a:pt x="5426074" y="0"/>
                  </a:lnTo>
                  <a:close/>
                </a:path>
                <a:path w="5829300" h="337185">
                  <a:moveTo>
                    <a:pt x="4924170" y="0"/>
                  </a:moveTo>
                  <a:lnTo>
                    <a:pt x="4968240" y="5079"/>
                  </a:lnTo>
                  <a:lnTo>
                    <a:pt x="4993513" y="13588"/>
                  </a:lnTo>
                  <a:lnTo>
                    <a:pt x="4998339" y="15875"/>
                  </a:lnTo>
                  <a:lnTo>
                    <a:pt x="5008498" y="24637"/>
                  </a:lnTo>
                  <a:lnTo>
                    <a:pt x="5009388" y="26288"/>
                  </a:lnTo>
                  <a:lnTo>
                    <a:pt x="5010149" y="28320"/>
                  </a:lnTo>
                  <a:lnTo>
                    <a:pt x="5010531" y="30606"/>
                  </a:lnTo>
                  <a:lnTo>
                    <a:pt x="5011039" y="33019"/>
                  </a:lnTo>
                  <a:lnTo>
                    <a:pt x="5011420" y="35940"/>
                  </a:lnTo>
                  <a:lnTo>
                    <a:pt x="5011673" y="39369"/>
                  </a:lnTo>
                  <a:lnTo>
                    <a:pt x="5012055" y="42799"/>
                  </a:lnTo>
                  <a:lnTo>
                    <a:pt x="5012182" y="47116"/>
                  </a:lnTo>
                  <a:lnTo>
                    <a:pt x="5012182" y="52197"/>
                  </a:lnTo>
                  <a:lnTo>
                    <a:pt x="5012182" y="58292"/>
                  </a:lnTo>
                  <a:lnTo>
                    <a:pt x="5012055" y="63245"/>
                  </a:lnTo>
                  <a:lnTo>
                    <a:pt x="5011673" y="66928"/>
                  </a:lnTo>
                  <a:lnTo>
                    <a:pt x="5011420" y="70738"/>
                  </a:lnTo>
                  <a:lnTo>
                    <a:pt x="5006847" y="80517"/>
                  </a:lnTo>
                  <a:lnTo>
                    <a:pt x="5005578" y="81279"/>
                  </a:lnTo>
                  <a:lnTo>
                    <a:pt x="5003926" y="81661"/>
                  </a:lnTo>
                  <a:lnTo>
                    <a:pt x="5002148" y="81661"/>
                  </a:lnTo>
                  <a:lnTo>
                    <a:pt x="5000117" y="81661"/>
                  </a:lnTo>
                  <a:lnTo>
                    <a:pt x="4997069" y="80517"/>
                  </a:lnTo>
                  <a:lnTo>
                    <a:pt x="4992750" y="78231"/>
                  </a:lnTo>
                  <a:lnTo>
                    <a:pt x="4988560" y="75818"/>
                  </a:lnTo>
                  <a:lnTo>
                    <a:pt x="4983225" y="73405"/>
                  </a:lnTo>
                  <a:lnTo>
                    <a:pt x="4941347" y="60483"/>
                  </a:lnTo>
                  <a:lnTo>
                    <a:pt x="4926203" y="59562"/>
                  </a:lnTo>
                  <a:lnTo>
                    <a:pt x="4918583" y="59562"/>
                  </a:lnTo>
                  <a:lnTo>
                    <a:pt x="4892674" y="68706"/>
                  </a:lnTo>
                  <a:lnTo>
                    <a:pt x="4889119" y="71500"/>
                  </a:lnTo>
                  <a:lnTo>
                    <a:pt x="4886451" y="74929"/>
                  </a:lnTo>
                  <a:lnTo>
                    <a:pt x="4884673" y="78866"/>
                  </a:lnTo>
                  <a:lnTo>
                    <a:pt x="4882895" y="82803"/>
                  </a:lnTo>
                  <a:lnTo>
                    <a:pt x="4882007" y="86994"/>
                  </a:lnTo>
                  <a:lnTo>
                    <a:pt x="4882007" y="91439"/>
                  </a:lnTo>
                  <a:lnTo>
                    <a:pt x="4882007" y="98298"/>
                  </a:lnTo>
                  <a:lnTo>
                    <a:pt x="4884039" y="104139"/>
                  </a:lnTo>
                  <a:lnTo>
                    <a:pt x="4888357" y="108838"/>
                  </a:lnTo>
                  <a:lnTo>
                    <a:pt x="4892547" y="113537"/>
                  </a:lnTo>
                  <a:lnTo>
                    <a:pt x="4928616" y="131317"/>
                  </a:lnTo>
                  <a:lnTo>
                    <a:pt x="4935285" y="133673"/>
                  </a:lnTo>
                  <a:lnTo>
                    <a:pt x="4941966" y="136159"/>
                  </a:lnTo>
                  <a:lnTo>
                    <a:pt x="4982210" y="154431"/>
                  </a:lnTo>
                  <a:lnTo>
                    <a:pt x="5015261" y="184197"/>
                  </a:lnTo>
                  <a:lnTo>
                    <a:pt x="5028543" y="223569"/>
                  </a:lnTo>
                  <a:lnTo>
                    <a:pt x="5028945" y="233425"/>
                  </a:lnTo>
                  <a:lnTo>
                    <a:pt x="5028350" y="245735"/>
                  </a:lnTo>
                  <a:lnTo>
                    <a:pt x="5014160" y="287569"/>
                  </a:lnTo>
                  <a:lnTo>
                    <a:pt x="4983351" y="316914"/>
                  </a:lnTo>
                  <a:lnTo>
                    <a:pt x="4939129" y="333234"/>
                  </a:lnTo>
                  <a:lnTo>
                    <a:pt x="4899660" y="336931"/>
                  </a:lnTo>
                  <a:lnTo>
                    <a:pt x="4891373" y="336766"/>
                  </a:lnTo>
                  <a:lnTo>
                    <a:pt x="4853304" y="331549"/>
                  </a:lnTo>
                  <a:lnTo>
                    <a:pt x="4814950" y="317500"/>
                  </a:lnTo>
                  <a:lnTo>
                    <a:pt x="4808600" y="312546"/>
                  </a:lnTo>
                  <a:lnTo>
                    <a:pt x="4806188" y="310260"/>
                  </a:lnTo>
                  <a:lnTo>
                    <a:pt x="4804283" y="306577"/>
                  </a:lnTo>
                  <a:lnTo>
                    <a:pt x="4802886" y="301498"/>
                  </a:lnTo>
                  <a:lnTo>
                    <a:pt x="4801616" y="296544"/>
                  </a:lnTo>
                  <a:lnTo>
                    <a:pt x="4800854" y="289051"/>
                  </a:lnTo>
                  <a:lnTo>
                    <a:pt x="4800854" y="279273"/>
                  </a:lnTo>
                  <a:lnTo>
                    <a:pt x="4800854" y="272795"/>
                  </a:lnTo>
                  <a:lnTo>
                    <a:pt x="4801108" y="267588"/>
                  </a:lnTo>
                  <a:lnTo>
                    <a:pt x="4801616" y="263778"/>
                  </a:lnTo>
                  <a:lnTo>
                    <a:pt x="4801996" y="259841"/>
                  </a:lnTo>
                  <a:lnTo>
                    <a:pt x="4802759" y="256666"/>
                  </a:lnTo>
                  <a:lnTo>
                    <a:pt x="4803647" y="254380"/>
                  </a:lnTo>
                  <a:lnTo>
                    <a:pt x="4804537" y="251967"/>
                  </a:lnTo>
                  <a:lnTo>
                    <a:pt x="4805553" y="250443"/>
                  </a:lnTo>
                  <a:lnTo>
                    <a:pt x="4806949" y="249681"/>
                  </a:lnTo>
                  <a:lnTo>
                    <a:pt x="4808220" y="248919"/>
                  </a:lnTo>
                  <a:lnTo>
                    <a:pt x="4809997" y="248538"/>
                  </a:lnTo>
                  <a:lnTo>
                    <a:pt x="4811903" y="248538"/>
                  </a:lnTo>
                  <a:lnTo>
                    <a:pt x="4814443" y="248538"/>
                  </a:lnTo>
                  <a:lnTo>
                    <a:pt x="4817998" y="249936"/>
                  </a:lnTo>
                  <a:lnTo>
                    <a:pt x="4822824" y="252729"/>
                  </a:lnTo>
                  <a:lnTo>
                    <a:pt x="4827650" y="255397"/>
                  </a:lnTo>
                  <a:lnTo>
                    <a:pt x="4865750" y="271272"/>
                  </a:lnTo>
                  <a:lnTo>
                    <a:pt x="4898009" y="275589"/>
                  </a:lnTo>
                  <a:lnTo>
                    <a:pt x="4905629" y="275589"/>
                  </a:lnTo>
                  <a:lnTo>
                    <a:pt x="4933695" y="266573"/>
                  </a:lnTo>
                  <a:lnTo>
                    <a:pt x="4938014" y="263651"/>
                  </a:lnTo>
                  <a:lnTo>
                    <a:pt x="4941316" y="259968"/>
                  </a:lnTo>
                  <a:lnTo>
                    <a:pt x="4943601" y="255524"/>
                  </a:lnTo>
                  <a:lnTo>
                    <a:pt x="4945761" y="251078"/>
                  </a:lnTo>
                  <a:lnTo>
                    <a:pt x="4946904" y="245872"/>
                  </a:lnTo>
                  <a:lnTo>
                    <a:pt x="4946904" y="240156"/>
                  </a:lnTo>
                  <a:lnTo>
                    <a:pt x="4946904" y="233425"/>
                  </a:lnTo>
                  <a:lnTo>
                    <a:pt x="4944871" y="227711"/>
                  </a:lnTo>
                  <a:lnTo>
                    <a:pt x="4940681" y="222885"/>
                  </a:lnTo>
                  <a:lnTo>
                    <a:pt x="4936617" y="218059"/>
                  </a:lnTo>
                  <a:lnTo>
                    <a:pt x="4931156" y="213867"/>
                  </a:lnTo>
                  <a:lnTo>
                    <a:pt x="4924297" y="210312"/>
                  </a:lnTo>
                  <a:lnTo>
                    <a:pt x="4917440" y="206755"/>
                  </a:lnTo>
                  <a:lnTo>
                    <a:pt x="4909820" y="203326"/>
                  </a:lnTo>
                  <a:lnTo>
                    <a:pt x="4901184" y="200278"/>
                  </a:lnTo>
                  <a:lnTo>
                    <a:pt x="4894681" y="197848"/>
                  </a:lnTo>
                  <a:lnTo>
                    <a:pt x="4854801" y="180381"/>
                  </a:lnTo>
                  <a:lnTo>
                    <a:pt x="4820354" y="153132"/>
                  </a:lnTo>
                  <a:lnTo>
                    <a:pt x="4804156" y="116395"/>
                  </a:lnTo>
                  <a:lnTo>
                    <a:pt x="4802632" y="96774"/>
                  </a:lnTo>
                  <a:lnTo>
                    <a:pt x="4803155" y="86300"/>
                  </a:lnTo>
                  <a:lnTo>
                    <a:pt x="4815657" y="48781"/>
                  </a:lnTo>
                  <a:lnTo>
                    <a:pt x="4843349" y="20772"/>
                  </a:lnTo>
                  <a:lnTo>
                    <a:pt x="4885041" y="3964"/>
                  </a:lnTo>
                  <a:lnTo>
                    <a:pt x="4910429" y="448"/>
                  </a:lnTo>
                  <a:lnTo>
                    <a:pt x="4924170" y="0"/>
                  </a:lnTo>
                  <a:close/>
                </a:path>
                <a:path w="5829300" h="337185">
                  <a:moveTo>
                    <a:pt x="4627118" y="0"/>
                  </a:moveTo>
                  <a:lnTo>
                    <a:pt x="4667480" y="5625"/>
                  </a:lnTo>
                  <a:lnTo>
                    <a:pt x="4705484" y="29196"/>
                  </a:lnTo>
                  <a:lnTo>
                    <a:pt x="4727696" y="66555"/>
                  </a:lnTo>
                  <a:lnTo>
                    <a:pt x="4736361" y="117657"/>
                  </a:lnTo>
                  <a:lnTo>
                    <a:pt x="4736719" y="133350"/>
                  </a:lnTo>
                  <a:lnTo>
                    <a:pt x="4736719" y="317753"/>
                  </a:lnTo>
                  <a:lnTo>
                    <a:pt x="4736719" y="320039"/>
                  </a:lnTo>
                  <a:lnTo>
                    <a:pt x="4727956" y="327787"/>
                  </a:lnTo>
                  <a:lnTo>
                    <a:pt x="4724908" y="328929"/>
                  </a:lnTo>
                  <a:lnTo>
                    <a:pt x="4720590" y="329819"/>
                  </a:lnTo>
                  <a:lnTo>
                    <a:pt x="4715129" y="330326"/>
                  </a:lnTo>
                  <a:lnTo>
                    <a:pt x="4709668" y="330962"/>
                  </a:lnTo>
                  <a:lnTo>
                    <a:pt x="4702810" y="331215"/>
                  </a:lnTo>
                  <a:lnTo>
                    <a:pt x="4694809" y="331215"/>
                  </a:lnTo>
                  <a:lnTo>
                    <a:pt x="4686554" y="331215"/>
                  </a:lnTo>
                  <a:lnTo>
                    <a:pt x="4679695" y="330962"/>
                  </a:lnTo>
                  <a:lnTo>
                    <a:pt x="4674235" y="330326"/>
                  </a:lnTo>
                  <a:lnTo>
                    <a:pt x="4668773" y="329819"/>
                  </a:lnTo>
                  <a:lnTo>
                    <a:pt x="4664456" y="328929"/>
                  </a:lnTo>
                  <a:lnTo>
                    <a:pt x="4661281" y="327787"/>
                  </a:lnTo>
                  <a:lnTo>
                    <a:pt x="4658233" y="326770"/>
                  </a:lnTo>
                  <a:lnTo>
                    <a:pt x="4655946" y="325373"/>
                  </a:lnTo>
                  <a:lnTo>
                    <a:pt x="4654676" y="323595"/>
                  </a:lnTo>
                  <a:lnTo>
                    <a:pt x="4653280" y="321944"/>
                  </a:lnTo>
                  <a:lnTo>
                    <a:pt x="4652645" y="320039"/>
                  </a:lnTo>
                  <a:lnTo>
                    <a:pt x="4652645" y="317753"/>
                  </a:lnTo>
                  <a:lnTo>
                    <a:pt x="4652645" y="147319"/>
                  </a:lnTo>
                  <a:lnTo>
                    <a:pt x="4647311" y="104901"/>
                  </a:lnTo>
                  <a:lnTo>
                    <a:pt x="4640198" y="91948"/>
                  </a:lnTo>
                  <a:lnTo>
                    <a:pt x="4636262" y="85978"/>
                  </a:lnTo>
                  <a:lnTo>
                    <a:pt x="4631055" y="81406"/>
                  </a:lnTo>
                  <a:lnTo>
                    <a:pt x="4624705" y="78231"/>
                  </a:lnTo>
                  <a:lnTo>
                    <a:pt x="4618355" y="74929"/>
                  </a:lnTo>
                  <a:lnTo>
                    <a:pt x="4610862" y="73405"/>
                  </a:lnTo>
                  <a:lnTo>
                    <a:pt x="4602353" y="73405"/>
                  </a:lnTo>
                  <a:lnTo>
                    <a:pt x="4561629" y="91588"/>
                  </a:lnTo>
                  <a:lnTo>
                    <a:pt x="4535805" y="119252"/>
                  </a:lnTo>
                  <a:lnTo>
                    <a:pt x="4535805" y="317753"/>
                  </a:lnTo>
                  <a:lnTo>
                    <a:pt x="4535805" y="320039"/>
                  </a:lnTo>
                  <a:lnTo>
                    <a:pt x="4526915" y="327787"/>
                  </a:lnTo>
                  <a:lnTo>
                    <a:pt x="4523613" y="328929"/>
                  </a:lnTo>
                  <a:lnTo>
                    <a:pt x="4519295" y="329819"/>
                  </a:lnTo>
                  <a:lnTo>
                    <a:pt x="4513961" y="330326"/>
                  </a:lnTo>
                  <a:lnTo>
                    <a:pt x="4508626" y="330962"/>
                  </a:lnTo>
                  <a:lnTo>
                    <a:pt x="4501769" y="331215"/>
                  </a:lnTo>
                  <a:lnTo>
                    <a:pt x="4493514" y="331215"/>
                  </a:lnTo>
                  <a:lnTo>
                    <a:pt x="4485259" y="331215"/>
                  </a:lnTo>
                  <a:lnTo>
                    <a:pt x="4478528" y="330962"/>
                  </a:lnTo>
                  <a:lnTo>
                    <a:pt x="4473194" y="330326"/>
                  </a:lnTo>
                  <a:lnTo>
                    <a:pt x="4467733" y="329819"/>
                  </a:lnTo>
                  <a:lnTo>
                    <a:pt x="4463542" y="328929"/>
                  </a:lnTo>
                  <a:lnTo>
                    <a:pt x="4460240" y="327787"/>
                  </a:lnTo>
                  <a:lnTo>
                    <a:pt x="4457065" y="326770"/>
                  </a:lnTo>
                  <a:lnTo>
                    <a:pt x="4454779" y="325373"/>
                  </a:lnTo>
                  <a:lnTo>
                    <a:pt x="4453382" y="323595"/>
                  </a:lnTo>
                  <a:lnTo>
                    <a:pt x="4451985" y="321944"/>
                  </a:lnTo>
                  <a:lnTo>
                    <a:pt x="4451349" y="320039"/>
                  </a:lnTo>
                  <a:lnTo>
                    <a:pt x="4451349" y="317753"/>
                  </a:lnTo>
                  <a:lnTo>
                    <a:pt x="4451349" y="19050"/>
                  </a:lnTo>
                  <a:lnTo>
                    <a:pt x="4451349" y="16890"/>
                  </a:lnTo>
                  <a:lnTo>
                    <a:pt x="4451985" y="14859"/>
                  </a:lnTo>
                  <a:lnTo>
                    <a:pt x="4470272" y="6603"/>
                  </a:lnTo>
                  <a:lnTo>
                    <a:pt x="4474845" y="5968"/>
                  </a:lnTo>
                  <a:lnTo>
                    <a:pt x="4480560" y="5714"/>
                  </a:lnTo>
                  <a:lnTo>
                    <a:pt x="4487545" y="5714"/>
                  </a:lnTo>
                  <a:lnTo>
                    <a:pt x="4494657" y="5714"/>
                  </a:lnTo>
                  <a:lnTo>
                    <a:pt x="4500625" y="5968"/>
                  </a:lnTo>
                  <a:lnTo>
                    <a:pt x="4505324" y="6603"/>
                  </a:lnTo>
                  <a:lnTo>
                    <a:pt x="4510023" y="7112"/>
                  </a:lnTo>
                  <a:lnTo>
                    <a:pt x="4523359" y="16890"/>
                  </a:lnTo>
                  <a:lnTo>
                    <a:pt x="4523359" y="19050"/>
                  </a:lnTo>
                  <a:lnTo>
                    <a:pt x="4523359" y="53593"/>
                  </a:lnTo>
                  <a:lnTo>
                    <a:pt x="4560988" y="20964"/>
                  </a:lnTo>
                  <a:lnTo>
                    <a:pt x="4599924" y="3349"/>
                  </a:lnTo>
                  <a:lnTo>
                    <a:pt x="4613407" y="835"/>
                  </a:lnTo>
                  <a:lnTo>
                    <a:pt x="4627118" y="0"/>
                  </a:lnTo>
                  <a:close/>
                </a:path>
                <a:path w="5829300" h="337185">
                  <a:moveTo>
                    <a:pt x="4235576" y="0"/>
                  </a:moveTo>
                  <a:lnTo>
                    <a:pt x="4282654" y="3857"/>
                  </a:lnTo>
                  <a:lnTo>
                    <a:pt x="4328171" y="21324"/>
                  </a:lnTo>
                  <a:lnTo>
                    <a:pt x="4355923" y="53925"/>
                  </a:lnTo>
                  <a:lnTo>
                    <a:pt x="4367075" y="103022"/>
                  </a:lnTo>
                  <a:lnTo>
                    <a:pt x="4367530" y="117855"/>
                  </a:lnTo>
                  <a:lnTo>
                    <a:pt x="4367530" y="318769"/>
                  </a:lnTo>
                  <a:lnTo>
                    <a:pt x="4367530" y="321944"/>
                  </a:lnTo>
                  <a:lnTo>
                    <a:pt x="4341748" y="331215"/>
                  </a:lnTo>
                  <a:lnTo>
                    <a:pt x="4332350" y="331215"/>
                  </a:lnTo>
                  <a:lnTo>
                    <a:pt x="4322318" y="331215"/>
                  </a:lnTo>
                  <a:lnTo>
                    <a:pt x="4300728" y="326135"/>
                  </a:lnTo>
                  <a:lnTo>
                    <a:pt x="4298822" y="324357"/>
                  </a:lnTo>
                  <a:lnTo>
                    <a:pt x="4297934" y="321944"/>
                  </a:lnTo>
                  <a:lnTo>
                    <a:pt x="4297934" y="318769"/>
                  </a:lnTo>
                  <a:lnTo>
                    <a:pt x="4297934" y="295020"/>
                  </a:lnTo>
                  <a:lnTo>
                    <a:pt x="4267376" y="319809"/>
                  </a:lnTo>
                  <a:lnTo>
                    <a:pt x="4230957" y="334168"/>
                  </a:lnTo>
                  <a:lnTo>
                    <a:pt x="4203445" y="336931"/>
                  </a:lnTo>
                  <a:lnTo>
                    <a:pt x="4191797" y="336530"/>
                  </a:lnTo>
                  <a:lnTo>
                    <a:pt x="4150109" y="327205"/>
                  </a:lnTo>
                  <a:lnTo>
                    <a:pt x="4118377" y="305817"/>
                  </a:lnTo>
                  <a:lnTo>
                    <a:pt x="4099107" y="272530"/>
                  </a:lnTo>
                  <a:lnTo>
                    <a:pt x="4094607" y="239775"/>
                  </a:lnTo>
                  <a:lnTo>
                    <a:pt x="4095249" y="227155"/>
                  </a:lnTo>
                  <a:lnTo>
                    <a:pt x="4110585" y="185223"/>
                  </a:lnTo>
                  <a:lnTo>
                    <a:pt x="4146089" y="156698"/>
                  </a:lnTo>
                  <a:lnTo>
                    <a:pt x="4185666" y="144017"/>
                  </a:lnTo>
                  <a:lnTo>
                    <a:pt x="4236350" y="138303"/>
                  </a:lnTo>
                  <a:lnTo>
                    <a:pt x="4255643" y="137922"/>
                  </a:lnTo>
                  <a:lnTo>
                    <a:pt x="4284853" y="137922"/>
                  </a:lnTo>
                  <a:lnTo>
                    <a:pt x="4284853" y="119887"/>
                  </a:lnTo>
                  <a:lnTo>
                    <a:pt x="4284853" y="110489"/>
                  </a:lnTo>
                  <a:lnTo>
                    <a:pt x="4283837" y="102362"/>
                  </a:lnTo>
                  <a:lnTo>
                    <a:pt x="4281932" y="95250"/>
                  </a:lnTo>
                  <a:lnTo>
                    <a:pt x="4280154" y="88264"/>
                  </a:lnTo>
                  <a:lnTo>
                    <a:pt x="4243022" y="64849"/>
                  </a:lnTo>
                  <a:lnTo>
                    <a:pt x="4228211" y="64007"/>
                  </a:lnTo>
                  <a:lnTo>
                    <a:pt x="4217997" y="64295"/>
                  </a:lnTo>
                  <a:lnTo>
                    <a:pt x="4174998" y="73564"/>
                  </a:lnTo>
                  <a:lnTo>
                    <a:pt x="4139945" y="89407"/>
                  </a:lnTo>
                  <a:lnTo>
                    <a:pt x="4134358" y="92582"/>
                  </a:lnTo>
                  <a:lnTo>
                    <a:pt x="4129659" y="94106"/>
                  </a:lnTo>
                  <a:lnTo>
                    <a:pt x="4126103" y="94106"/>
                  </a:lnTo>
                  <a:lnTo>
                    <a:pt x="4123690" y="94106"/>
                  </a:lnTo>
                  <a:lnTo>
                    <a:pt x="4121531" y="93344"/>
                  </a:lnTo>
                  <a:lnTo>
                    <a:pt x="4119625" y="91820"/>
                  </a:lnTo>
                  <a:lnTo>
                    <a:pt x="4117720" y="90169"/>
                  </a:lnTo>
                  <a:lnTo>
                    <a:pt x="4116069" y="88011"/>
                  </a:lnTo>
                  <a:lnTo>
                    <a:pt x="4114926" y="85089"/>
                  </a:lnTo>
                  <a:lnTo>
                    <a:pt x="4113657" y="82168"/>
                  </a:lnTo>
                  <a:lnTo>
                    <a:pt x="4112767" y="78612"/>
                  </a:lnTo>
                  <a:lnTo>
                    <a:pt x="4112006" y="74294"/>
                  </a:lnTo>
                  <a:lnTo>
                    <a:pt x="4111370" y="70103"/>
                  </a:lnTo>
                  <a:lnTo>
                    <a:pt x="4110990" y="65404"/>
                  </a:lnTo>
                  <a:lnTo>
                    <a:pt x="4110990" y="60325"/>
                  </a:lnTo>
                  <a:lnTo>
                    <a:pt x="4110990" y="53339"/>
                  </a:lnTo>
                  <a:lnTo>
                    <a:pt x="4111624" y="47878"/>
                  </a:lnTo>
                  <a:lnTo>
                    <a:pt x="4112767" y="43941"/>
                  </a:lnTo>
                  <a:lnTo>
                    <a:pt x="4113784" y="39877"/>
                  </a:lnTo>
                  <a:lnTo>
                    <a:pt x="4115942" y="36194"/>
                  </a:lnTo>
                  <a:lnTo>
                    <a:pt x="4119117" y="33019"/>
                  </a:lnTo>
                  <a:lnTo>
                    <a:pt x="4122166" y="29717"/>
                  </a:lnTo>
                  <a:lnTo>
                    <a:pt x="4162933" y="11429"/>
                  </a:lnTo>
                  <a:lnTo>
                    <a:pt x="4206626" y="1768"/>
                  </a:lnTo>
                  <a:lnTo>
                    <a:pt x="4225815" y="192"/>
                  </a:lnTo>
                  <a:lnTo>
                    <a:pt x="4235576" y="0"/>
                  </a:lnTo>
                  <a:close/>
                </a:path>
                <a:path w="5829300" h="337185">
                  <a:moveTo>
                    <a:pt x="4035806" y="0"/>
                  </a:moveTo>
                  <a:lnTo>
                    <a:pt x="4038726" y="0"/>
                  </a:lnTo>
                  <a:lnTo>
                    <a:pt x="4041774" y="126"/>
                  </a:lnTo>
                  <a:lnTo>
                    <a:pt x="4064889" y="4825"/>
                  </a:lnTo>
                  <a:lnTo>
                    <a:pt x="4067683" y="5841"/>
                  </a:lnTo>
                  <a:lnTo>
                    <a:pt x="4075938" y="27812"/>
                  </a:lnTo>
                  <a:lnTo>
                    <a:pt x="4076191" y="32512"/>
                  </a:lnTo>
                  <a:lnTo>
                    <a:pt x="4076318" y="38862"/>
                  </a:lnTo>
                  <a:lnTo>
                    <a:pt x="4076318" y="46862"/>
                  </a:lnTo>
                  <a:lnTo>
                    <a:pt x="4076318" y="54990"/>
                  </a:lnTo>
                  <a:lnTo>
                    <a:pt x="4073651" y="78739"/>
                  </a:lnTo>
                  <a:lnTo>
                    <a:pt x="4072763" y="81661"/>
                  </a:lnTo>
                  <a:lnTo>
                    <a:pt x="4071619" y="83565"/>
                  </a:lnTo>
                  <a:lnTo>
                    <a:pt x="4070095" y="84709"/>
                  </a:lnTo>
                  <a:lnTo>
                    <a:pt x="4068698" y="85851"/>
                  </a:lnTo>
                  <a:lnTo>
                    <a:pt x="4066793" y="86360"/>
                  </a:lnTo>
                  <a:lnTo>
                    <a:pt x="4064635" y="86360"/>
                  </a:lnTo>
                  <a:lnTo>
                    <a:pt x="4062857" y="86360"/>
                  </a:lnTo>
                  <a:lnTo>
                    <a:pt x="4060824" y="85978"/>
                  </a:lnTo>
                  <a:lnTo>
                    <a:pt x="4058539" y="85216"/>
                  </a:lnTo>
                  <a:lnTo>
                    <a:pt x="4056380" y="84454"/>
                  </a:lnTo>
                  <a:lnTo>
                    <a:pt x="4053840" y="83565"/>
                  </a:lnTo>
                  <a:lnTo>
                    <a:pt x="4051045" y="82676"/>
                  </a:lnTo>
                  <a:lnTo>
                    <a:pt x="4048251" y="81787"/>
                  </a:lnTo>
                  <a:lnTo>
                    <a:pt x="4045204" y="81025"/>
                  </a:lnTo>
                  <a:lnTo>
                    <a:pt x="4041774" y="80263"/>
                  </a:lnTo>
                  <a:lnTo>
                    <a:pt x="4038472" y="79375"/>
                  </a:lnTo>
                  <a:lnTo>
                    <a:pt x="4034790" y="78993"/>
                  </a:lnTo>
                  <a:lnTo>
                    <a:pt x="4030725" y="78993"/>
                  </a:lnTo>
                  <a:lnTo>
                    <a:pt x="4026154" y="78993"/>
                  </a:lnTo>
                  <a:lnTo>
                    <a:pt x="4021455" y="80010"/>
                  </a:lnTo>
                  <a:lnTo>
                    <a:pt x="4016756" y="81914"/>
                  </a:lnTo>
                  <a:lnTo>
                    <a:pt x="4012057" y="83819"/>
                  </a:lnTo>
                  <a:lnTo>
                    <a:pt x="4007231" y="86740"/>
                  </a:lnTo>
                  <a:lnTo>
                    <a:pt x="4002150" y="90804"/>
                  </a:lnTo>
                  <a:lnTo>
                    <a:pt x="3997070" y="94741"/>
                  </a:lnTo>
                  <a:lnTo>
                    <a:pt x="3991864" y="100075"/>
                  </a:lnTo>
                  <a:lnTo>
                    <a:pt x="3968876" y="131572"/>
                  </a:lnTo>
                  <a:lnTo>
                    <a:pt x="3968876" y="317753"/>
                  </a:lnTo>
                  <a:lnTo>
                    <a:pt x="3968876" y="320039"/>
                  </a:lnTo>
                  <a:lnTo>
                    <a:pt x="3959987" y="327787"/>
                  </a:lnTo>
                  <a:lnTo>
                    <a:pt x="3956685" y="328929"/>
                  </a:lnTo>
                  <a:lnTo>
                    <a:pt x="3952366" y="329819"/>
                  </a:lnTo>
                  <a:lnTo>
                    <a:pt x="3947033" y="330326"/>
                  </a:lnTo>
                  <a:lnTo>
                    <a:pt x="3941698" y="330962"/>
                  </a:lnTo>
                  <a:lnTo>
                    <a:pt x="3934841" y="331215"/>
                  </a:lnTo>
                  <a:lnTo>
                    <a:pt x="3926586" y="331215"/>
                  </a:lnTo>
                  <a:lnTo>
                    <a:pt x="3918331" y="331215"/>
                  </a:lnTo>
                  <a:lnTo>
                    <a:pt x="3911599" y="330962"/>
                  </a:lnTo>
                  <a:lnTo>
                    <a:pt x="3906266" y="330326"/>
                  </a:lnTo>
                  <a:lnTo>
                    <a:pt x="3900805" y="329819"/>
                  </a:lnTo>
                  <a:lnTo>
                    <a:pt x="3896614" y="328929"/>
                  </a:lnTo>
                  <a:lnTo>
                    <a:pt x="3893312" y="327787"/>
                  </a:lnTo>
                  <a:lnTo>
                    <a:pt x="3890137" y="326770"/>
                  </a:lnTo>
                  <a:lnTo>
                    <a:pt x="3887850" y="325373"/>
                  </a:lnTo>
                  <a:lnTo>
                    <a:pt x="3886454" y="323595"/>
                  </a:lnTo>
                  <a:lnTo>
                    <a:pt x="3885057" y="321944"/>
                  </a:lnTo>
                  <a:lnTo>
                    <a:pt x="3884421" y="320039"/>
                  </a:lnTo>
                  <a:lnTo>
                    <a:pt x="3884421" y="317753"/>
                  </a:lnTo>
                  <a:lnTo>
                    <a:pt x="3884421" y="19050"/>
                  </a:lnTo>
                  <a:lnTo>
                    <a:pt x="3884421" y="16890"/>
                  </a:lnTo>
                  <a:lnTo>
                    <a:pt x="3885057" y="14859"/>
                  </a:lnTo>
                  <a:lnTo>
                    <a:pt x="3903344" y="6603"/>
                  </a:lnTo>
                  <a:lnTo>
                    <a:pt x="3907916" y="5968"/>
                  </a:lnTo>
                  <a:lnTo>
                    <a:pt x="3913632" y="5714"/>
                  </a:lnTo>
                  <a:lnTo>
                    <a:pt x="3920616" y="5714"/>
                  </a:lnTo>
                  <a:lnTo>
                    <a:pt x="3927729" y="5714"/>
                  </a:lnTo>
                  <a:lnTo>
                    <a:pt x="3933697" y="5968"/>
                  </a:lnTo>
                  <a:lnTo>
                    <a:pt x="3938396" y="6603"/>
                  </a:lnTo>
                  <a:lnTo>
                    <a:pt x="3943095" y="7112"/>
                  </a:lnTo>
                  <a:lnTo>
                    <a:pt x="3956431" y="16890"/>
                  </a:lnTo>
                  <a:lnTo>
                    <a:pt x="3956431" y="19050"/>
                  </a:lnTo>
                  <a:lnTo>
                    <a:pt x="3956431" y="56261"/>
                  </a:lnTo>
                  <a:lnTo>
                    <a:pt x="3983678" y="23485"/>
                  </a:lnTo>
                  <a:lnTo>
                    <a:pt x="4017010" y="2539"/>
                  </a:lnTo>
                  <a:lnTo>
                    <a:pt x="4029583" y="0"/>
                  </a:lnTo>
                  <a:lnTo>
                    <a:pt x="4035806" y="0"/>
                  </a:lnTo>
                  <a:close/>
                </a:path>
                <a:path w="5829300" h="337185">
                  <a:moveTo>
                    <a:pt x="3273932" y="0"/>
                  </a:moveTo>
                  <a:lnTo>
                    <a:pt x="3321010" y="3857"/>
                  </a:lnTo>
                  <a:lnTo>
                    <a:pt x="3366527" y="21324"/>
                  </a:lnTo>
                  <a:lnTo>
                    <a:pt x="3394279" y="53925"/>
                  </a:lnTo>
                  <a:lnTo>
                    <a:pt x="3405431" y="103022"/>
                  </a:lnTo>
                  <a:lnTo>
                    <a:pt x="3405886" y="117855"/>
                  </a:lnTo>
                  <a:lnTo>
                    <a:pt x="3405886" y="318769"/>
                  </a:lnTo>
                  <a:lnTo>
                    <a:pt x="3405886" y="321944"/>
                  </a:lnTo>
                  <a:lnTo>
                    <a:pt x="3380105" y="331215"/>
                  </a:lnTo>
                  <a:lnTo>
                    <a:pt x="3370707" y="331215"/>
                  </a:lnTo>
                  <a:lnTo>
                    <a:pt x="3360673" y="331215"/>
                  </a:lnTo>
                  <a:lnTo>
                    <a:pt x="3339084" y="326135"/>
                  </a:lnTo>
                  <a:lnTo>
                    <a:pt x="3337179" y="324357"/>
                  </a:lnTo>
                  <a:lnTo>
                    <a:pt x="3336290" y="321944"/>
                  </a:lnTo>
                  <a:lnTo>
                    <a:pt x="3336290" y="318769"/>
                  </a:lnTo>
                  <a:lnTo>
                    <a:pt x="3336290" y="295020"/>
                  </a:lnTo>
                  <a:lnTo>
                    <a:pt x="3305732" y="319809"/>
                  </a:lnTo>
                  <a:lnTo>
                    <a:pt x="3269313" y="334168"/>
                  </a:lnTo>
                  <a:lnTo>
                    <a:pt x="3241802" y="336931"/>
                  </a:lnTo>
                  <a:lnTo>
                    <a:pt x="3230153" y="336530"/>
                  </a:lnTo>
                  <a:lnTo>
                    <a:pt x="3188465" y="327205"/>
                  </a:lnTo>
                  <a:lnTo>
                    <a:pt x="3156733" y="305817"/>
                  </a:lnTo>
                  <a:lnTo>
                    <a:pt x="3137463" y="272530"/>
                  </a:lnTo>
                  <a:lnTo>
                    <a:pt x="3132963" y="239775"/>
                  </a:lnTo>
                  <a:lnTo>
                    <a:pt x="3133605" y="227155"/>
                  </a:lnTo>
                  <a:lnTo>
                    <a:pt x="3148941" y="185223"/>
                  </a:lnTo>
                  <a:lnTo>
                    <a:pt x="3184445" y="156698"/>
                  </a:lnTo>
                  <a:lnTo>
                    <a:pt x="3224022" y="144017"/>
                  </a:lnTo>
                  <a:lnTo>
                    <a:pt x="3274706" y="138303"/>
                  </a:lnTo>
                  <a:lnTo>
                    <a:pt x="3293998" y="137922"/>
                  </a:lnTo>
                  <a:lnTo>
                    <a:pt x="3323209" y="137922"/>
                  </a:lnTo>
                  <a:lnTo>
                    <a:pt x="3323209" y="119887"/>
                  </a:lnTo>
                  <a:lnTo>
                    <a:pt x="3323209" y="110489"/>
                  </a:lnTo>
                  <a:lnTo>
                    <a:pt x="3322192" y="102362"/>
                  </a:lnTo>
                  <a:lnTo>
                    <a:pt x="3300857" y="69595"/>
                  </a:lnTo>
                  <a:lnTo>
                    <a:pt x="3266566" y="64007"/>
                  </a:lnTo>
                  <a:lnTo>
                    <a:pt x="3256353" y="64295"/>
                  </a:lnTo>
                  <a:lnTo>
                    <a:pt x="3213354" y="73564"/>
                  </a:lnTo>
                  <a:lnTo>
                    <a:pt x="3178302" y="89407"/>
                  </a:lnTo>
                  <a:lnTo>
                    <a:pt x="3172714" y="92582"/>
                  </a:lnTo>
                  <a:lnTo>
                    <a:pt x="3168015" y="94106"/>
                  </a:lnTo>
                  <a:lnTo>
                    <a:pt x="3164459" y="94106"/>
                  </a:lnTo>
                  <a:lnTo>
                    <a:pt x="3162045" y="94106"/>
                  </a:lnTo>
                  <a:lnTo>
                    <a:pt x="3159887" y="93344"/>
                  </a:lnTo>
                  <a:lnTo>
                    <a:pt x="3157981" y="91820"/>
                  </a:lnTo>
                  <a:lnTo>
                    <a:pt x="3156077" y="90169"/>
                  </a:lnTo>
                  <a:lnTo>
                    <a:pt x="3154426" y="88011"/>
                  </a:lnTo>
                  <a:lnTo>
                    <a:pt x="3153282" y="85089"/>
                  </a:lnTo>
                  <a:lnTo>
                    <a:pt x="3152013" y="82168"/>
                  </a:lnTo>
                  <a:lnTo>
                    <a:pt x="3151124" y="78612"/>
                  </a:lnTo>
                  <a:lnTo>
                    <a:pt x="3150362" y="74294"/>
                  </a:lnTo>
                  <a:lnTo>
                    <a:pt x="3149727" y="70103"/>
                  </a:lnTo>
                  <a:lnTo>
                    <a:pt x="3149345" y="65404"/>
                  </a:lnTo>
                  <a:lnTo>
                    <a:pt x="3149345" y="60325"/>
                  </a:lnTo>
                  <a:lnTo>
                    <a:pt x="3149345" y="53339"/>
                  </a:lnTo>
                  <a:lnTo>
                    <a:pt x="3149980" y="47878"/>
                  </a:lnTo>
                  <a:lnTo>
                    <a:pt x="3151124" y="43941"/>
                  </a:lnTo>
                  <a:lnTo>
                    <a:pt x="3152140" y="39877"/>
                  </a:lnTo>
                  <a:lnTo>
                    <a:pt x="3154299" y="36194"/>
                  </a:lnTo>
                  <a:lnTo>
                    <a:pt x="3157474" y="33019"/>
                  </a:lnTo>
                  <a:lnTo>
                    <a:pt x="3160522" y="29717"/>
                  </a:lnTo>
                  <a:lnTo>
                    <a:pt x="3201289" y="11429"/>
                  </a:lnTo>
                  <a:lnTo>
                    <a:pt x="3244982" y="1768"/>
                  </a:lnTo>
                  <a:lnTo>
                    <a:pt x="3264171" y="192"/>
                  </a:lnTo>
                  <a:lnTo>
                    <a:pt x="3273932" y="0"/>
                  </a:lnTo>
                  <a:close/>
                </a:path>
                <a:path w="5829300" h="337185">
                  <a:moveTo>
                    <a:pt x="2710053" y="0"/>
                  </a:moveTo>
                  <a:lnTo>
                    <a:pt x="2757130" y="3857"/>
                  </a:lnTo>
                  <a:lnTo>
                    <a:pt x="2802647" y="21324"/>
                  </a:lnTo>
                  <a:lnTo>
                    <a:pt x="2830399" y="53925"/>
                  </a:lnTo>
                  <a:lnTo>
                    <a:pt x="2841551" y="103022"/>
                  </a:lnTo>
                  <a:lnTo>
                    <a:pt x="2842005" y="117855"/>
                  </a:lnTo>
                  <a:lnTo>
                    <a:pt x="2842005" y="318769"/>
                  </a:lnTo>
                  <a:lnTo>
                    <a:pt x="2842005" y="321944"/>
                  </a:lnTo>
                  <a:lnTo>
                    <a:pt x="2816225" y="331215"/>
                  </a:lnTo>
                  <a:lnTo>
                    <a:pt x="2806827" y="331215"/>
                  </a:lnTo>
                  <a:lnTo>
                    <a:pt x="2796793" y="331215"/>
                  </a:lnTo>
                  <a:lnTo>
                    <a:pt x="2772410" y="321944"/>
                  </a:lnTo>
                  <a:lnTo>
                    <a:pt x="2772410" y="318769"/>
                  </a:lnTo>
                  <a:lnTo>
                    <a:pt x="2772410" y="295020"/>
                  </a:lnTo>
                  <a:lnTo>
                    <a:pt x="2741852" y="319809"/>
                  </a:lnTo>
                  <a:lnTo>
                    <a:pt x="2705433" y="334168"/>
                  </a:lnTo>
                  <a:lnTo>
                    <a:pt x="2677922" y="336931"/>
                  </a:lnTo>
                  <a:lnTo>
                    <a:pt x="2666273" y="336530"/>
                  </a:lnTo>
                  <a:lnTo>
                    <a:pt x="2624585" y="327205"/>
                  </a:lnTo>
                  <a:lnTo>
                    <a:pt x="2592853" y="305817"/>
                  </a:lnTo>
                  <a:lnTo>
                    <a:pt x="2573583" y="272530"/>
                  </a:lnTo>
                  <a:lnTo>
                    <a:pt x="2569082" y="239775"/>
                  </a:lnTo>
                  <a:lnTo>
                    <a:pt x="2569725" y="227155"/>
                  </a:lnTo>
                  <a:lnTo>
                    <a:pt x="2585061" y="185223"/>
                  </a:lnTo>
                  <a:lnTo>
                    <a:pt x="2620565" y="156698"/>
                  </a:lnTo>
                  <a:lnTo>
                    <a:pt x="2660141" y="144017"/>
                  </a:lnTo>
                  <a:lnTo>
                    <a:pt x="2710826" y="138303"/>
                  </a:lnTo>
                  <a:lnTo>
                    <a:pt x="2730118" y="137922"/>
                  </a:lnTo>
                  <a:lnTo>
                    <a:pt x="2759329" y="137922"/>
                  </a:lnTo>
                  <a:lnTo>
                    <a:pt x="2759329" y="119887"/>
                  </a:lnTo>
                  <a:lnTo>
                    <a:pt x="2759329" y="110489"/>
                  </a:lnTo>
                  <a:lnTo>
                    <a:pt x="2758313" y="102362"/>
                  </a:lnTo>
                  <a:lnTo>
                    <a:pt x="2756407" y="95250"/>
                  </a:lnTo>
                  <a:lnTo>
                    <a:pt x="2754629" y="88264"/>
                  </a:lnTo>
                  <a:lnTo>
                    <a:pt x="2717498" y="64849"/>
                  </a:lnTo>
                  <a:lnTo>
                    <a:pt x="2702687" y="64007"/>
                  </a:lnTo>
                  <a:lnTo>
                    <a:pt x="2692473" y="64295"/>
                  </a:lnTo>
                  <a:lnTo>
                    <a:pt x="2649473" y="73564"/>
                  </a:lnTo>
                  <a:lnTo>
                    <a:pt x="2614422" y="89407"/>
                  </a:lnTo>
                  <a:lnTo>
                    <a:pt x="2608834" y="92582"/>
                  </a:lnTo>
                  <a:lnTo>
                    <a:pt x="2604135" y="94106"/>
                  </a:lnTo>
                  <a:lnTo>
                    <a:pt x="2600579" y="94106"/>
                  </a:lnTo>
                  <a:lnTo>
                    <a:pt x="2598166" y="94106"/>
                  </a:lnTo>
                  <a:lnTo>
                    <a:pt x="2596006" y="93344"/>
                  </a:lnTo>
                  <a:lnTo>
                    <a:pt x="2594102" y="91820"/>
                  </a:lnTo>
                  <a:lnTo>
                    <a:pt x="2592197" y="90169"/>
                  </a:lnTo>
                  <a:lnTo>
                    <a:pt x="2590545" y="88011"/>
                  </a:lnTo>
                  <a:lnTo>
                    <a:pt x="2589403" y="85089"/>
                  </a:lnTo>
                  <a:lnTo>
                    <a:pt x="2588132" y="82168"/>
                  </a:lnTo>
                  <a:lnTo>
                    <a:pt x="2587243" y="78612"/>
                  </a:lnTo>
                  <a:lnTo>
                    <a:pt x="2586481" y="74294"/>
                  </a:lnTo>
                  <a:lnTo>
                    <a:pt x="2585847" y="70103"/>
                  </a:lnTo>
                  <a:lnTo>
                    <a:pt x="2585466" y="65404"/>
                  </a:lnTo>
                  <a:lnTo>
                    <a:pt x="2585466" y="60325"/>
                  </a:lnTo>
                  <a:lnTo>
                    <a:pt x="2585466" y="53339"/>
                  </a:lnTo>
                  <a:lnTo>
                    <a:pt x="2586101" y="47878"/>
                  </a:lnTo>
                  <a:lnTo>
                    <a:pt x="2587243" y="43941"/>
                  </a:lnTo>
                  <a:lnTo>
                    <a:pt x="2588260" y="39877"/>
                  </a:lnTo>
                  <a:lnTo>
                    <a:pt x="2590418" y="36194"/>
                  </a:lnTo>
                  <a:lnTo>
                    <a:pt x="2593593" y="33019"/>
                  </a:lnTo>
                  <a:lnTo>
                    <a:pt x="2596641" y="29717"/>
                  </a:lnTo>
                  <a:lnTo>
                    <a:pt x="2637409" y="11429"/>
                  </a:lnTo>
                  <a:lnTo>
                    <a:pt x="2681102" y="1768"/>
                  </a:lnTo>
                  <a:lnTo>
                    <a:pt x="2700291" y="192"/>
                  </a:lnTo>
                  <a:lnTo>
                    <a:pt x="2710053" y="0"/>
                  </a:lnTo>
                  <a:close/>
                </a:path>
                <a:path w="5829300" h="337185">
                  <a:moveTo>
                    <a:pt x="538226" y="0"/>
                  </a:moveTo>
                  <a:lnTo>
                    <a:pt x="541147" y="0"/>
                  </a:lnTo>
                  <a:lnTo>
                    <a:pt x="544194" y="126"/>
                  </a:lnTo>
                  <a:lnTo>
                    <a:pt x="567309" y="4825"/>
                  </a:lnTo>
                  <a:lnTo>
                    <a:pt x="570102" y="5841"/>
                  </a:lnTo>
                  <a:lnTo>
                    <a:pt x="578357" y="27812"/>
                  </a:lnTo>
                  <a:lnTo>
                    <a:pt x="578612" y="32512"/>
                  </a:lnTo>
                  <a:lnTo>
                    <a:pt x="578738" y="38862"/>
                  </a:lnTo>
                  <a:lnTo>
                    <a:pt x="578738" y="46862"/>
                  </a:lnTo>
                  <a:lnTo>
                    <a:pt x="578738" y="54990"/>
                  </a:lnTo>
                  <a:lnTo>
                    <a:pt x="572515" y="84709"/>
                  </a:lnTo>
                  <a:lnTo>
                    <a:pt x="571118" y="85851"/>
                  </a:lnTo>
                  <a:lnTo>
                    <a:pt x="569213" y="86360"/>
                  </a:lnTo>
                  <a:lnTo>
                    <a:pt x="567054" y="86360"/>
                  </a:lnTo>
                  <a:lnTo>
                    <a:pt x="565276" y="86360"/>
                  </a:lnTo>
                  <a:lnTo>
                    <a:pt x="563244" y="85978"/>
                  </a:lnTo>
                  <a:lnTo>
                    <a:pt x="560959" y="85216"/>
                  </a:lnTo>
                  <a:lnTo>
                    <a:pt x="558800" y="84454"/>
                  </a:lnTo>
                  <a:lnTo>
                    <a:pt x="556260" y="83565"/>
                  </a:lnTo>
                  <a:lnTo>
                    <a:pt x="553465" y="82676"/>
                  </a:lnTo>
                  <a:lnTo>
                    <a:pt x="550672" y="81787"/>
                  </a:lnTo>
                  <a:lnTo>
                    <a:pt x="547624" y="81025"/>
                  </a:lnTo>
                  <a:lnTo>
                    <a:pt x="544194" y="80263"/>
                  </a:lnTo>
                  <a:lnTo>
                    <a:pt x="540892" y="79375"/>
                  </a:lnTo>
                  <a:lnTo>
                    <a:pt x="537210" y="78993"/>
                  </a:lnTo>
                  <a:lnTo>
                    <a:pt x="533145" y="78993"/>
                  </a:lnTo>
                  <a:lnTo>
                    <a:pt x="528574" y="78993"/>
                  </a:lnTo>
                  <a:lnTo>
                    <a:pt x="523875" y="80010"/>
                  </a:lnTo>
                  <a:lnTo>
                    <a:pt x="519175" y="81914"/>
                  </a:lnTo>
                  <a:lnTo>
                    <a:pt x="514476" y="83819"/>
                  </a:lnTo>
                  <a:lnTo>
                    <a:pt x="509650" y="86740"/>
                  </a:lnTo>
                  <a:lnTo>
                    <a:pt x="504570" y="90804"/>
                  </a:lnTo>
                  <a:lnTo>
                    <a:pt x="499490" y="94741"/>
                  </a:lnTo>
                  <a:lnTo>
                    <a:pt x="494284" y="100075"/>
                  </a:lnTo>
                  <a:lnTo>
                    <a:pt x="471297" y="131572"/>
                  </a:lnTo>
                  <a:lnTo>
                    <a:pt x="471297" y="317753"/>
                  </a:lnTo>
                  <a:lnTo>
                    <a:pt x="471297" y="320039"/>
                  </a:lnTo>
                  <a:lnTo>
                    <a:pt x="462406" y="327787"/>
                  </a:lnTo>
                  <a:lnTo>
                    <a:pt x="459104" y="328929"/>
                  </a:lnTo>
                  <a:lnTo>
                    <a:pt x="454787" y="329819"/>
                  </a:lnTo>
                  <a:lnTo>
                    <a:pt x="449452" y="330326"/>
                  </a:lnTo>
                  <a:lnTo>
                    <a:pt x="444118" y="330962"/>
                  </a:lnTo>
                  <a:lnTo>
                    <a:pt x="437261" y="331215"/>
                  </a:lnTo>
                  <a:lnTo>
                    <a:pt x="429005" y="331215"/>
                  </a:lnTo>
                  <a:lnTo>
                    <a:pt x="420750" y="331215"/>
                  </a:lnTo>
                  <a:lnTo>
                    <a:pt x="414019" y="330962"/>
                  </a:lnTo>
                  <a:lnTo>
                    <a:pt x="408686" y="330326"/>
                  </a:lnTo>
                  <a:lnTo>
                    <a:pt x="403225" y="329819"/>
                  </a:lnTo>
                  <a:lnTo>
                    <a:pt x="399034" y="328929"/>
                  </a:lnTo>
                  <a:lnTo>
                    <a:pt x="395731" y="327787"/>
                  </a:lnTo>
                  <a:lnTo>
                    <a:pt x="392556" y="326770"/>
                  </a:lnTo>
                  <a:lnTo>
                    <a:pt x="390270" y="325373"/>
                  </a:lnTo>
                  <a:lnTo>
                    <a:pt x="388874" y="323595"/>
                  </a:lnTo>
                  <a:lnTo>
                    <a:pt x="387476" y="321944"/>
                  </a:lnTo>
                  <a:lnTo>
                    <a:pt x="386841" y="320039"/>
                  </a:lnTo>
                  <a:lnTo>
                    <a:pt x="386841" y="317753"/>
                  </a:lnTo>
                  <a:lnTo>
                    <a:pt x="386841" y="19050"/>
                  </a:lnTo>
                  <a:lnTo>
                    <a:pt x="386841" y="16890"/>
                  </a:lnTo>
                  <a:lnTo>
                    <a:pt x="387476" y="14859"/>
                  </a:lnTo>
                  <a:lnTo>
                    <a:pt x="405764" y="6603"/>
                  </a:lnTo>
                  <a:lnTo>
                    <a:pt x="410337" y="5968"/>
                  </a:lnTo>
                  <a:lnTo>
                    <a:pt x="416051" y="5714"/>
                  </a:lnTo>
                  <a:lnTo>
                    <a:pt x="423037" y="5714"/>
                  </a:lnTo>
                  <a:lnTo>
                    <a:pt x="430149" y="5714"/>
                  </a:lnTo>
                  <a:lnTo>
                    <a:pt x="436117" y="5968"/>
                  </a:lnTo>
                  <a:lnTo>
                    <a:pt x="440816" y="6603"/>
                  </a:lnTo>
                  <a:lnTo>
                    <a:pt x="445515" y="7112"/>
                  </a:lnTo>
                  <a:lnTo>
                    <a:pt x="458850" y="16890"/>
                  </a:lnTo>
                  <a:lnTo>
                    <a:pt x="458850" y="19050"/>
                  </a:lnTo>
                  <a:lnTo>
                    <a:pt x="458850" y="56261"/>
                  </a:lnTo>
                  <a:lnTo>
                    <a:pt x="486098" y="23485"/>
                  </a:lnTo>
                  <a:lnTo>
                    <a:pt x="519429" y="2539"/>
                  </a:lnTo>
                  <a:lnTo>
                    <a:pt x="532002" y="0"/>
                  </a:lnTo>
                  <a:lnTo>
                    <a:pt x="538226" y="0"/>
                  </a:lnTo>
                  <a:close/>
                </a:path>
                <a:path w="5829300" h="337185">
                  <a:moveTo>
                    <a:pt x="163702" y="0"/>
                  </a:moveTo>
                  <a:lnTo>
                    <a:pt x="217995" y="6161"/>
                  </a:lnTo>
                  <a:lnTo>
                    <a:pt x="260270" y="24352"/>
                  </a:lnTo>
                  <a:lnTo>
                    <a:pt x="291070" y="54040"/>
                  </a:lnTo>
                  <a:lnTo>
                    <a:pt x="310768" y="94741"/>
                  </a:lnTo>
                  <a:lnTo>
                    <a:pt x="319573" y="146069"/>
                  </a:lnTo>
                  <a:lnTo>
                    <a:pt x="320166" y="165480"/>
                  </a:lnTo>
                  <a:lnTo>
                    <a:pt x="319526" y="184124"/>
                  </a:lnTo>
                  <a:lnTo>
                    <a:pt x="310006" y="235076"/>
                  </a:lnTo>
                  <a:lnTo>
                    <a:pt x="289200" y="277403"/>
                  </a:lnTo>
                  <a:lnTo>
                    <a:pt x="256571" y="309514"/>
                  </a:lnTo>
                  <a:lnTo>
                    <a:pt x="212272" y="329912"/>
                  </a:lnTo>
                  <a:lnTo>
                    <a:pt x="156337" y="336931"/>
                  </a:lnTo>
                  <a:lnTo>
                    <a:pt x="137072" y="336240"/>
                  </a:lnTo>
                  <a:lnTo>
                    <a:pt x="86994" y="325881"/>
                  </a:lnTo>
                  <a:lnTo>
                    <a:pt x="48454" y="303629"/>
                  </a:lnTo>
                  <a:lnTo>
                    <a:pt x="21224" y="270208"/>
                  </a:lnTo>
                  <a:lnTo>
                    <a:pt x="5250" y="225849"/>
                  </a:lnTo>
                  <a:lnTo>
                    <a:pt x="0" y="171450"/>
                  </a:lnTo>
                  <a:lnTo>
                    <a:pt x="640" y="152784"/>
                  </a:lnTo>
                  <a:lnTo>
                    <a:pt x="10159" y="101600"/>
                  </a:lnTo>
                  <a:lnTo>
                    <a:pt x="31269" y="59255"/>
                  </a:lnTo>
                  <a:lnTo>
                    <a:pt x="63849" y="27384"/>
                  </a:lnTo>
                  <a:lnTo>
                    <a:pt x="107874" y="7018"/>
                  </a:lnTo>
                  <a:lnTo>
                    <a:pt x="163702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9505" y="3221100"/>
              <a:ext cx="1384871" cy="5344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19019" y="3193287"/>
              <a:ext cx="4721860" cy="442595"/>
            </a:xfrm>
            <a:custGeom>
              <a:avLst/>
              <a:gdLst/>
              <a:ahLst/>
              <a:cxnLst/>
              <a:rect l="l" t="t" r="r" b="b"/>
              <a:pathLst>
                <a:path w="4721859" h="442595">
                  <a:moveTo>
                    <a:pt x="172847" y="106172"/>
                  </a:moveTo>
                  <a:lnTo>
                    <a:pt x="213137" y="112172"/>
                  </a:lnTo>
                  <a:lnTo>
                    <a:pt x="247820" y="133443"/>
                  </a:lnTo>
                  <a:lnTo>
                    <a:pt x="266192" y="160782"/>
                  </a:lnTo>
                  <a:lnTo>
                    <a:pt x="272907" y="153804"/>
                  </a:lnTo>
                  <a:lnTo>
                    <a:pt x="305339" y="126571"/>
                  </a:lnTo>
                  <a:lnTo>
                    <a:pt x="343154" y="109347"/>
                  </a:lnTo>
                  <a:lnTo>
                    <a:pt x="368681" y="106172"/>
                  </a:lnTo>
                  <a:lnTo>
                    <a:pt x="383039" y="106793"/>
                  </a:lnTo>
                  <a:lnTo>
                    <a:pt x="428684" y="121703"/>
                  </a:lnTo>
                  <a:lnTo>
                    <a:pt x="457702" y="152534"/>
                  </a:lnTo>
                  <a:lnTo>
                    <a:pt x="472233" y="195589"/>
                  </a:lnTo>
                  <a:lnTo>
                    <a:pt x="475234" y="232790"/>
                  </a:lnTo>
                  <a:lnTo>
                    <a:pt x="475234" y="423925"/>
                  </a:lnTo>
                  <a:lnTo>
                    <a:pt x="475234" y="426212"/>
                  </a:lnTo>
                  <a:lnTo>
                    <a:pt x="466471" y="433959"/>
                  </a:lnTo>
                  <a:lnTo>
                    <a:pt x="463423" y="435101"/>
                  </a:lnTo>
                  <a:lnTo>
                    <a:pt x="459105" y="435991"/>
                  </a:lnTo>
                  <a:lnTo>
                    <a:pt x="453771" y="436499"/>
                  </a:lnTo>
                  <a:lnTo>
                    <a:pt x="448437" y="437134"/>
                  </a:lnTo>
                  <a:lnTo>
                    <a:pt x="441579" y="437388"/>
                  </a:lnTo>
                  <a:lnTo>
                    <a:pt x="433324" y="437388"/>
                  </a:lnTo>
                  <a:lnTo>
                    <a:pt x="424815" y="437388"/>
                  </a:lnTo>
                  <a:lnTo>
                    <a:pt x="417956" y="437134"/>
                  </a:lnTo>
                  <a:lnTo>
                    <a:pt x="412623" y="436499"/>
                  </a:lnTo>
                  <a:lnTo>
                    <a:pt x="407162" y="435991"/>
                  </a:lnTo>
                  <a:lnTo>
                    <a:pt x="402971" y="435101"/>
                  </a:lnTo>
                  <a:lnTo>
                    <a:pt x="399669" y="433959"/>
                  </a:lnTo>
                  <a:lnTo>
                    <a:pt x="396494" y="432943"/>
                  </a:lnTo>
                  <a:lnTo>
                    <a:pt x="394207" y="431545"/>
                  </a:lnTo>
                  <a:lnTo>
                    <a:pt x="392938" y="429768"/>
                  </a:lnTo>
                  <a:lnTo>
                    <a:pt x="391794" y="428117"/>
                  </a:lnTo>
                  <a:lnTo>
                    <a:pt x="391160" y="426212"/>
                  </a:lnTo>
                  <a:lnTo>
                    <a:pt x="391160" y="423925"/>
                  </a:lnTo>
                  <a:lnTo>
                    <a:pt x="391160" y="246887"/>
                  </a:lnTo>
                  <a:lnTo>
                    <a:pt x="383540" y="203962"/>
                  </a:lnTo>
                  <a:lnTo>
                    <a:pt x="379603" y="198120"/>
                  </a:lnTo>
                  <a:lnTo>
                    <a:pt x="375666" y="192150"/>
                  </a:lnTo>
                  <a:lnTo>
                    <a:pt x="370840" y="187578"/>
                  </a:lnTo>
                  <a:lnTo>
                    <a:pt x="364871" y="184403"/>
                  </a:lnTo>
                  <a:lnTo>
                    <a:pt x="358902" y="181101"/>
                  </a:lnTo>
                  <a:lnTo>
                    <a:pt x="351917" y="179577"/>
                  </a:lnTo>
                  <a:lnTo>
                    <a:pt x="343535" y="179577"/>
                  </a:lnTo>
                  <a:lnTo>
                    <a:pt x="305300" y="197760"/>
                  </a:lnTo>
                  <a:lnTo>
                    <a:pt x="279654" y="225425"/>
                  </a:lnTo>
                  <a:lnTo>
                    <a:pt x="279654" y="423925"/>
                  </a:lnTo>
                  <a:lnTo>
                    <a:pt x="279654" y="426212"/>
                  </a:lnTo>
                  <a:lnTo>
                    <a:pt x="279019" y="428117"/>
                  </a:lnTo>
                  <a:lnTo>
                    <a:pt x="277622" y="429768"/>
                  </a:lnTo>
                  <a:lnTo>
                    <a:pt x="276352" y="431545"/>
                  </a:lnTo>
                  <a:lnTo>
                    <a:pt x="273938" y="432943"/>
                  </a:lnTo>
                  <a:lnTo>
                    <a:pt x="270763" y="433959"/>
                  </a:lnTo>
                  <a:lnTo>
                    <a:pt x="267588" y="435101"/>
                  </a:lnTo>
                  <a:lnTo>
                    <a:pt x="263271" y="435991"/>
                  </a:lnTo>
                  <a:lnTo>
                    <a:pt x="257810" y="436499"/>
                  </a:lnTo>
                  <a:lnTo>
                    <a:pt x="252475" y="437134"/>
                  </a:lnTo>
                  <a:lnTo>
                    <a:pt x="245872" y="437388"/>
                  </a:lnTo>
                  <a:lnTo>
                    <a:pt x="237744" y="437388"/>
                  </a:lnTo>
                  <a:lnTo>
                    <a:pt x="229488" y="437388"/>
                  </a:lnTo>
                  <a:lnTo>
                    <a:pt x="222757" y="437134"/>
                  </a:lnTo>
                  <a:lnTo>
                    <a:pt x="217297" y="436499"/>
                  </a:lnTo>
                  <a:lnTo>
                    <a:pt x="211962" y="435991"/>
                  </a:lnTo>
                  <a:lnTo>
                    <a:pt x="207644" y="435101"/>
                  </a:lnTo>
                  <a:lnTo>
                    <a:pt x="204469" y="433959"/>
                  </a:lnTo>
                  <a:lnTo>
                    <a:pt x="201168" y="432943"/>
                  </a:lnTo>
                  <a:lnTo>
                    <a:pt x="198881" y="431545"/>
                  </a:lnTo>
                  <a:lnTo>
                    <a:pt x="197612" y="429768"/>
                  </a:lnTo>
                  <a:lnTo>
                    <a:pt x="196215" y="428117"/>
                  </a:lnTo>
                  <a:lnTo>
                    <a:pt x="195580" y="426212"/>
                  </a:lnTo>
                  <a:lnTo>
                    <a:pt x="195580" y="423925"/>
                  </a:lnTo>
                  <a:lnTo>
                    <a:pt x="195580" y="246887"/>
                  </a:lnTo>
                  <a:lnTo>
                    <a:pt x="187960" y="203962"/>
                  </a:lnTo>
                  <a:lnTo>
                    <a:pt x="184150" y="198120"/>
                  </a:lnTo>
                  <a:lnTo>
                    <a:pt x="180467" y="192150"/>
                  </a:lnTo>
                  <a:lnTo>
                    <a:pt x="175513" y="187578"/>
                  </a:lnTo>
                  <a:lnTo>
                    <a:pt x="169418" y="184403"/>
                  </a:lnTo>
                  <a:lnTo>
                    <a:pt x="163449" y="181101"/>
                  </a:lnTo>
                  <a:lnTo>
                    <a:pt x="156463" y="179577"/>
                  </a:lnTo>
                  <a:lnTo>
                    <a:pt x="148336" y="179577"/>
                  </a:lnTo>
                  <a:lnTo>
                    <a:pt x="109743" y="197760"/>
                  </a:lnTo>
                  <a:lnTo>
                    <a:pt x="84455" y="225425"/>
                  </a:lnTo>
                  <a:lnTo>
                    <a:pt x="84455" y="423925"/>
                  </a:lnTo>
                  <a:lnTo>
                    <a:pt x="84455" y="426212"/>
                  </a:lnTo>
                  <a:lnTo>
                    <a:pt x="75565" y="433959"/>
                  </a:lnTo>
                  <a:lnTo>
                    <a:pt x="72262" y="435101"/>
                  </a:lnTo>
                  <a:lnTo>
                    <a:pt x="67944" y="435991"/>
                  </a:lnTo>
                  <a:lnTo>
                    <a:pt x="62611" y="436499"/>
                  </a:lnTo>
                  <a:lnTo>
                    <a:pt x="57277" y="437134"/>
                  </a:lnTo>
                  <a:lnTo>
                    <a:pt x="50418" y="437388"/>
                  </a:lnTo>
                  <a:lnTo>
                    <a:pt x="42163" y="437388"/>
                  </a:lnTo>
                  <a:lnTo>
                    <a:pt x="33909" y="437388"/>
                  </a:lnTo>
                  <a:lnTo>
                    <a:pt x="27178" y="437134"/>
                  </a:lnTo>
                  <a:lnTo>
                    <a:pt x="21843" y="436499"/>
                  </a:lnTo>
                  <a:lnTo>
                    <a:pt x="16382" y="435991"/>
                  </a:lnTo>
                  <a:lnTo>
                    <a:pt x="12192" y="435101"/>
                  </a:lnTo>
                  <a:lnTo>
                    <a:pt x="8890" y="433959"/>
                  </a:lnTo>
                  <a:lnTo>
                    <a:pt x="5715" y="432943"/>
                  </a:lnTo>
                  <a:lnTo>
                    <a:pt x="3429" y="431545"/>
                  </a:lnTo>
                  <a:lnTo>
                    <a:pt x="2031" y="429768"/>
                  </a:lnTo>
                  <a:lnTo>
                    <a:pt x="635" y="428117"/>
                  </a:lnTo>
                  <a:lnTo>
                    <a:pt x="0" y="426212"/>
                  </a:lnTo>
                  <a:lnTo>
                    <a:pt x="0" y="423925"/>
                  </a:lnTo>
                  <a:lnTo>
                    <a:pt x="0" y="125222"/>
                  </a:lnTo>
                  <a:lnTo>
                    <a:pt x="0" y="123062"/>
                  </a:lnTo>
                  <a:lnTo>
                    <a:pt x="635" y="121031"/>
                  </a:lnTo>
                  <a:lnTo>
                    <a:pt x="18923" y="112775"/>
                  </a:lnTo>
                  <a:lnTo>
                    <a:pt x="23494" y="112140"/>
                  </a:lnTo>
                  <a:lnTo>
                    <a:pt x="29210" y="111887"/>
                  </a:lnTo>
                  <a:lnTo>
                    <a:pt x="36194" y="111887"/>
                  </a:lnTo>
                  <a:lnTo>
                    <a:pt x="43306" y="111887"/>
                  </a:lnTo>
                  <a:lnTo>
                    <a:pt x="49275" y="112140"/>
                  </a:lnTo>
                  <a:lnTo>
                    <a:pt x="53975" y="112775"/>
                  </a:lnTo>
                  <a:lnTo>
                    <a:pt x="58674" y="113284"/>
                  </a:lnTo>
                  <a:lnTo>
                    <a:pt x="72009" y="123062"/>
                  </a:lnTo>
                  <a:lnTo>
                    <a:pt x="72009" y="125222"/>
                  </a:lnTo>
                  <a:lnTo>
                    <a:pt x="72009" y="159765"/>
                  </a:lnTo>
                  <a:lnTo>
                    <a:pt x="109102" y="127136"/>
                  </a:lnTo>
                  <a:lnTo>
                    <a:pt x="146557" y="109521"/>
                  </a:lnTo>
                  <a:lnTo>
                    <a:pt x="159559" y="107007"/>
                  </a:lnTo>
                  <a:lnTo>
                    <a:pt x="172847" y="106172"/>
                  </a:lnTo>
                  <a:close/>
                </a:path>
                <a:path w="4721859" h="442595">
                  <a:moveTo>
                    <a:pt x="1839976" y="76073"/>
                  </a:moveTo>
                  <a:lnTo>
                    <a:pt x="1725803" y="275336"/>
                  </a:lnTo>
                  <a:lnTo>
                    <a:pt x="1840610" y="275336"/>
                  </a:lnTo>
                  <a:lnTo>
                    <a:pt x="1840610" y="76073"/>
                  </a:lnTo>
                  <a:lnTo>
                    <a:pt x="1839976" y="76073"/>
                  </a:lnTo>
                  <a:close/>
                </a:path>
                <a:path w="4721859" h="442595">
                  <a:moveTo>
                    <a:pt x="4600829" y="33147"/>
                  </a:moveTo>
                  <a:lnTo>
                    <a:pt x="4609083" y="33147"/>
                  </a:lnTo>
                  <a:lnTo>
                    <a:pt x="4615941" y="33400"/>
                  </a:lnTo>
                  <a:lnTo>
                    <a:pt x="4621403" y="34036"/>
                  </a:lnTo>
                  <a:lnTo>
                    <a:pt x="4626863" y="34544"/>
                  </a:lnTo>
                  <a:lnTo>
                    <a:pt x="4642993" y="44958"/>
                  </a:lnTo>
                  <a:lnTo>
                    <a:pt x="4642993" y="47244"/>
                  </a:lnTo>
                  <a:lnTo>
                    <a:pt x="4642993" y="113919"/>
                  </a:lnTo>
                  <a:lnTo>
                    <a:pt x="4708016" y="113919"/>
                  </a:lnTo>
                  <a:lnTo>
                    <a:pt x="4710303" y="113919"/>
                  </a:lnTo>
                  <a:lnTo>
                    <a:pt x="4712208" y="114426"/>
                  </a:lnTo>
                  <a:lnTo>
                    <a:pt x="4713858" y="115570"/>
                  </a:lnTo>
                  <a:lnTo>
                    <a:pt x="4715509" y="116712"/>
                  </a:lnTo>
                  <a:lnTo>
                    <a:pt x="4716907" y="118490"/>
                  </a:lnTo>
                  <a:lnTo>
                    <a:pt x="4721352" y="141604"/>
                  </a:lnTo>
                  <a:lnTo>
                    <a:pt x="4721352" y="148082"/>
                  </a:lnTo>
                  <a:lnTo>
                    <a:pt x="4712588" y="182245"/>
                  </a:lnTo>
                  <a:lnTo>
                    <a:pt x="4708398" y="182245"/>
                  </a:lnTo>
                  <a:lnTo>
                    <a:pt x="4642993" y="182245"/>
                  </a:lnTo>
                  <a:lnTo>
                    <a:pt x="4642993" y="322452"/>
                  </a:lnTo>
                  <a:lnTo>
                    <a:pt x="4643489" y="333956"/>
                  </a:lnTo>
                  <a:lnTo>
                    <a:pt x="4661455" y="368300"/>
                  </a:lnTo>
                  <a:lnTo>
                    <a:pt x="4678172" y="371348"/>
                  </a:lnTo>
                  <a:lnTo>
                    <a:pt x="4682616" y="371348"/>
                  </a:lnTo>
                  <a:lnTo>
                    <a:pt x="4686681" y="370966"/>
                  </a:lnTo>
                  <a:lnTo>
                    <a:pt x="4690236" y="370204"/>
                  </a:lnTo>
                  <a:lnTo>
                    <a:pt x="4693793" y="369442"/>
                  </a:lnTo>
                  <a:lnTo>
                    <a:pt x="4696968" y="368553"/>
                  </a:lnTo>
                  <a:lnTo>
                    <a:pt x="4699761" y="367538"/>
                  </a:lnTo>
                  <a:lnTo>
                    <a:pt x="4702556" y="366522"/>
                  </a:lnTo>
                  <a:lnTo>
                    <a:pt x="4704969" y="365633"/>
                  </a:lnTo>
                  <a:lnTo>
                    <a:pt x="4706874" y="364871"/>
                  </a:lnTo>
                  <a:lnTo>
                    <a:pt x="4708779" y="364109"/>
                  </a:lnTo>
                  <a:lnTo>
                    <a:pt x="4710430" y="363727"/>
                  </a:lnTo>
                  <a:lnTo>
                    <a:pt x="4712081" y="363727"/>
                  </a:lnTo>
                  <a:lnTo>
                    <a:pt x="4713351" y="363727"/>
                  </a:lnTo>
                  <a:lnTo>
                    <a:pt x="4714621" y="364109"/>
                  </a:lnTo>
                  <a:lnTo>
                    <a:pt x="4715890" y="364871"/>
                  </a:lnTo>
                  <a:lnTo>
                    <a:pt x="4717160" y="365633"/>
                  </a:lnTo>
                  <a:lnTo>
                    <a:pt x="4718050" y="367157"/>
                  </a:lnTo>
                  <a:lnTo>
                    <a:pt x="4718684" y="369570"/>
                  </a:lnTo>
                  <a:lnTo>
                    <a:pt x="4719447" y="371856"/>
                  </a:lnTo>
                  <a:lnTo>
                    <a:pt x="4719955" y="375031"/>
                  </a:lnTo>
                  <a:lnTo>
                    <a:pt x="4720589" y="379095"/>
                  </a:lnTo>
                  <a:lnTo>
                    <a:pt x="4721098" y="383159"/>
                  </a:lnTo>
                  <a:lnTo>
                    <a:pt x="4721352" y="388238"/>
                  </a:lnTo>
                  <a:lnTo>
                    <a:pt x="4721352" y="394462"/>
                  </a:lnTo>
                  <a:lnTo>
                    <a:pt x="4721352" y="404367"/>
                  </a:lnTo>
                  <a:lnTo>
                    <a:pt x="4720844" y="411861"/>
                  </a:lnTo>
                  <a:lnTo>
                    <a:pt x="4719574" y="417068"/>
                  </a:lnTo>
                  <a:lnTo>
                    <a:pt x="4718304" y="422401"/>
                  </a:lnTo>
                  <a:lnTo>
                    <a:pt x="4705858" y="433831"/>
                  </a:lnTo>
                  <a:lnTo>
                    <a:pt x="4701921" y="435482"/>
                  </a:lnTo>
                  <a:lnTo>
                    <a:pt x="4697349" y="437006"/>
                  </a:lnTo>
                  <a:lnTo>
                    <a:pt x="4692141" y="438150"/>
                  </a:lnTo>
                  <a:lnTo>
                    <a:pt x="4686808" y="439419"/>
                  </a:lnTo>
                  <a:lnTo>
                    <a:pt x="4681220" y="440436"/>
                  </a:lnTo>
                  <a:lnTo>
                    <a:pt x="4674997" y="441070"/>
                  </a:lnTo>
                  <a:lnTo>
                    <a:pt x="4668901" y="441706"/>
                  </a:lnTo>
                  <a:lnTo>
                    <a:pt x="4662678" y="442087"/>
                  </a:lnTo>
                  <a:lnTo>
                    <a:pt x="4656455" y="442087"/>
                  </a:lnTo>
                  <a:lnTo>
                    <a:pt x="4612894" y="435737"/>
                  </a:lnTo>
                  <a:lnTo>
                    <a:pt x="4576796" y="409049"/>
                  </a:lnTo>
                  <a:lnTo>
                    <a:pt x="4562207" y="372302"/>
                  </a:lnTo>
                  <a:lnTo>
                    <a:pt x="4559046" y="335279"/>
                  </a:lnTo>
                  <a:lnTo>
                    <a:pt x="4559046" y="182245"/>
                  </a:lnTo>
                  <a:lnTo>
                    <a:pt x="4523105" y="182245"/>
                  </a:lnTo>
                  <a:lnTo>
                    <a:pt x="4518913" y="182245"/>
                  </a:lnTo>
                  <a:lnTo>
                    <a:pt x="4515738" y="179577"/>
                  </a:lnTo>
                  <a:lnTo>
                    <a:pt x="4510151" y="148082"/>
                  </a:lnTo>
                  <a:lnTo>
                    <a:pt x="4510151" y="141604"/>
                  </a:lnTo>
                  <a:lnTo>
                    <a:pt x="4517644" y="115570"/>
                  </a:lnTo>
                  <a:lnTo>
                    <a:pt x="4519295" y="114426"/>
                  </a:lnTo>
                  <a:lnTo>
                    <a:pt x="4521327" y="113919"/>
                  </a:lnTo>
                  <a:lnTo>
                    <a:pt x="4523485" y="113919"/>
                  </a:lnTo>
                  <a:lnTo>
                    <a:pt x="4559046" y="113919"/>
                  </a:lnTo>
                  <a:lnTo>
                    <a:pt x="4559046" y="47244"/>
                  </a:lnTo>
                  <a:lnTo>
                    <a:pt x="4559046" y="44958"/>
                  </a:lnTo>
                  <a:lnTo>
                    <a:pt x="4559554" y="43052"/>
                  </a:lnTo>
                  <a:lnTo>
                    <a:pt x="4560824" y="41275"/>
                  </a:lnTo>
                  <a:lnTo>
                    <a:pt x="4562094" y="39497"/>
                  </a:lnTo>
                  <a:lnTo>
                    <a:pt x="4564253" y="37973"/>
                  </a:lnTo>
                  <a:lnTo>
                    <a:pt x="4567555" y="36702"/>
                  </a:lnTo>
                  <a:lnTo>
                    <a:pt x="4570730" y="35433"/>
                  </a:lnTo>
                  <a:lnTo>
                    <a:pt x="4575175" y="34544"/>
                  </a:lnTo>
                  <a:lnTo>
                    <a:pt x="4580635" y="34036"/>
                  </a:lnTo>
                  <a:lnTo>
                    <a:pt x="4586097" y="33400"/>
                  </a:lnTo>
                  <a:lnTo>
                    <a:pt x="4592828" y="33147"/>
                  </a:lnTo>
                  <a:lnTo>
                    <a:pt x="4600829" y="33147"/>
                  </a:lnTo>
                  <a:close/>
                </a:path>
                <a:path w="4721859" h="442595">
                  <a:moveTo>
                    <a:pt x="3873880" y="33147"/>
                  </a:moveTo>
                  <a:lnTo>
                    <a:pt x="3882135" y="33147"/>
                  </a:lnTo>
                  <a:lnTo>
                    <a:pt x="3888994" y="33400"/>
                  </a:lnTo>
                  <a:lnTo>
                    <a:pt x="3894454" y="34036"/>
                  </a:lnTo>
                  <a:lnTo>
                    <a:pt x="3899916" y="34544"/>
                  </a:lnTo>
                  <a:lnTo>
                    <a:pt x="3916045" y="44958"/>
                  </a:lnTo>
                  <a:lnTo>
                    <a:pt x="3916045" y="47244"/>
                  </a:lnTo>
                  <a:lnTo>
                    <a:pt x="3916045" y="113919"/>
                  </a:lnTo>
                  <a:lnTo>
                    <a:pt x="3981069" y="113919"/>
                  </a:lnTo>
                  <a:lnTo>
                    <a:pt x="3983354" y="113919"/>
                  </a:lnTo>
                  <a:lnTo>
                    <a:pt x="3985259" y="114426"/>
                  </a:lnTo>
                  <a:lnTo>
                    <a:pt x="3986910" y="115570"/>
                  </a:lnTo>
                  <a:lnTo>
                    <a:pt x="3988562" y="116712"/>
                  </a:lnTo>
                  <a:lnTo>
                    <a:pt x="3989958" y="118490"/>
                  </a:lnTo>
                  <a:lnTo>
                    <a:pt x="3994404" y="141604"/>
                  </a:lnTo>
                  <a:lnTo>
                    <a:pt x="3994404" y="148082"/>
                  </a:lnTo>
                  <a:lnTo>
                    <a:pt x="3985641" y="182245"/>
                  </a:lnTo>
                  <a:lnTo>
                    <a:pt x="3981450" y="182245"/>
                  </a:lnTo>
                  <a:lnTo>
                    <a:pt x="3916045" y="182245"/>
                  </a:lnTo>
                  <a:lnTo>
                    <a:pt x="3916045" y="322452"/>
                  </a:lnTo>
                  <a:lnTo>
                    <a:pt x="3916541" y="333956"/>
                  </a:lnTo>
                  <a:lnTo>
                    <a:pt x="3934507" y="368300"/>
                  </a:lnTo>
                  <a:lnTo>
                    <a:pt x="3951224" y="371348"/>
                  </a:lnTo>
                  <a:lnTo>
                    <a:pt x="3955669" y="371348"/>
                  </a:lnTo>
                  <a:lnTo>
                    <a:pt x="3979926" y="364871"/>
                  </a:lnTo>
                  <a:lnTo>
                    <a:pt x="3981830" y="364109"/>
                  </a:lnTo>
                  <a:lnTo>
                    <a:pt x="3983481" y="363727"/>
                  </a:lnTo>
                  <a:lnTo>
                    <a:pt x="3985132" y="363727"/>
                  </a:lnTo>
                  <a:lnTo>
                    <a:pt x="3986403" y="363727"/>
                  </a:lnTo>
                  <a:lnTo>
                    <a:pt x="3987673" y="364109"/>
                  </a:lnTo>
                  <a:lnTo>
                    <a:pt x="3988943" y="364871"/>
                  </a:lnTo>
                  <a:lnTo>
                    <a:pt x="3990213" y="365633"/>
                  </a:lnTo>
                  <a:lnTo>
                    <a:pt x="3991102" y="367157"/>
                  </a:lnTo>
                  <a:lnTo>
                    <a:pt x="3991737" y="369570"/>
                  </a:lnTo>
                  <a:lnTo>
                    <a:pt x="3992499" y="371856"/>
                  </a:lnTo>
                  <a:lnTo>
                    <a:pt x="3993006" y="375031"/>
                  </a:lnTo>
                  <a:lnTo>
                    <a:pt x="3993642" y="379095"/>
                  </a:lnTo>
                  <a:lnTo>
                    <a:pt x="3994150" y="383159"/>
                  </a:lnTo>
                  <a:lnTo>
                    <a:pt x="3994404" y="388238"/>
                  </a:lnTo>
                  <a:lnTo>
                    <a:pt x="3994404" y="394462"/>
                  </a:lnTo>
                  <a:lnTo>
                    <a:pt x="3994404" y="404367"/>
                  </a:lnTo>
                  <a:lnTo>
                    <a:pt x="3993896" y="411861"/>
                  </a:lnTo>
                  <a:lnTo>
                    <a:pt x="3992626" y="417068"/>
                  </a:lnTo>
                  <a:lnTo>
                    <a:pt x="3991355" y="422401"/>
                  </a:lnTo>
                  <a:lnTo>
                    <a:pt x="3978909" y="433831"/>
                  </a:lnTo>
                  <a:lnTo>
                    <a:pt x="3974973" y="435482"/>
                  </a:lnTo>
                  <a:lnTo>
                    <a:pt x="3970401" y="437006"/>
                  </a:lnTo>
                  <a:lnTo>
                    <a:pt x="3965194" y="438150"/>
                  </a:lnTo>
                  <a:lnTo>
                    <a:pt x="3959859" y="439419"/>
                  </a:lnTo>
                  <a:lnTo>
                    <a:pt x="3954272" y="440436"/>
                  </a:lnTo>
                  <a:lnTo>
                    <a:pt x="3948049" y="441070"/>
                  </a:lnTo>
                  <a:lnTo>
                    <a:pt x="3941953" y="441706"/>
                  </a:lnTo>
                  <a:lnTo>
                    <a:pt x="3935729" y="442087"/>
                  </a:lnTo>
                  <a:lnTo>
                    <a:pt x="3929506" y="442087"/>
                  </a:lnTo>
                  <a:lnTo>
                    <a:pt x="3885946" y="435737"/>
                  </a:lnTo>
                  <a:lnTo>
                    <a:pt x="3849848" y="409049"/>
                  </a:lnTo>
                  <a:lnTo>
                    <a:pt x="3835259" y="372302"/>
                  </a:lnTo>
                  <a:lnTo>
                    <a:pt x="3832098" y="335279"/>
                  </a:lnTo>
                  <a:lnTo>
                    <a:pt x="3832098" y="182245"/>
                  </a:lnTo>
                  <a:lnTo>
                    <a:pt x="3796156" y="182245"/>
                  </a:lnTo>
                  <a:lnTo>
                    <a:pt x="3791966" y="182245"/>
                  </a:lnTo>
                  <a:lnTo>
                    <a:pt x="3788791" y="179577"/>
                  </a:lnTo>
                  <a:lnTo>
                    <a:pt x="3783203" y="148082"/>
                  </a:lnTo>
                  <a:lnTo>
                    <a:pt x="3783203" y="141604"/>
                  </a:lnTo>
                  <a:lnTo>
                    <a:pt x="3790696" y="115570"/>
                  </a:lnTo>
                  <a:lnTo>
                    <a:pt x="3792347" y="114426"/>
                  </a:lnTo>
                  <a:lnTo>
                    <a:pt x="3794379" y="113919"/>
                  </a:lnTo>
                  <a:lnTo>
                    <a:pt x="3796538" y="113919"/>
                  </a:lnTo>
                  <a:lnTo>
                    <a:pt x="3832098" y="113919"/>
                  </a:lnTo>
                  <a:lnTo>
                    <a:pt x="3832098" y="47244"/>
                  </a:lnTo>
                  <a:lnTo>
                    <a:pt x="3832098" y="44958"/>
                  </a:lnTo>
                  <a:lnTo>
                    <a:pt x="3832605" y="43052"/>
                  </a:lnTo>
                  <a:lnTo>
                    <a:pt x="3833876" y="41275"/>
                  </a:lnTo>
                  <a:lnTo>
                    <a:pt x="3835146" y="39497"/>
                  </a:lnTo>
                  <a:lnTo>
                    <a:pt x="3837304" y="37973"/>
                  </a:lnTo>
                  <a:lnTo>
                    <a:pt x="3840606" y="36702"/>
                  </a:lnTo>
                  <a:lnTo>
                    <a:pt x="3843781" y="35433"/>
                  </a:lnTo>
                  <a:lnTo>
                    <a:pt x="3848227" y="34544"/>
                  </a:lnTo>
                  <a:lnTo>
                    <a:pt x="3853688" y="34036"/>
                  </a:lnTo>
                  <a:lnTo>
                    <a:pt x="3859149" y="33400"/>
                  </a:lnTo>
                  <a:lnTo>
                    <a:pt x="3865879" y="33147"/>
                  </a:lnTo>
                  <a:lnTo>
                    <a:pt x="3873880" y="33147"/>
                  </a:lnTo>
                  <a:close/>
                </a:path>
                <a:path w="4721859" h="442595">
                  <a:moveTo>
                    <a:pt x="2781172" y="33147"/>
                  </a:moveTo>
                  <a:lnTo>
                    <a:pt x="2789428" y="33147"/>
                  </a:lnTo>
                  <a:lnTo>
                    <a:pt x="2796285" y="33400"/>
                  </a:lnTo>
                  <a:lnTo>
                    <a:pt x="2801747" y="34036"/>
                  </a:lnTo>
                  <a:lnTo>
                    <a:pt x="2807208" y="34544"/>
                  </a:lnTo>
                  <a:lnTo>
                    <a:pt x="2823337" y="44958"/>
                  </a:lnTo>
                  <a:lnTo>
                    <a:pt x="2823337" y="47244"/>
                  </a:lnTo>
                  <a:lnTo>
                    <a:pt x="2823337" y="113919"/>
                  </a:lnTo>
                  <a:lnTo>
                    <a:pt x="2888360" y="113919"/>
                  </a:lnTo>
                  <a:lnTo>
                    <a:pt x="2890647" y="113919"/>
                  </a:lnTo>
                  <a:lnTo>
                    <a:pt x="2892552" y="114426"/>
                  </a:lnTo>
                  <a:lnTo>
                    <a:pt x="2894203" y="115570"/>
                  </a:lnTo>
                  <a:lnTo>
                    <a:pt x="2895854" y="116712"/>
                  </a:lnTo>
                  <a:lnTo>
                    <a:pt x="2897251" y="118490"/>
                  </a:lnTo>
                  <a:lnTo>
                    <a:pt x="2901696" y="141604"/>
                  </a:lnTo>
                  <a:lnTo>
                    <a:pt x="2901696" y="148082"/>
                  </a:lnTo>
                  <a:lnTo>
                    <a:pt x="2892933" y="182245"/>
                  </a:lnTo>
                  <a:lnTo>
                    <a:pt x="2888742" y="182245"/>
                  </a:lnTo>
                  <a:lnTo>
                    <a:pt x="2823337" y="182245"/>
                  </a:lnTo>
                  <a:lnTo>
                    <a:pt x="2823337" y="322452"/>
                  </a:lnTo>
                  <a:lnTo>
                    <a:pt x="2823833" y="333956"/>
                  </a:lnTo>
                  <a:lnTo>
                    <a:pt x="2841799" y="368300"/>
                  </a:lnTo>
                  <a:lnTo>
                    <a:pt x="2858516" y="371348"/>
                  </a:lnTo>
                  <a:lnTo>
                    <a:pt x="2862960" y="371348"/>
                  </a:lnTo>
                  <a:lnTo>
                    <a:pt x="2867025" y="370966"/>
                  </a:lnTo>
                  <a:lnTo>
                    <a:pt x="2870581" y="370204"/>
                  </a:lnTo>
                  <a:lnTo>
                    <a:pt x="2874137" y="369442"/>
                  </a:lnTo>
                  <a:lnTo>
                    <a:pt x="2877312" y="368553"/>
                  </a:lnTo>
                  <a:lnTo>
                    <a:pt x="2880106" y="367538"/>
                  </a:lnTo>
                  <a:lnTo>
                    <a:pt x="2882900" y="366522"/>
                  </a:lnTo>
                  <a:lnTo>
                    <a:pt x="2885313" y="365633"/>
                  </a:lnTo>
                  <a:lnTo>
                    <a:pt x="2887218" y="364871"/>
                  </a:lnTo>
                  <a:lnTo>
                    <a:pt x="2889122" y="364109"/>
                  </a:lnTo>
                  <a:lnTo>
                    <a:pt x="2890774" y="363727"/>
                  </a:lnTo>
                  <a:lnTo>
                    <a:pt x="2892425" y="363727"/>
                  </a:lnTo>
                  <a:lnTo>
                    <a:pt x="2893695" y="363727"/>
                  </a:lnTo>
                  <a:lnTo>
                    <a:pt x="2894965" y="364109"/>
                  </a:lnTo>
                  <a:lnTo>
                    <a:pt x="2896235" y="364871"/>
                  </a:lnTo>
                  <a:lnTo>
                    <a:pt x="2897505" y="365633"/>
                  </a:lnTo>
                  <a:lnTo>
                    <a:pt x="2898394" y="367157"/>
                  </a:lnTo>
                  <a:lnTo>
                    <a:pt x="2899029" y="369570"/>
                  </a:lnTo>
                  <a:lnTo>
                    <a:pt x="2899791" y="371856"/>
                  </a:lnTo>
                  <a:lnTo>
                    <a:pt x="2900299" y="375031"/>
                  </a:lnTo>
                  <a:lnTo>
                    <a:pt x="2900934" y="379095"/>
                  </a:lnTo>
                  <a:lnTo>
                    <a:pt x="2901442" y="383159"/>
                  </a:lnTo>
                  <a:lnTo>
                    <a:pt x="2901696" y="388238"/>
                  </a:lnTo>
                  <a:lnTo>
                    <a:pt x="2901696" y="394462"/>
                  </a:lnTo>
                  <a:lnTo>
                    <a:pt x="2901696" y="404367"/>
                  </a:lnTo>
                  <a:lnTo>
                    <a:pt x="2901188" y="411861"/>
                  </a:lnTo>
                  <a:lnTo>
                    <a:pt x="2899918" y="417068"/>
                  </a:lnTo>
                  <a:lnTo>
                    <a:pt x="2898647" y="422401"/>
                  </a:lnTo>
                  <a:lnTo>
                    <a:pt x="2886202" y="433831"/>
                  </a:lnTo>
                  <a:lnTo>
                    <a:pt x="2882265" y="435482"/>
                  </a:lnTo>
                  <a:lnTo>
                    <a:pt x="2877693" y="437006"/>
                  </a:lnTo>
                  <a:lnTo>
                    <a:pt x="2872485" y="438150"/>
                  </a:lnTo>
                  <a:lnTo>
                    <a:pt x="2867152" y="439419"/>
                  </a:lnTo>
                  <a:lnTo>
                    <a:pt x="2861564" y="440436"/>
                  </a:lnTo>
                  <a:lnTo>
                    <a:pt x="2855341" y="441070"/>
                  </a:lnTo>
                  <a:lnTo>
                    <a:pt x="2849245" y="441706"/>
                  </a:lnTo>
                  <a:lnTo>
                    <a:pt x="2843022" y="442087"/>
                  </a:lnTo>
                  <a:lnTo>
                    <a:pt x="2836799" y="442087"/>
                  </a:lnTo>
                  <a:lnTo>
                    <a:pt x="2793238" y="435737"/>
                  </a:lnTo>
                  <a:lnTo>
                    <a:pt x="2757140" y="409049"/>
                  </a:lnTo>
                  <a:lnTo>
                    <a:pt x="2742551" y="372302"/>
                  </a:lnTo>
                  <a:lnTo>
                    <a:pt x="2739390" y="335279"/>
                  </a:lnTo>
                  <a:lnTo>
                    <a:pt x="2739390" y="182245"/>
                  </a:lnTo>
                  <a:lnTo>
                    <a:pt x="2703449" y="182245"/>
                  </a:lnTo>
                  <a:lnTo>
                    <a:pt x="2699258" y="182245"/>
                  </a:lnTo>
                  <a:lnTo>
                    <a:pt x="2696083" y="179577"/>
                  </a:lnTo>
                  <a:lnTo>
                    <a:pt x="2690495" y="148082"/>
                  </a:lnTo>
                  <a:lnTo>
                    <a:pt x="2690495" y="141604"/>
                  </a:lnTo>
                  <a:lnTo>
                    <a:pt x="2697988" y="115570"/>
                  </a:lnTo>
                  <a:lnTo>
                    <a:pt x="2699639" y="114426"/>
                  </a:lnTo>
                  <a:lnTo>
                    <a:pt x="2701671" y="113919"/>
                  </a:lnTo>
                  <a:lnTo>
                    <a:pt x="2703830" y="113919"/>
                  </a:lnTo>
                  <a:lnTo>
                    <a:pt x="2739390" y="113919"/>
                  </a:lnTo>
                  <a:lnTo>
                    <a:pt x="2739390" y="47244"/>
                  </a:lnTo>
                  <a:lnTo>
                    <a:pt x="2739390" y="44958"/>
                  </a:lnTo>
                  <a:lnTo>
                    <a:pt x="2739897" y="43052"/>
                  </a:lnTo>
                  <a:lnTo>
                    <a:pt x="2741168" y="41275"/>
                  </a:lnTo>
                  <a:lnTo>
                    <a:pt x="2742438" y="39497"/>
                  </a:lnTo>
                  <a:lnTo>
                    <a:pt x="2744597" y="37973"/>
                  </a:lnTo>
                  <a:lnTo>
                    <a:pt x="2747899" y="36702"/>
                  </a:lnTo>
                  <a:lnTo>
                    <a:pt x="2751074" y="35433"/>
                  </a:lnTo>
                  <a:lnTo>
                    <a:pt x="2755519" y="34544"/>
                  </a:lnTo>
                  <a:lnTo>
                    <a:pt x="2760980" y="34036"/>
                  </a:lnTo>
                  <a:lnTo>
                    <a:pt x="2766441" y="33400"/>
                  </a:lnTo>
                  <a:lnTo>
                    <a:pt x="2773172" y="33147"/>
                  </a:lnTo>
                  <a:lnTo>
                    <a:pt x="2781172" y="33147"/>
                  </a:lnTo>
                  <a:close/>
                </a:path>
                <a:path w="4721859" h="442595">
                  <a:moveTo>
                    <a:pt x="1863090" y="0"/>
                  </a:moveTo>
                  <a:lnTo>
                    <a:pt x="1871277" y="49"/>
                  </a:lnTo>
                  <a:lnTo>
                    <a:pt x="1878869" y="206"/>
                  </a:lnTo>
                  <a:lnTo>
                    <a:pt x="1885842" y="482"/>
                  </a:lnTo>
                  <a:lnTo>
                    <a:pt x="1892172" y="888"/>
                  </a:lnTo>
                  <a:lnTo>
                    <a:pt x="1900174" y="1397"/>
                  </a:lnTo>
                  <a:lnTo>
                    <a:pt x="1922018" y="8127"/>
                  </a:lnTo>
                  <a:lnTo>
                    <a:pt x="1924177" y="9906"/>
                  </a:lnTo>
                  <a:lnTo>
                    <a:pt x="1925320" y="11937"/>
                  </a:lnTo>
                  <a:lnTo>
                    <a:pt x="1925320" y="14477"/>
                  </a:lnTo>
                  <a:lnTo>
                    <a:pt x="1925320" y="275336"/>
                  </a:lnTo>
                  <a:lnTo>
                    <a:pt x="1963801" y="275336"/>
                  </a:lnTo>
                  <a:lnTo>
                    <a:pt x="1967357" y="275336"/>
                  </a:lnTo>
                  <a:lnTo>
                    <a:pt x="1970532" y="278002"/>
                  </a:lnTo>
                  <a:lnTo>
                    <a:pt x="1976882" y="310769"/>
                  </a:lnTo>
                  <a:lnTo>
                    <a:pt x="1976665" y="318817"/>
                  </a:lnTo>
                  <a:lnTo>
                    <a:pt x="1967865" y="345566"/>
                  </a:lnTo>
                  <a:lnTo>
                    <a:pt x="1963801" y="345566"/>
                  </a:lnTo>
                  <a:lnTo>
                    <a:pt x="1925320" y="345566"/>
                  </a:lnTo>
                  <a:lnTo>
                    <a:pt x="1925320" y="423925"/>
                  </a:lnTo>
                  <a:lnTo>
                    <a:pt x="1925320" y="426212"/>
                  </a:lnTo>
                  <a:lnTo>
                    <a:pt x="1924684" y="428117"/>
                  </a:lnTo>
                  <a:lnTo>
                    <a:pt x="1923288" y="429768"/>
                  </a:lnTo>
                  <a:lnTo>
                    <a:pt x="1922018" y="431545"/>
                  </a:lnTo>
                  <a:lnTo>
                    <a:pt x="1919605" y="432943"/>
                  </a:lnTo>
                  <a:lnTo>
                    <a:pt x="1916303" y="433959"/>
                  </a:lnTo>
                  <a:lnTo>
                    <a:pt x="1913001" y="435101"/>
                  </a:lnTo>
                  <a:lnTo>
                    <a:pt x="1908556" y="435991"/>
                  </a:lnTo>
                  <a:lnTo>
                    <a:pt x="1903221" y="436499"/>
                  </a:lnTo>
                  <a:lnTo>
                    <a:pt x="1897888" y="437134"/>
                  </a:lnTo>
                  <a:lnTo>
                    <a:pt x="1890903" y="437388"/>
                  </a:lnTo>
                  <a:lnTo>
                    <a:pt x="1882520" y="437388"/>
                  </a:lnTo>
                  <a:lnTo>
                    <a:pt x="1874393" y="437388"/>
                  </a:lnTo>
                  <a:lnTo>
                    <a:pt x="1867662" y="437134"/>
                  </a:lnTo>
                  <a:lnTo>
                    <a:pt x="1862201" y="436499"/>
                  </a:lnTo>
                  <a:lnTo>
                    <a:pt x="1856740" y="435991"/>
                  </a:lnTo>
                  <a:lnTo>
                    <a:pt x="1852421" y="435101"/>
                  </a:lnTo>
                  <a:lnTo>
                    <a:pt x="1849120" y="433959"/>
                  </a:lnTo>
                  <a:lnTo>
                    <a:pt x="1845945" y="432943"/>
                  </a:lnTo>
                  <a:lnTo>
                    <a:pt x="1843658" y="431545"/>
                  </a:lnTo>
                  <a:lnTo>
                    <a:pt x="1842516" y="429768"/>
                  </a:lnTo>
                  <a:lnTo>
                    <a:pt x="1841245" y="428117"/>
                  </a:lnTo>
                  <a:lnTo>
                    <a:pt x="1840610" y="426212"/>
                  </a:lnTo>
                  <a:lnTo>
                    <a:pt x="1840610" y="423925"/>
                  </a:lnTo>
                  <a:lnTo>
                    <a:pt x="1840610" y="345566"/>
                  </a:lnTo>
                  <a:lnTo>
                    <a:pt x="1674876" y="345566"/>
                  </a:lnTo>
                  <a:lnTo>
                    <a:pt x="1671701" y="345566"/>
                  </a:lnTo>
                  <a:lnTo>
                    <a:pt x="1668907" y="345186"/>
                  </a:lnTo>
                  <a:lnTo>
                    <a:pt x="1666494" y="344424"/>
                  </a:lnTo>
                  <a:lnTo>
                    <a:pt x="1664081" y="343662"/>
                  </a:lnTo>
                  <a:lnTo>
                    <a:pt x="1661921" y="341884"/>
                  </a:lnTo>
                  <a:lnTo>
                    <a:pt x="1660270" y="339089"/>
                  </a:lnTo>
                  <a:lnTo>
                    <a:pt x="1658620" y="336296"/>
                  </a:lnTo>
                  <a:lnTo>
                    <a:pt x="1657350" y="332232"/>
                  </a:lnTo>
                  <a:lnTo>
                    <a:pt x="1656588" y="327025"/>
                  </a:lnTo>
                  <a:lnTo>
                    <a:pt x="1655826" y="321817"/>
                  </a:lnTo>
                  <a:lnTo>
                    <a:pt x="1655445" y="314833"/>
                  </a:lnTo>
                  <a:lnTo>
                    <a:pt x="1655445" y="306070"/>
                  </a:lnTo>
                  <a:lnTo>
                    <a:pt x="1655445" y="298958"/>
                  </a:lnTo>
                  <a:lnTo>
                    <a:pt x="1655571" y="292735"/>
                  </a:lnTo>
                  <a:lnTo>
                    <a:pt x="1655953" y="287527"/>
                  </a:lnTo>
                  <a:lnTo>
                    <a:pt x="1656333" y="282321"/>
                  </a:lnTo>
                  <a:lnTo>
                    <a:pt x="1656842" y="277495"/>
                  </a:lnTo>
                  <a:lnTo>
                    <a:pt x="1657604" y="273303"/>
                  </a:lnTo>
                  <a:lnTo>
                    <a:pt x="1658366" y="268986"/>
                  </a:lnTo>
                  <a:lnTo>
                    <a:pt x="1801114" y="11811"/>
                  </a:lnTo>
                  <a:lnTo>
                    <a:pt x="1802257" y="9778"/>
                  </a:lnTo>
                  <a:lnTo>
                    <a:pt x="1804162" y="8000"/>
                  </a:lnTo>
                  <a:lnTo>
                    <a:pt x="1806829" y="6603"/>
                  </a:lnTo>
                  <a:lnTo>
                    <a:pt x="1809495" y="5079"/>
                  </a:lnTo>
                  <a:lnTo>
                    <a:pt x="1813179" y="3937"/>
                  </a:lnTo>
                  <a:lnTo>
                    <a:pt x="1818005" y="2921"/>
                  </a:lnTo>
                  <a:lnTo>
                    <a:pt x="1822831" y="1904"/>
                  </a:lnTo>
                  <a:lnTo>
                    <a:pt x="1828927" y="1142"/>
                  </a:lnTo>
                  <a:lnTo>
                    <a:pt x="1836293" y="762"/>
                  </a:lnTo>
                  <a:lnTo>
                    <a:pt x="1842105" y="428"/>
                  </a:lnTo>
                  <a:lnTo>
                    <a:pt x="1848500" y="190"/>
                  </a:lnTo>
                  <a:lnTo>
                    <a:pt x="1855491" y="47"/>
                  </a:lnTo>
                  <a:lnTo>
                    <a:pt x="1863090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3084" y="3168522"/>
              <a:ext cx="107823" cy="990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95422" y="3159886"/>
              <a:ext cx="5488940" cy="476884"/>
            </a:xfrm>
            <a:custGeom>
              <a:avLst/>
              <a:gdLst/>
              <a:ahLst/>
              <a:cxnLst/>
              <a:rect l="l" t="t" r="r" b="b"/>
              <a:pathLst>
                <a:path w="5488940" h="476885">
                  <a:moveTo>
                    <a:pt x="2683129" y="3683"/>
                  </a:moveTo>
                  <a:lnTo>
                    <a:pt x="2691383" y="3683"/>
                  </a:lnTo>
                  <a:lnTo>
                    <a:pt x="2698241" y="3937"/>
                  </a:lnTo>
                  <a:lnTo>
                    <a:pt x="2703576" y="4699"/>
                  </a:lnTo>
                  <a:lnTo>
                    <a:pt x="2708910" y="5334"/>
                  </a:lnTo>
                  <a:lnTo>
                    <a:pt x="2713228" y="6223"/>
                  </a:lnTo>
                  <a:lnTo>
                    <a:pt x="2716276" y="7492"/>
                  </a:lnTo>
                  <a:lnTo>
                    <a:pt x="2719451" y="8762"/>
                  </a:lnTo>
                  <a:lnTo>
                    <a:pt x="2721737" y="10160"/>
                  </a:lnTo>
                  <a:lnTo>
                    <a:pt x="2723006" y="12064"/>
                  </a:lnTo>
                  <a:lnTo>
                    <a:pt x="2724404" y="13842"/>
                  </a:lnTo>
                  <a:lnTo>
                    <a:pt x="2725039" y="15748"/>
                  </a:lnTo>
                  <a:lnTo>
                    <a:pt x="2725039" y="18034"/>
                  </a:lnTo>
                  <a:lnTo>
                    <a:pt x="2725039" y="457326"/>
                  </a:lnTo>
                  <a:lnTo>
                    <a:pt x="2725039" y="459867"/>
                  </a:lnTo>
                  <a:lnTo>
                    <a:pt x="2724404" y="461899"/>
                  </a:lnTo>
                  <a:lnTo>
                    <a:pt x="2723388" y="463550"/>
                  </a:lnTo>
                  <a:lnTo>
                    <a:pt x="2722244" y="465200"/>
                  </a:lnTo>
                  <a:lnTo>
                    <a:pt x="2720340" y="466598"/>
                  </a:lnTo>
                  <a:lnTo>
                    <a:pt x="2717673" y="467740"/>
                  </a:lnTo>
                  <a:lnTo>
                    <a:pt x="2715005" y="468883"/>
                  </a:lnTo>
                  <a:lnTo>
                    <a:pt x="2711323" y="469645"/>
                  </a:lnTo>
                  <a:lnTo>
                    <a:pt x="2706751" y="470154"/>
                  </a:lnTo>
                  <a:lnTo>
                    <a:pt x="2702179" y="470535"/>
                  </a:lnTo>
                  <a:lnTo>
                    <a:pt x="2696591" y="470788"/>
                  </a:lnTo>
                  <a:lnTo>
                    <a:pt x="2689860" y="470788"/>
                  </a:lnTo>
                  <a:lnTo>
                    <a:pt x="2682748" y="470788"/>
                  </a:lnTo>
                  <a:lnTo>
                    <a:pt x="2661539" y="467740"/>
                  </a:lnTo>
                  <a:lnTo>
                    <a:pt x="2658744" y="466598"/>
                  </a:lnTo>
                  <a:lnTo>
                    <a:pt x="2656713" y="465200"/>
                  </a:lnTo>
                  <a:lnTo>
                    <a:pt x="2655569" y="463550"/>
                  </a:lnTo>
                  <a:lnTo>
                    <a:pt x="2654300" y="461899"/>
                  </a:lnTo>
                  <a:lnTo>
                    <a:pt x="2653665" y="459867"/>
                  </a:lnTo>
                  <a:lnTo>
                    <a:pt x="2653665" y="457326"/>
                  </a:lnTo>
                  <a:lnTo>
                    <a:pt x="2653665" y="424179"/>
                  </a:lnTo>
                  <a:lnTo>
                    <a:pt x="2617803" y="455166"/>
                  </a:lnTo>
                  <a:lnTo>
                    <a:pt x="2578655" y="473075"/>
                  </a:lnTo>
                  <a:lnTo>
                    <a:pt x="2549270" y="476504"/>
                  </a:lnTo>
                  <a:lnTo>
                    <a:pt x="2532812" y="475670"/>
                  </a:lnTo>
                  <a:lnTo>
                    <a:pt x="2491486" y="463169"/>
                  </a:lnTo>
                  <a:lnTo>
                    <a:pt x="2460982" y="438201"/>
                  </a:lnTo>
                  <a:lnTo>
                    <a:pt x="2440098" y="403240"/>
                  </a:lnTo>
                  <a:lnTo>
                    <a:pt x="2428380" y="359991"/>
                  </a:lnTo>
                  <a:lnTo>
                    <a:pt x="2424683" y="312038"/>
                  </a:lnTo>
                  <a:lnTo>
                    <a:pt x="2425209" y="292631"/>
                  </a:lnTo>
                  <a:lnTo>
                    <a:pt x="2433192" y="240411"/>
                  </a:lnTo>
                  <a:lnTo>
                    <a:pt x="2450391" y="197941"/>
                  </a:lnTo>
                  <a:lnTo>
                    <a:pt x="2476579" y="166290"/>
                  </a:lnTo>
                  <a:lnTo>
                    <a:pt x="2511645" y="146377"/>
                  </a:lnTo>
                  <a:lnTo>
                    <a:pt x="2555240" y="139573"/>
                  </a:lnTo>
                  <a:lnTo>
                    <a:pt x="2567507" y="140215"/>
                  </a:lnTo>
                  <a:lnTo>
                    <a:pt x="2611002" y="155525"/>
                  </a:lnTo>
                  <a:lnTo>
                    <a:pt x="2641345" y="179832"/>
                  </a:lnTo>
                  <a:lnTo>
                    <a:pt x="2641345" y="18034"/>
                  </a:lnTo>
                  <a:lnTo>
                    <a:pt x="2641345" y="15748"/>
                  </a:lnTo>
                  <a:lnTo>
                    <a:pt x="2641980" y="13842"/>
                  </a:lnTo>
                  <a:lnTo>
                    <a:pt x="2643124" y="12064"/>
                  </a:lnTo>
                  <a:lnTo>
                    <a:pt x="2644393" y="10160"/>
                  </a:lnTo>
                  <a:lnTo>
                    <a:pt x="2646553" y="8762"/>
                  </a:lnTo>
                  <a:lnTo>
                    <a:pt x="2649854" y="7492"/>
                  </a:lnTo>
                  <a:lnTo>
                    <a:pt x="2653029" y="6223"/>
                  </a:lnTo>
                  <a:lnTo>
                    <a:pt x="2657348" y="5334"/>
                  </a:lnTo>
                  <a:lnTo>
                    <a:pt x="2662681" y="4699"/>
                  </a:lnTo>
                  <a:lnTo>
                    <a:pt x="2668142" y="3937"/>
                  </a:lnTo>
                  <a:lnTo>
                    <a:pt x="2674874" y="3683"/>
                  </a:lnTo>
                  <a:lnTo>
                    <a:pt x="2683129" y="3683"/>
                  </a:lnTo>
                  <a:close/>
                </a:path>
                <a:path w="5488940" h="476885">
                  <a:moveTo>
                    <a:pt x="1554226" y="2666"/>
                  </a:moveTo>
                  <a:lnTo>
                    <a:pt x="1562480" y="2666"/>
                  </a:lnTo>
                  <a:lnTo>
                    <a:pt x="1569339" y="2921"/>
                  </a:lnTo>
                  <a:lnTo>
                    <a:pt x="1574673" y="3683"/>
                  </a:lnTo>
                  <a:lnTo>
                    <a:pt x="1580006" y="4317"/>
                  </a:lnTo>
                  <a:lnTo>
                    <a:pt x="1596516" y="14732"/>
                  </a:lnTo>
                  <a:lnTo>
                    <a:pt x="1596516" y="17017"/>
                  </a:lnTo>
                  <a:lnTo>
                    <a:pt x="1596516" y="182117"/>
                  </a:lnTo>
                  <a:lnTo>
                    <a:pt x="1630664" y="155368"/>
                  </a:lnTo>
                  <a:lnTo>
                    <a:pt x="1671572" y="140912"/>
                  </a:lnTo>
                  <a:lnTo>
                    <a:pt x="1690877" y="139573"/>
                  </a:lnTo>
                  <a:lnTo>
                    <a:pt x="1706830" y="140404"/>
                  </a:lnTo>
                  <a:lnTo>
                    <a:pt x="1747139" y="152780"/>
                  </a:lnTo>
                  <a:lnTo>
                    <a:pt x="1776999" y="177819"/>
                  </a:lnTo>
                  <a:lnTo>
                    <a:pt x="1797415" y="212788"/>
                  </a:lnTo>
                  <a:lnTo>
                    <a:pt x="1808993" y="256085"/>
                  </a:lnTo>
                  <a:lnTo>
                    <a:pt x="1812798" y="304038"/>
                  </a:lnTo>
                  <a:lnTo>
                    <a:pt x="1812250" y="323445"/>
                  </a:lnTo>
                  <a:lnTo>
                    <a:pt x="1804035" y="375665"/>
                  </a:lnTo>
                  <a:lnTo>
                    <a:pt x="1786729" y="418082"/>
                  </a:lnTo>
                  <a:lnTo>
                    <a:pt x="1760727" y="449738"/>
                  </a:lnTo>
                  <a:lnTo>
                    <a:pt x="1726223" y="469699"/>
                  </a:lnTo>
                  <a:lnTo>
                    <a:pt x="1684147" y="476504"/>
                  </a:lnTo>
                  <a:lnTo>
                    <a:pt x="1676761" y="476315"/>
                  </a:lnTo>
                  <a:lnTo>
                    <a:pt x="1637166" y="467367"/>
                  </a:lnTo>
                  <a:lnTo>
                    <a:pt x="1601858" y="443212"/>
                  </a:lnTo>
                  <a:lnTo>
                    <a:pt x="1584070" y="424941"/>
                  </a:lnTo>
                  <a:lnTo>
                    <a:pt x="1584070" y="457326"/>
                  </a:lnTo>
                  <a:lnTo>
                    <a:pt x="1584070" y="459867"/>
                  </a:lnTo>
                  <a:lnTo>
                    <a:pt x="1583436" y="461899"/>
                  </a:lnTo>
                  <a:lnTo>
                    <a:pt x="1582292" y="463550"/>
                  </a:lnTo>
                  <a:lnTo>
                    <a:pt x="1581023" y="465200"/>
                  </a:lnTo>
                  <a:lnTo>
                    <a:pt x="1578990" y="466598"/>
                  </a:lnTo>
                  <a:lnTo>
                    <a:pt x="1576197" y="467740"/>
                  </a:lnTo>
                  <a:lnTo>
                    <a:pt x="1573402" y="468883"/>
                  </a:lnTo>
                  <a:lnTo>
                    <a:pt x="1569719" y="469645"/>
                  </a:lnTo>
                  <a:lnTo>
                    <a:pt x="1565020" y="470154"/>
                  </a:lnTo>
                  <a:lnTo>
                    <a:pt x="1560322" y="470535"/>
                  </a:lnTo>
                  <a:lnTo>
                    <a:pt x="1554606" y="470788"/>
                  </a:lnTo>
                  <a:lnTo>
                    <a:pt x="1547876" y="470788"/>
                  </a:lnTo>
                  <a:lnTo>
                    <a:pt x="1541017" y="470788"/>
                  </a:lnTo>
                  <a:lnTo>
                    <a:pt x="1519681" y="467740"/>
                  </a:lnTo>
                  <a:lnTo>
                    <a:pt x="1516888" y="466598"/>
                  </a:lnTo>
                  <a:lnTo>
                    <a:pt x="1514855" y="465200"/>
                  </a:lnTo>
                  <a:lnTo>
                    <a:pt x="1513713" y="463550"/>
                  </a:lnTo>
                  <a:lnTo>
                    <a:pt x="1512697" y="461899"/>
                  </a:lnTo>
                  <a:lnTo>
                    <a:pt x="1512062" y="459867"/>
                  </a:lnTo>
                  <a:lnTo>
                    <a:pt x="1512062" y="457326"/>
                  </a:lnTo>
                  <a:lnTo>
                    <a:pt x="1512062" y="17017"/>
                  </a:lnTo>
                  <a:lnTo>
                    <a:pt x="1512062" y="14732"/>
                  </a:lnTo>
                  <a:lnTo>
                    <a:pt x="1512697" y="12826"/>
                  </a:lnTo>
                  <a:lnTo>
                    <a:pt x="1533905" y="3683"/>
                  </a:lnTo>
                  <a:lnTo>
                    <a:pt x="1539239" y="2921"/>
                  </a:lnTo>
                  <a:lnTo>
                    <a:pt x="1545970" y="2666"/>
                  </a:lnTo>
                  <a:lnTo>
                    <a:pt x="1554226" y="2666"/>
                  </a:lnTo>
                  <a:close/>
                </a:path>
                <a:path w="5488940" h="476885">
                  <a:moveTo>
                    <a:pt x="5429631" y="0"/>
                  </a:moveTo>
                  <a:lnTo>
                    <a:pt x="5438267" y="0"/>
                  </a:lnTo>
                  <a:lnTo>
                    <a:pt x="5446522" y="635"/>
                  </a:lnTo>
                  <a:lnTo>
                    <a:pt x="5454396" y="2159"/>
                  </a:lnTo>
                  <a:lnTo>
                    <a:pt x="5462143" y="3555"/>
                  </a:lnTo>
                  <a:lnTo>
                    <a:pt x="5468366" y="5079"/>
                  </a:lnTo>
                  <a:lnTo>
                    <a:pt x="5472810" y="6858"/>
                  </a:lnTo>
                  <a:lnTo>
                    <a:pt x="5477256" y="8509"/>
                  </a:lnTo>
                  <a:lnTo>
                    <a:pt x="5480304" y="10033"/>
                  </a:lnTo>
                  <a:lnTo>
                    <a:pt x="5481828" y="11557"/>
                  </a:lnTo>
                  <a:lnTo>
                    <a:pt x="5483352" y="12953"/>
                  </a:lnTo>
                  <a:lnTo>
                    <a:pt x="5484622" y="15112"/>
                  </a:lnTo>
                  <a:lnTo>
                    <a:pt x="5485637" y="17907"/>
                  </a:lnTo>
                  <a:lnTo>
                    <a:pt x="5486654" y="20700"/>
                  </a:lnTo>
                  <a:lnTo>
                    <a:pt x="5487416" y="24257"/>
                  </a:lnTo>
                  <a:lnTo>
                    <a:pt x="5487797" y="28575"/>
                  </a:lnTo>
                  <a:lnTo>
                    <a:pt x="5488305" y="32892"/>
                  </a:lnTo>
                  <a:lnTo>
                    <a:pt x="5488558" y="38353"/>
                  </a:lnTo>
                  <a:lnTo>
                    <a:pt x="5488558" y="44830"/>
                  </a:lnTo>
                  <a:lnTo>
                    <a:pt x="5488558" y="51308"/>
                  </a:lnTo>
                  <a:lnTo>
                    <a:pt x="5488305" y="56514"/>
                  </a:lnTo>
                  <a:lnTo>
                    <a:pt x="5487797" y="60451"/>
                  </a:lnTo>
                  <a:lnTo>
                    <a:pt x="5487416" y="64262"/>
                  </a:lnTo>
                  <a:lnTo>
                    <a:pt x="5480431" y="74929"/>
                  </a:lnTo>
                  <a:lnTo>
                    <a:pt x="5479160" y="74929"/>
                  </a:lnTo>
                  <a:lnTo>
                    <a:pt x="5477636" y="74929"/>
                  </a:lnTo>
                  <a:lnTo>
                    <a:pt x="5475858" y="74549"/>
                  </a:lnTo>
                  <a:lnTo>
                    <a:pt x="5473954" y="73787"/>
                  </a:lnTo>
                  <a:lnTo>
                    <a:pt x="5472049" y="73025"/>
                  </a:lnTo>
                  <a:lnTo>
                    <a:pt x="5469762" y="72136"/>
                  </a:lnTo>
                  <a:lnTo>
                    <a:pt x="5466969" y="71247"/>
                  </a:lnTo>
                  <a:lnTo>
                    <a:pt x="5464175" y="70358"/>
                  </a:lnTo>
                  <a:lnTo>
                    <a:pt x="5460873" y="69596"/>
                  </a:lnTo>
                  <a:lnTo>
                    <a:pt x="5457062" y="68707"/>
                  </a:lnTo>
                  <a:lnTo>
                    <a:pt x="5453253" y="67945"/>
                  </a:lnTo>
                  <a:lnTo>
                    <a:pt x="5448808" y="67563"/>
                  </a:lnTo>
                  <a:lnTo>
                    <a:pt x="5443601" y="67563"/>
                  </a:lnTo>
                  <a:lnTo>
                    <a:pt x="5437632" y="67563"/>
                  </a:lnTo>
                  <a:lnTo>
                    <a:pt x="5432425" y="68579"/>
                  </a:lnTo>
                  <a:lnTo>
                    <a:pt x="5428107" y="70485"/>
                  </a:lnTo>
                  <a:lnTo>
                    <a:pt x="5423788" y="72389"/>
                  </a:lnTo>
                  <a:lnTo>
                    <a:pt x="5420106" y="75311"/>
                  </a:lnTo>
                  <a:lnTo>
                    <a:pt x="5417184" y="79501"/>
                  </a:lnTo>
                  <a:lnTo>
                    <a:pt x="5414263" y="83565"/>
                  </a:lnTo>
                  <a:lnTo>
                    <a:pt x="5412232" y="89026"/>
                  </a:lnTo>
                  <a:lnTo>
                    <a:pt x="5410834" y="95503"/>
                  </a:lnTo>
                  <a:lnTo>
                    <a:pt x="5409564" y="102108"/>
                  </a:lnTo>
                  <a:lnTo>
                    <a:pt x="5408803" y="110236"/>
                  </a:lnTo>
                  <a:lnTo>
                    <a:pt x="5408803" y="119887"/>
                  </a:lnTo>
                  <a:lnTo>
                    <a:pt x="5408803" y="147320"/>
                  </a:lnTo>
                  <a:lnTo>
                    <a:pt x="5463412" y="147320"/>
                  </a:lnTo>
                  <a:lnTo>
                    <a:pt x="5465445" y="147320"/>
                  </a:lnTo>
                  <a:lnTo>
                    <a:pt x="5467223" y="147827"/>
                  </a:lnTo>
                  <a:lnTo>
                    <a:pt x="5469001" y="148971"/>
                  </a:lnTo>
                  <a:lnTo>
                    <a:pt x="5470652" y="150113"/>
                  </a:lnTo>
                  <a:lnTo>
                    <a:pt x="5472049" y="151891"/>
                  </a:lnTo>
                  <a:lnTo>
                    <a:pt x="5473064" y="154432"/>
                  </a:lnTo>
                  <a:lnTo>
                    <a:pt x="5474208" y="157099"/>
                  </a:lnTo>
                  <a:lnTo>
                    <a:pt x="5475097" y="160527"/>
                  </a:lnTo>
                  <a:lnTo>
                    <a:pt x="5475605" y="164973"/>
                  </a:lnTo>
                  <a:lnTo>
                    <a:pt x="5476239" y="169545"/>
                  </a:lnTo>
                  <a:lnTo>
                    <a:pt x="5476494" y="175005"/>
                  </a:lnTo>
                  <a:lnTo>
                    <a:pt x="5476494" y="181483"/>
                  </a:lnTo>
                  <a:lnTo>
                    <a:pt x="5467604" y="215646"/>
                  </a:lnTo>
                  <a:lnTo>
                    <a:pt x="5463412" y="215646"/>
                  </a:lnTo>
                  <a:lnTo>
                    <a:pt x="5408803" y="215646"/>
                  </a:lnTo>
                  <a:lnTo>
                    <a:pt x="5408803" y="457326"/>
                  </a:lnTo>
                  <a:lnTo>
                    <a:pt x="5408803" y="459613"/>
                  </a:lnTo>
                  <a:lnTo>
                    <a:pt x="5408168" y="461518"/>
                  </a:lnTo>
                  <a:lnTo>
                    <a:pt x="5406771" y="463169"/>
                  </a:lnTo>
                  <a:lnTo>
                    <a:pt x="5405501" y="464946"/>
                  </a:lnTo>
                  <a:lnTo>
                    <a:pt x="5403214" y="466344"/>
                  </a:lnTo>
                  <a:lnTo>
                    <a:pt x="5400167" y="467360"/>
                  </a:lnTo>
                  <a:lnTo>
                    <a:pt x="5396992" y="468502"/>
                  </a:lnTo>
                  <a:lnTo>
                    <a:pt x="5392674" y="469392"/>
                  </a:lnTo>
                  <a:lnTo>
                    <a:pt x="5387085" y="469900"/>
                  </a:lnTo>
                  <a:lnTo>
                    <a:pt x="5381498" y="470535"/>
                  </a:lnTo>
                  <a:lnTo>
                    <a:pt x="5374639" y="470788"/>
                  </a:lnTo>
                  <a:lnTo>
                    <a:pt x="5366638" y="470788"/>
                  </a:lnTo>
                  <a:lnTo>
                    <a:pt x="5358637" y="470788"/>
                  </a:lnTo>
                  <a:lnTo>
                    <a:pt x="5351907" y="470535"/>
                  </a:lnTo>
                  <a:lnTo>
                    <a:pt x="5346319" y="469900"/>
                  </a:lnTo>
                  <a:lnTo>
                    <a:pt x="5340858" y="469392"/>
                  </a:lnTo>
                  <a:lnTo>
                    <a:pt x="5336539" y="468502"/>
                  </a:lnTo>
                  <a:lnTo>
                    <a:pt x="5333364" y="467360"/>
                  </a:lnTo>
                  <a:lnTo>
                    <a:pt x="5330062" y="466344"/>
                  </a:lnTo>
                  <a:lnTo>
                    <a:pt x="5327904" y="464946"/>
                  </a:lnTo>
                  <a:lnTo>
                    <a:pt x="5326633" y="463169"/>
                  </a:lnTo>
                  <a:lnTo>
                    <a:pt x="5325363" y="461518"/>
                  </a:lnTo>
                  <a:lnTo>
                    <a:pt x="5324729" y="459613"/>
                  </a:lnTo>
                  <a:lnTo>
                    <a:pt x="5324729" y="457326"/>
                  </a:lnTo>
                  <a:lnTo>
                    <a:pt x="5324729" y="215646"/>
                  </a:lnTo>
                  <a:lnTo>
                    <a:pt x="5287263" y="215646"/>
                  </a:lnTo>
                  <a:lnTo>
                    <a:pt x="5283073" y="215646"/>
                  </a:lnTo>
                  <a:lnTo>
                    <a:pt x="5279898" y="212978"/>
                  </a:lnTo>
                  <a:lnTo>
                    <a:pt x="5274563" y="181483"/>
                  </a:lnTo>
                  <a:lnTo>
                    <a:pt x="5274563" y="175005"/>
                  </a:lnTo>
                  <a:lnTo>
                    <a:pt x="5274818" y="169545"/>
                  </a:lnTo>
                  <a:lnTo>
                    <a:pt x="5275453" y="164973"/>
                  </a:lnTo>
                  <a:lnTo>
                    <a:pt x="5275960" y="160527"/>
                  </a:lnTo>
                  <a:lnTo>
                    <a:pt x="5281803" y="148971"/>
                  </a:lnTo>
                  <a:lnTo>
                    <a:pt x="5283454" y="147827"/>
                  </a:lnTo>
                  <a:lnTo>
                    <a:pt x="5285358" y="147320"/>
                  </a:lnTo>
                  <a:lnTo>
                    <a:pt x="5287645" y="147320"/>
                  </a:lnTo>
                  <a:lnTo>
                    <a:pt x="5324729" y="147320"/>
                  </a:lnTo>
                  <a:lnTo>
                    <a:pt x="5324729" y="122174"/>
                  </a:lnTo>
                  <a:lnTo>
                    <a:pt x="5325109" y="107408"/>
                  </a:lnTo>
                  <a:lnTo>
                    <a:pt x="5330825" y="68707"/>
                  </a:lnTo>
                  <a:lnTo>
                    <a:pt x="5349748" y="30607"/>
                  </a:lnTo>
                  <a:lnTo>
                    <a:pt x="5382513" y="7620"/>
                  </a:lnTo>
                  <a:lnTo>
                    <a:pt x="5416482" y="476"/>
                  </a:lnTo>
                  <a:lnTo>
                    <a:pt x="5429631" y="0"/>
                  </a:lnTo>
                  <a:close/>
                </a:path>
                <a:path w="5488940" h="476885">
                  <a:moveTo>
                    <a:pt x="155066" y="0"/>
                  </a:moveTo>
                  <a:lnTo>
                    <a:pt x="163702" y="0"/>
                  </a:lnTo>
                  <a:lnTo>
                    <a:pt x="171957" y="635"/>
                  </a:lnTo>
                  <a:lnTo>
                    <a:pt x="179831" y="2159"/>
                  </a:lnTo>
                  <a:lnTo>
                    <a:pt x="187578" y="3555"/>
                  </a:lnTo>
                  <a:lnTo>
                    <a:pt x="193801" y="5079"/>
                  </a:lnTo>
                  <a:lnTo>
                    <a:pt x="198246" y="6858"/>
                  </a:lnTo>
                  <a:lnTo>
                    <a:pt x="202691" y="8509"/>
                  </a:lnTo>
                  <a:lnTo>
                    <a:pt x="205739" y="10033"/>
                  </a:lnTo>
                  <a:lnTo>
                    <a:pt x="207263" y="11557"/>
                  </a:lnTo>
                  <a:lnTo>
                    <a:pt x="208787" y="12953"/>
                  </a:lnTo>
                  <a:lnTo>
                    <a:pt x="210057" y="15112"/>
                  </a:lnTo>
                  <a:lnTo>
                    <a:pt x="211073" y="17907"/>
                  </a:lnTo>
                  <a:lnTo>
                    <a:pt x="212089" y="20700"/>
                  </a:lnTo>
                  <a:lnTo>
                    <a:pt x="212851" y="24257"/>
                  </a:lnTo>
                  <a:lnTo>
                    <a:pt x="213359" y="28575"/>
                  </a:lnTo>
                  <a:lnTo>
                    <a:pt x="213740" y="32892"/>
                  </a:lnTo>
                  <a:lnTo>
                    <a:pt x="213994" y="38353"/>
                  </a:lnTo>
                  <a:lnTo>
                    <a:pt x="213994" y="44830"/>
                  </a:lnTo>
                  <a:lnTo>
                    <a:pt x="213994" y="51308"/>
                  </a:lnTo>
                  <a:lnTo>
                    <a:pt x="208279" y="73787"/>
                  </a:lnTo>
                  <a:lnTo>
                    <a:pt x="207136" y="74549"/>
                  </a:lnTo>
                  <a:lnTo>
                    <a:pt x="205866" y="74929"/>
                  </a:lnTo>
                  <a:lnTo>
                    <a:pt x="204596" y="74929"/>
                  </a:lnTo>
                  <a:lnTo>
                    <a:pt x="203072" y="74929"/>
                  </a:lnTo>
                  <a:lnTo>
                    <a:pt x="201294" y="74549"/>
                  </a:lnTo>
                  <a:lnTo>
                    <a:pt x="199389" y="73787"/>
                  </a:lnTo>
                  <a:lnTo>
                    <a:pt x="197484" y="73025"/>
                  </a:lnTo>
                  <a:lnTo>
                    <a:pt x="195198" y="72136"/>
                  </a:lnTo>
                  <a:lnTo>
                    <a:pt x="192404" y="71247"/>
                  </a:lnTo>
                  <a:lnTo>
                    <a:pt x="189610" y="70358"/>
                  </a:lnTo>
                  <a:lnTo>
                    <a:pt x="186308" y="69596"/>
                  </a:lnTo>
                  <a:lnTo>
                    <a:pt x="182498" y="68707"/>
                  </a:lnTo>
                  <a:lnTo>
                    <a:pt x="178688" y="67945"/>
                  </a:lnTo>
                  <a:lnTo>
                    <a:pt x="174244" y="67563"/>
                  </a:lnTo>
                  <a:lnTo>
                    <a:pt x="169036" y="67563"/>
                  </a:lnTo>
                  <a:lnTo>
                    <a:pt x="163067" y="67563"/>
                  </a:lnTo>
                  <a:lnTo>
                    <a:pt x="157860" y="68579"/>
                  </a:lnTo>
                  <a:lnTo>
                    <a:pt x="153542" y="70485"/>
                  </a:lnTo>
                  <a:lnTo>
                    <a:pt x="149225" y="72389"/>
                  </a:lnTo>
                  <a:lnTo>
                    <a:pt x="145541" y="75311"/>
                  </a:lnTo>
                  <a:lnTo>
                    <a:pt x="142620" y="79501"/>
                  </a:lnTo>
                  <a:lnTo>
                    <a:pt x="139700" y="83565"/>
                  </a:lnTo>
                  <a:lnTo>
                    <a:pt x="137667" y="89026"/>
                  </a:lnTo>
                  <a:lnTo>
                    <a:pt x="136270" y="95503"/>
                  </a:lnTo>
                  <a:lnTo>
                    <a:pt x="135000" y="102108"/>
                  </a:lnTo>
                  <a:lnTo>
                    <a:pt x="134238" y="110236"/>
                  </a:lnTo>
                  <a:lnTo>
                    <a:pt x="134238" y="119887"/>
                  </a:lnTo>
                  <a:lnTo>
                    <a:pt x="134238" y="147320"/>
                  </a:lnTo>
                  <a:lnTo>
                    <a:pt x="188848" y="147320"/>
                  </a:lnTo>
                  <a:lnTo>
                    <a:pt x="190880" y="147320"/>
                  </a:lnTo>
                  <a:lnTo>
                    <a:pt x="192658" y="147827"/>
                  </a:lnTo>
                  <a:lnTo>
                    <a:pt x="194436" y="148971"/>
                  </a:lnTo>
                  <a:lnTo>
                    <a:pt x="196087" y="150113"/>
                  </a:lnTo>
                  <a:lnTo>
                    <a:pt x="197484" y="151891"/>
                  </a:lnTo>
                  <a:lnTo>
                    <a:pt x="198500" y="154432"/>
                  </a:lnTo>
                  <a:lnTo>
                    <a:pt x="199644" y="157099"/>
                  </a:lnTo>
                  <a:lnTo>
                    <a:pt x="200532" y="160527"/>
                  </a:lnTo>
                  <a:lnTo>
                    <a:pt x="201040" y="164973"/>
                  </a:lnTo>
                  <a:lnTo>
                    <a:pt x="201675" y="169545"/>
                  </a:lnTo>
                  <a:lnTo>
                    <a:pt x="201929" y="175005"/>
                  </a:lnTo>
                  <a:lnTo>
                    <a:pt x="201929" y="181483"/>
                  </a:lnTo>
                  <a:lnTo>
                    <a:pt x="193039" y="215646"/>
                  </a:lnTo>
                  <a:lnTo>
                    <a:pt x="188848" y="215646"/>
                  </a:lnTo>
                  <a:lnTo>
                    <a:pt x="134238" y="215646"/>
                  </a:lnTo>
                  <a:lnTo>
                    <a:pt x="134238" y="457326"/>
                  </a:lnTo>
                  <a:lnTo>
                    <a:pt x="134238" y="459613"/>
                  </a:lnTo>
                  <a:lnTo>
                    <a:pt x="133603" y="461518"/>
                  </a:lnTo>
                  <a:lnTo>
                    <a:pt x="132206" y="463169"/>
                  </a:lnTo>
                  <a:lnTo>
                    <a:pt x="130936" y="464946"/>
                  </a:lnTo>
                  <a:lnTo>
                    <a:pt x="128650" y="466344"/>
                  </a:lnTo>
                  <a:lnTo>
                    <a:pt x="125602" y="467360"/>
                  </a:lnTo>
                  <a:lnTo>
                    <a:pt x="122427" y="468502"/>
                  </a:lnTo>
                  <a:lnTo>
                    <a:pt x="118109" y="469392"/>
                  </a:lnTo>
                  <a:lnTo>
                    <a:pt x="112521" y="469900"/>
                  </a:lnTo>
                  <a:lnTo>
                    <a:pt x="106933" y="470535"/>
                  </a:lnTo>
                  <a:lnTo>
                    <a:pt x="100075" y="470788"/>
                  </a:lnTo>
                  <a:lnTo>
                    <a:pt x="92075" y="470788"/>
                  </a:lnTo>
                  <a:lnTo>
                    <a:pt x="84073" y="470788"/>
                  </a:lnTo>
                  <a:lnTo>
                    <a:pt x="77342" y="470535"/>
                  </a:lnTo>
                  <a:lnTo>
                    <a:pt x="71754" y="469900"/>
                  </a:lnTo>
                  <a:lnTo>
                    <a:pt x="66293" y="469392"/>
                  </a:lnTo>
                  <a:lnTo>
                    <a:pt x="61975" y="468502"/>
                  </a:lnTo>
                  <a:lnTo>
                    <a:pt x="58800" y="467360"/>
                  </a:lnTo>
                  <a:lnTo>
                    <a:pt x="55498" y="466344"/>
                  </a:lnTo>
                  <a:lnTo>
                    <a:pt x="53339" y="464946"/>
                  </a:lnTo>
                  <a:lnTo>
                    <a:pt x="52069" y="463169"/>
                  </a:lnTo>
                  <a:lnTo>
                    <a:pt x="50800" y="461518"/>
                  </a:lnTo>
                  <a:lnTo>
                    <a:pt x="50164" y="459613"/>
                  </a:lnTo>
                  <a:lnTo>
                    <a:pt x="50164" y="457326"/>
                  </a:lnTo>
                  <a:lnTo>
                    <a:pt x="50164" y="215646"/>
                  </a:lnTo>
                  <a:lnTo>
                    <a:pt x="12700" y="215646"/>
                  </a:lnTo>
                  <a:lnTo>
                    <a:pt x="8508" y="215646"/>
                  </a:lnTo>
                  <a:lnTo>
                    <a:pt x="5333" y="212978"/>
                  </a:lnTo>
                  <a:lnTo>
                    <a:pt x="0" y="181483"/>
                  </a:lnTo>
                  <a:lnTo>
                    <a:pt x="0" y="175005"/>
                  </a:lnTo>
                  <a:lnTo>
                    <a:pt x="253" y="169545"/>
                  </a:lnTo>
                  <a:lnTo>
                    <a:pt x="888" y="164973"/>
                  </a:lnTo>
                  <a:lnTo>
                    <a:pt x="1396" y="160527"/>
                  </a:lnTo>
                  <a:lnTo>
                    <a:pt x="7238" y="148971"/>
                  </a:lnTo>
                  <a:lnTo>
                    <a:pt x="8889" y="147827"/>
                  </a:lnTo>
                  <a:lnTo>
                    <a:pt x="10794" y="147320"/>
                  </a:lnTo>
                  <a:lnTo>
                    <a:pt x="13080" y="147320"/>
                  </a:lnTo>
                  <a:lnTo>
                    <a:pt x="50164" y="147320"/>
                  </a:lnTo>
                  <a:lnTo>
                    <a:pt x="50164" y="122174"/>
                  </a:lnTo>
                  <a:lnTo>
                    <a:pt x="50545" y="107408"/>
                  </a:lnTo>
                  <a:lnTo>
                    <a:pt x="56260" y="68707"/>
                  </a:lnTo>
                  <a:lnTo>
                    <a:pt x="75183" y="30607"/>
                  </a:lnTo>
                  <a:lnTo>
                    <a:pt x="107950" y="7620"/>
                  </a:lnTo>
                  <a:lnTo>
                    <a:pt x="141918" y="476"/>
                  </a:lnTo>
                  <a:lnTo>
                    <a:pt x="155066" y="0"/>
                  </a:lnTo>
                  <a:close/>
                </a:path>
              </a:pathLst>
            </a:custGeom>
            <a:ln w="10668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392" y="3706368"/>
              <a:ext cx="8205215" cy="441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" y="3706368"/>
              <a:ext cx="8205470" cy="44450"/>
            </a:xfrm>
            <a:custGeom>
              <a:avLst/>
              <a:gdLst/>
              <a:ahLst/>
              <a:cxnLst/>
              <a:rect l="l" t="t" r="r" b="b"/>
              <a:pathLst>
                <a:path w="8205470" h="44450">
                  <a:moveTo>
                    <a:pt x="0" y="0"/>
                  </a:moveTo>
                  <a:lnTo>
                    <a:pt x="2051303" y="0"/>
                  </a:lnTo>
                  <a:lnTo>
                    <a:pt x="4102608" y="0"/>
                  </a:lnTo>
                  <a:lnTo>
                    <a:pt x="6153912" y="0"/>
                  </a:lnTo>
                  <a:lnTo>
                    <a:pt x="8205215" y="0"/>
                  </a:lnTo>
                  <a:lnTo>
                    <a:pt x="8205215" y="44195"/>
                  </a:lnTo>
                  <a:lnTo>
                    <a:pt x="6153912" y="44195"/>
                  </a:lnTo>
                  <a:lnTo>
                    <a:pt x="4102608" y="44195"/>
                  </a:lnTo>
                  <a:lnTo>
                    <a:pt x="2051303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046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26338"/>
            <a:ext cx="728472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pc="-15" dirty="0"/>
              <a:t>The </a:t>
            </a:r>
            <a:r>
              <a:rPr spc="-20" dirty="0"/>
              <a:t>construction of </a:t>
            </a:r>
            <a:r>
              <a:rPr spc="-35" dirty="0"/>
              <a:t>bus </a:t>
            </a:r>
            <a:r>
              <a:rPr spc="-45" dirty="0"/>
              <a:t>system for </a:t>
            </a:r>
            <a:r>
              <a:rPr b="1" spc="-140" dirty="0">
                <a:solidFill>
                  <a:srgbClr val="E724BC"/>
                </a:solidFill>
                <a:latin typeface="Georgia"/>
                <a:cs typeface="Georgia"/>
              </a:rPr>
              <a:t>four </a:t>
            </a:r>
            <a:r>
              <a:rPr b="1" spc="-70" dirty="0">
                <a:solidFill>
                  <a:srgbClr val="E724BC"/>
                </a:solidFill>
                <a:latin typeface="Georgia"/>
                <a:cs typeface="Georgia"/>
              </a:rPr>
              <a:t>bit,</a:t>
            </a:r>
            <a:r>
              <a:rPr b="1" spc="-229" dirty="0">
                <a:solidFill>
                  <a:srgbClr val="E724BC"/>
                </a:solidFill>
                <a:latin typeface="Georgia"/>
                <a:cs typeface="Georgia"/>
              </a:rPr>
              <a:t> </a:t>
            </a:r>
            <a:r>
              <a:rPr b="1" spc="-240" dirty="0">
                <a:solidFill>
                  <a:srgbClr val="E724BC"/>
                </a:solidFill>
                <a:latin typeface="Georgia"/>
                <a:cs typeface="Georgia"/>
              </a:rPr>
              <a:t>four  </a:t>
            </a:r>
            <a:r>
              <a:rPr b="1" spc="-125" dirty="0">
                <a:solidFill>
                  <a:srgbClr val="E724BC"/>
                </a:solidFill>
                <a:latin typeface="Georgia"/>
                <a:cs typeface="Georgia"/>
              </a:rPr>
              <a:t>register </a:t>
            </a:r>
            <a:r>
              <a:rPr spc="-50" dirty="0"/>
              <a:t>is </a:t>
            </a:r>
            <a:r>
              <a:rPr spc="-40" dirty="0"/>
              <a:t>given</a:t>
            </a:r>
            <a:r>
              <a:rPr spc="5" dirty="0"/>
              <a:t> </a:t>
            </a:r>
            <a:r>
              <a:rPr spc="-45" dirty="0"/>
              <a:t>below: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11095"/>
            <a:ext cx="8756904" cy="471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1525524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891027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829811"/>
            <a:ext cx="22860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382013"/>
            <a:ext cx="7712709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Georgia"/>
                <a:cs typeface="Georgia"/>
              </a:rPr>
              <a:t>As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30" dirty="0">
                <a:latin typeface="Georgia"/>
                <a:cs typeface="Georgia"/>
              </a:rPr>
              <a:t>know </a:t>
            </a:r>
            <a:r>
              <a:rPr sz="2800" spc="-15" dirty="0">
                <a:latin typeface="Georgia"/>
                <a:cs typeface="Georgia"/>
              </a:rPr>
              <a:t>that </a:t>
            </a:r>
            <a:r>
              <a:rPr sz="2800" spc="-50" dirty="0">
                <a:latin typeface="Georgia"/>
                <a:cs typeface="Georgia"/>
              </a:rPr>
              <a:t>for </a:t>
            </a:r>
            <a:r>
              <a:rPr sz="2800" spc="-30" dirty="0">
                <a:latin typeface="Georgia"/>
                <a:cs typeface="Georgia"/>
              </a:rPr>
              <a:t>n </a:t>
            </a:r>
            <a:r>
              <a:rPr sz="2800" spc="-10" dirty="0">
                <a:latin typeface="Georgia"/>
                <a:cs typeface="Georgia"/>
              </a:rPr>
              <a:t>bit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50" dirty="0">
                <a:latin typeface="Georgia"/>
                <a:cs typeface="Georgia"/>
              </a:rPr>
              <a:t>require </a:t>
            </a:r>
            <a:r>
              <a:rPr sz="2800" spc="-30" dirty="0">
                <a:latin typeface="Georgia"/>
                <a:cs typeface="Georgia"/>
              </a:rPr>
              <a:t>n</a:t>
            </a:r>
            <a:r>
              <a:rPr sz="2800" spc="-26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multiplexer,  </a:t>
            </a:r>
            <a:r>
              <a:rPr sz="2800" spc="-50" dirty="0">
                <a:latin typeface="Georgia"/>
                <a:cs typeface="Georgia"/>
              </a:rPr>
              <a:t>for </a:t>
            </a:r>
            <a:r>
              <a:rPr sz="2800" spc="-5" dirty="0">
                <a:latin typeface="Georgia"/>
                <a:cs typeface="Georgia"/>
              </a:rPr>
              <a:t>k </a:t>
            </a:r>
            <a:r>
              <a:rPr sz="2800" spc="-45" dirty="0">
                <a:latin typeface="Georgia"/>
                <a:cs typeface="Georgia"/>
              </a:rPr>
              <a:t>register </a:t>
            </a:r>
            <a:r>
              <a:rPr sz="2800" spc="-60" dirty="0">
                <a:latin typeface="Georgia"/>
                <a:cs typeface="Georgia"/>
              </a:rPr>
              <a:t>transfer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50" dirty="0">
                <a:latin typeface="Georgia"/>
                <a:cs typeface="Georgia"/>
              </a:rPr>
              <a:t>require </a:t>
            </a:r>
            <a:r>
              <a:rPr sz="2800" spc="-125" dirty="0">
                <a:latin typeface="Georgia"/>
                <a:cs typeface="Georgia"/>
              </a:rPr>
              <a:t>k-1 </a:t>
            </a:r>
            <a:r>
              <a:rPr sz="2800" spc="-15" dirty="0">
                <a:latin typeface="Georgia"/>
                <a:cs typeface="Georgia"/>
              </a:rPr>
              <a:t>size </a:t>
            </a:r>
            <a:r>
              <a:rPr sz="2800" spc="-25" dirty="0">
                <a:latin typeface="Georgia"/>
                <a:cs typeface="Georgia"/>
              </a:rPr>
              <a:t>of  </a:t>
            </a:r>
            <a:r>
              <a:rPr sz="2800" spc="-60" dirty="0">
                <a:latin typeface="Georgia"/>
                <a:cs typeface="Georgia"/>
              </a:rPr>
              <a:t>multiplexer.</a:t>
            </a:r>
            <a:endParaRPr sz="2800">
              <a:latin typeface="Georgia"/>
              <a:cs typeface="Georgia"/>
            </a:endParaRPr>
          </a:p>
          <a:p>
            <a:pPr marL="12700" marR="117475">
              <a:lnSpc>
                <a:spcPct val="100000"/>
              </a:lnSpc>
              <a:spcBef>
                <a:spcPts val="675"/>
              </a:spcBef>
            </a:pPr>
            <a:r>
              <a:rPr sz="2800" spc="-70" dirty="0">
                <a:latin typeface="Georgia"/>
                <a:cs typeface="Georgia"/>
              </a:rPr>
              <a:t>Here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75" dirty="0">
                <a:latin typeface="Georgia"/>
                <a:cs typeface="Georgia"/>
              </a:rPr>
              <a:t>have </a:t>
            </a:r>
            <a:r>
              <a:rPr sz="2800" spc="-130" dirty="0">
                <a:latin typeface="Georgia"/>
                <a:cs typeface="Georgia"/>
              </a:rPr>
              <a:t>n=4 </a:t>
            </a:r>
            <a:r>
              <a:rPr sz="2800" spc="-40" dirty="0">
                <a:latin typeface="Georgia"/>
                <a:cs typeface="Georgia"/>
              </a:rPr>
              <a:t>and </a:t>
            </a:r>
            <a:r>
              <a:rPr sz="2800" spc="-120" dirty="0">
                <a:latin typeface="Georgia"/>
                <a:cs typeface="Georgia"/>
              </a:rPr>
              <a:t>k=4 </a:t>
            </a:r>
            <a:r>
              <a:rPr sz="2800" spc="-20" dirty="0">
                <a:latin typeface="Georgia"/>
                <a:cs typeface="Georgia"/>
              </a:rPr>
              <a:t>hence </a:t>
            </a:r>
            <a:r>
              <a:rPr sz="2800" spc="-40" dirty="0">
                <a:latin typeface="Georgia"/>
                <a:cs typeface="Georgia"/>
              </a:rPr>
              <a:t>here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45" dirty="0">
                <a:latin typeface="Georgia"/>
                <a:cs typeface="Georgia"/>
              </a:rPr>
              <a:t>use four  </a:t>
            </a:r>
            <a:r>
              <a:rPr sz="2800" spc="-40" dirty="0">
                <a:latin typeface="Georgia"/>
                <a:cs typeface="Georgia"/>
              </a:rPr>
              <a:t>multiplexer </a:t>
            </a:r>
            <a:r>
              <a:rPr sz="2800" spc="-20" dirty="0">
                <a:latin typeface="Georgia"/>
                <a:cs typeface="Georgia"/>
              </a:rPr>
              <a:t>each </a:t>
            </a:r>
            <a:r>
              <a:rPr sz="2800" spc="-45" dirty="0">
                <a:latin typeface="Georgia"/>
                <a:cs typeface="Georgia"/>
              </a:rPr>
              <a:t>having </a:t>
            </a:r>
            <a:r>
              <a:rPr sz="2800" spc="-155" dirty="0">
                <a:latin typeface="Georgia"/>
                <a:cs typeface="Georgia"/>
              </a:rPr>
              <a:t>4-1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size.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70" dirty="0">
                <a:latin typeface="Georgia"/>
                <a:cs typeface="Georgia"/>
              </a:rPr>
              <a:t>Here </a:t>
            </a:r>
            <a:r>
              <a:rPr sz="2800" spc="-20" dirty="0">
                <a:latin typeface="Georgia"/>
                <a:cs typeface="Georgia"/>
              </a:rPr>
              <a:t>each </a:t>
            </a:r>
            <a:r>
              <a:rPr sz="2800" spc="-45" dirty="0">
                <a:latin typeface="Georgia"/>
                <a:cs typeface="Georgia"/>
              </a:rPr>
              <a:t>register </a:t>
            </a:r>
            <a:r>
              <a:rPr sz="2800" spc="-70" dirty="0">
                <a:latin typeface="Georgia"/>
                <a:cs typeface="Georgia"/>
              </a:rPr>
              <a:t>have </a:t>
            </a:r>
            <a:r>
              <a:rPr sz="2800" spc="-100" dirty="0">
                <a:latin typeface="Georgia"/>
                <a:cs typeface="Georgia"/>
              </a:rPr>
              <a:t>4 </a:t>
            </a:r>
            <a:r>
              <a:rPr sz="2800" spc="-45" dirty="0">
                <a:latin typeface="Georgia"/>
                <a:cs typeface="Georgia"/>
              </a:rPr>
              <a:t>positive </a:t>
            </a:r>
            <a:r>
              <a:rPr sz="2800" spc="-40" dirty="0">
                <a:latin typeface="Georgia"/>
                <a:cs typeface="Georgia"/>
              </a:rPr>
              <a:t>triggered</a:t>
            </a:r>
            <a:r>
              <a:rPr sz="2800" spc="5" dirty="0">
                <a:latin typeface="Georgia"/>
                <a:cs typeface="Georgia"/>
              </a:rPr>
              <a:t> flip-</a:t>
            </a:r>
            <a:endParaRPr sz="2800">
              <a:latin typeface="Georgia"/>
              <a:cs typeface="Georgia"/>
            </a:endParaRPr>
          </a:p>
          <a:p>
            <a:pPr marL="12700" marR="118745">
              <a:lnSpc>
                <a:spcPct val="100000"/>
              </a:lnSpc>
            </a:pPr>
            <a:r>
              <a:rPr sz="2800" spc="25" dirty="0">
                <a:latin typeface="Georgia"/>
                <a:cs typeface="Georgia"/>
              </a:rPr>
              <a:t>flop </a:t>
            </a:r>
            <a:r>
              <a:rPr sz="2800" spc="-30" dirty="0">
                <a:latin typeface="Georgia"/>
                <a:cs typeface="Georgia"/>
              </a:rPr>
              <a:t>set. because </a:t>
            </a:r>
            <a:r>
              <a:rPr sz="2800" spc="-20" dirty="0">
                <a:latin typeface="Georgia"/>
                <a:cs typeface="Georgia"/>
              </a:rPr>
              <a:t>each </a:t>
            </a:r>
            <a:r>
              <a:rPr sz="2800" spc="-50" dirty="0">
                <a:latin typeface="Georgia"/>
                <a:cs typeface="Georgia"/>
              </a:rPr>
              <a:t>mux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155" dirty="0">
                <a:latin typeface="Georgia"/>
                <a:cs typeface="Georgia"/>
              </a:rPr>
              <a:t>4-1 </a:t>
            </a:r>
            <a:r>
              <a:rPr sz="2800" spc="-20" dirty="0">
                <a:latin typeface="Georgia"/>
                <a:cs typeface="Georgia"/>
              </a:rPr>
              <a:t>each </a:t>
            </a:r>
            <a:r>
              <a:rPr sz="2800" spc="-40" dirty="0">
                <a:latin typeface="Georgia"/>
                <a:cs typeface="Georgia"/>
              </a:rPr>
              <a:t>multiplexer  </a:t>
            </a:r>
            <a:r>
              <a:rPr sz="2800" spc="-70" dirty="0">
                <a:latin typeface="Georgia"/>
                <a:cs typeface="Georgia"/>
              </a:rPr>
              <a:t>have </a:t>
            </a:r>
            <a:r>
              <a:rPr sz="2800" spc="-210" dirty="0">
                <a:latin typeface="Georgia"/>
                <a:cs typeface="Georgia"/>
              </a:rPr>
              <a:t>2 </a:t>
            </a:r>
            <a:r>
              <a:rPr sz="2800" spc="-15" dirty="0">
                <a:latin typeface="Georgia"/>
                <a:cs typeface="Georgia"/>
              </a:rPr>
              <a:t>selection </a:t>
            </a:r>
            <a:r>
              <a:rPr sz="2800" spc="-35" dirty="0">
                <a:latin typeface="Georgia"/>
                <a:cs typeface="Georgia"/>
              </a:rPr>
              <a:t>inputs </a:t>
            </a:r>
            <a:r>
              <a:rPr sz="2800" spc="-30" dirty="0">
                <a:latin typeface="Georgia"/>
                <a:cs typeface="Georgia"/>
              </a:rPr>
              <a:t>in </a:t>
            </a: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36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bus.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24840" y="763523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0" y="2555748"/>
            <a:ext cx="2286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764" y="620013"/>
            <a:ext cx="7769859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015" indent="80645">
              <a:lnSpc>
                <a:spcPct val="100000"/>
              </a:lnSpc>
              <a:spcBef>
                <a:spcPts val="95"/>
              </a:spcBef>
              <a:tabLst>
                <a:tab pos="2272665" algn="l"/>
              </a:tabLst>
            </a:pP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20" dirty="0">
                <a:latin typeface="Georgia"/>
                <a:cs typeface="Georgia"/>
              </a:rPr>
              <a:t>denote </a:t>
            </a:r>
            <a:r>
              <a:rPr sz="2800" spc="-10" dirty="0">
                <a:latin typeface="Georgia"/>
                <a:cs typeface="Georgia"/>
              </a:rPr>
              <a:t>it </a:t>
            </a:r>
            <a:r>
              <a:rPr sz="2800" spc="-30" dirty="0">
                <a:latin typeface="Georgia"/>
                <a:cs typeface="Georgia"/>
              </a:rPr>
              <a:t>by </a:t>
            </a:r>
            <a:r>
              <a:rPr sz="2800" spc="-180" dirty="0">
                <a:latin typeface="Georgia"/>
                <a:cs typeface="Georgia"/>
              </a:rPr>
              <a:t>S0 </a:t>
            </a:r>
            <a:r>
              <a:rPr sz="2800" spc="-40" dirty="0">
                <a:latin typeface="Georgia"/>
                <a:cs typeface="Georgia"/>
              </a:rPr>
              <a:t>and </a:t>
            </a:r>
            <a:r>
              <a:rPr sz="2800" spc="-175" dirty="0">
                <a:latin typeface="Georgia"/>
                <a:cs typeface="Georgia"/>
              </a:rPr>
              <a:t>S1. </a:t>
            </a:r>
            <a:r>
              <a:rPr sz="2800" spc="-40" dirty="0">
                <a:latin typeface="Georgia"/>
                <a:cs typeface="Georgia"/>
              </a:rPr>
              <a:t>This </a:t>
            </a:r>
            <a:r>
              <a:rPr sz="2800" spc="-20" dirty="0">
                <a:latin typeface="Georgia"/>
                <a:cs typeface="Georgia"/>
              </a:rPr>
              <a:t>selection </a:t>
            </a:r>
            <a:r>
              <a:rPr sz="2800" spc="-25" dirty="0">
                <a:latin typeface="Georgia"/>
                <a:cs typeface="Georgia"/>
              </a:rPr>
              <a:t>input  </a:t>
            </a:r>
            <a:r>
              <a:rPr sz="2800" spc="-15" dirty="0">
                <a:latin typeface="Georgia"/>
                <a:cs typeface="Georgia"/>
              </a:rPr>
              <a:t>select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1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one	</a:t>
            </a:r>
            <a:r>
              <a:rPr sz="2800" spc="-25" dirty="0">
                <a:latin typeface="Georgia"/>
                <a:cs typeface="Georgia"/>
              </a:rPr>
              <a:t>line </a:t>
            </a:r>
            <a:r>
              <a:rPr sz="2800" spc="-5" dirty="0">
                <a:latin typeface="Georgia"/>
                <a:cs typeface="Georgia"/>
              </a:rPr>
              <a:t>output </a:t>
            </a:r>
            <a:r>
              <a:rPr sz="2800" spc="-55" dirty="0">
                <a:latin typeface="Georgia"/>
                <a:cs typeface="Georgia"/>
              </a:rPr>
              <a:t>from </a:t>
            </a:r>
            <a:r>
              <a:rPr sz="2800" spc="-215" dirty="0">
                <a:latin typeface="Georgia"/>
                <a:cs typeface="Georgia"/>
              </a:rPr>
              <a:t>0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270" dirty="0">
                <a:latin typeface="Georgia"/>
                <a:cs typeface="Georgia"/>
              </a:rPr>
              <a:t>3 </a:t>
            </a:r>
            <a:r>
              <a:rPr sz="2800" spc="-50" dirty="0">
                <a:latin typeface="Georgia"/>
                <a:cs typeface="Georgia"/>
              </a:rPr>
              <a:t>available </a:t>
            </a:r>
            <a:r>
              <a:rPr sz="2800" spc="-35" dirty="0">
                <a:latin typeface="Georgia"/>
                <a:cs typeface="Georgia"/>
              </a:rPr>
              <a:t>in 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each </a:t>
            </a:r>
            <a:r>
              <a:rPr sz="2800" spc="-60" dirty="0">
                <a:latin typeface="Georgia"/>
                <a:cs typeface="Georgia"/>
              </a:rPr>
              <a:t>multiplexer, </a:t>
            </a:r>
            <a:r>
              <a:rPr sz="2800" spc="-40" dirty="0">
                <a:latin typeface="Georgia"/>
                <a:cs typeface="Georgia"/>
              </a:rPr>
              <a:t>and </a:t>
            </a:r>
            <a:r>
              <a:rPr sz="2800" spc="-35" dirty="0">
                <a:latin typeface="Georgia"/>
                <a:cs typeface="Georgia"/>
              </a:rPr>
              <a:t>applied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10" dirty="0">
                <a:latin typeface="Georgia"/>
                <a:cs typeface="Georgia"/>
              </a:rPr>
              <a:t>output  </a:t>
            </a:r>
            <a:r>
              <a:rPr sz="2800" spc="-15" dirty="0">
                <a:latin typeface="Georgia"/>
                <a:cs typeface="Georgia"/>
              </a:rPr>
              <a:t>that </a:t>
            </a:r>
            <a:r>
              <a:rPr sz="2800" spc="-50" dirty="0">
                <a:latin typeface="Georgia"/>
                <a:cs typeface="Georgia"/>
              </a:rPr>
              <a:t>form </a:t>
            </a:r>
            <a:r>
              <a:rPr sz="2800" spc="-70" dirty="0">
                <a:latin typeface="Georgia"/>
                <a:cs typeface="Georgia"/>
              </a:rPr>
              <a:t>a </a:t>
            </a:r>
            <a:r>
              <a:rPr sz="2800" spc="-40" dirty="0">
                <a:latin typeface="Georgia"/>
                <a:cs typeface="Georgia"/>
              </a:rPr>
              <a:t>bus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system.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130" dirty="0">
                <a:latin typeface="Georgia"/>
                <a:cs typeface="Georgia"/>
              </a:rPr>
              <a:t>To </a:t>
            </a:r>
            <a:r>
              <a:rPr sz="2800" spc="-60" dirty="0">
                <a:latin typeface="Georgia"/>
                <a:cs typeface="Georgia"/>
              </a:rPr>
              <a:t>avoid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complicated figure </a:t>
            </a:r>
            <a:r>
              <a:rPr sz="2800" spc="-55" dirty="0">
                <a:latin typeface="Georgia"/>
                <a:cs typeface="Georgia"/>
              </a:rPr>
              <a:t>we </a:t>
            </a:r>
            <a:r>
              <a:rPr sz="2800" spc="-45" dirty="0">
                <a:latin typeface="Georgia"/>
                <a:cs typeface="Georgia"/>
              </a:rPr>
              <a:t>just </a:t>
            </a:r>
            <a:r>
              <a:rPr sz="2800" spc="-35" dirty="0">
                <a:latin typeface="Georgia"/>
                <a:cs typeface="Georgia"/>
              </a:rPr>
              <a:t>write  </a:t>
            </a:r>
            <a:r>
              <a:rPr sz="2800" spc="-5" dirty="0">
                <a:latin typeface="Georgia"/>
                <a:cs typeface="Georgia"/>
              </a:rPr>
              <a:t>output </a:t>
            </a:r>
            <a:r>
              <a:rPr sz="2800" spc="-40" dirty="0">
                <a:latin typeface="Georgia"/>
                <a:cs typeface="Georgia"/>
              </a:rPr>
              <a:t>and </a:t>
            </a:r>
            <a:r>
              <a:rPr sz="2800" spc="-25" dirty="0">
                <a:latin typeface="Georgia"/>
                <a:cs typeface="Georgia"/>
              </a:rPr>
              <a:t>input at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connection. </a:t>
            </a:r>
            <a:r>
              <a:rPr sz="2800" spc="-114" dirty="0">
                <a:latin typeface="Georgia"/>
                <a:cs typeface="Georgia"/>
              </a:rPr>
              <a:t>For </a:t>
            </a:r>
            <a:r>
              <a:rPr sz="2800" spc="-45" dirty="0">
                <a:latin typeface="Georgia"/>
                <a:cs typeface="Georgia"/>
              </a:rPr>
              <a:t>example  </a:t>
            </a:r>
            <a:r>
              <a:rPr sz="2800" spc="-5" dirty="0">
                <a:latin typeface="Georgia"/>
                <a:cs typeface="Georgia"/>
              </a:rPr>
              <a:t>output </a:t>
            </a:r>
            <a:r>
              <a:rPr sz="2800" spc="-165" dirty="0">
                <a:latin typeface="Georgia"/>
                <a:cs typeface="Georgia"/>
              </a:rPr>
              <a:t>A1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45" dirty="0">
                <a:latin typeface="Georgia"/>
                <a:cs typeface="Georgia"/>
              </a:rPr>
              <a:t>register </a:t>
            </a:r>
            <a:r>
              <a:rPr sz="2800" spc="5" dirty="0">
                <a:latin typeface="Georgia"/>
                <a:cs typeface="Georgia"/>
              </a:rPr>
              <a:t>A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15" dirty="0">
                <a:latin typeface="Georgia"/>
                <a:cs typeface="Georgia"/>
              </a:rPr>
              <a:t>connected </a:t>
            </a:r>
            <a:r>
              <a:rPr sz="2800" spc="-10" dirty="0">
                <a:latin typeface="Georgia"/>
                <a:cs typeface="Georgia"/>
              </a:rPr>
              <a:t>with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input  </a:t>
            </a:r>
            <a:r>
              <a:rPr sz="2800" spc="-25" dirty="0">
                <a:latin typeface="Georgia"/>
                <a:cs typeface="Georgia"/>
              </a:rPr>
              <a:t>line </a:t>
            </a:r>
            <a:r>
              <a:rPr sz="2800" spc="-215" dirty="0">
                <a:latin typeface="Georgia"/>
                <a:cs typeface="Georgia"/>
              </a:rPr>
              <a:t>0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90" dirty="0">
                <a:latin typeface="Georgia"/>
                <a:cs typeface="Georgia"/>
              </a:rPr>
              <a:t>mux(1) </a:t>
            </a:r>
            <a:r>
              <a:rPr sz="2800" spc="-30" dirty="0">
                <a:latin typeface="Georgia"/>
                <a:cs typeface="Georgia"/>
              </a:rPr>
              <a:t>because </a:t>
            </a:r>
            <a:r>
              <a:rPr sz="2800" spc="-15" dirty="0">
                <a:latin typeface="Georgia"/>
                <a:cs typeface="Georgia"/>
              </a:rPr>
              <a:t>that </a:t>
            </a:r>
            <a:r>
              <a:rPr sz="2800" spc="-25" dirty="0">
                <a:latin typeface="Georgia"/>
                <a:cs typeface="Georgia"/>
              </a:rPr>
              <a:t>input </a:t>
            </a:r>
            <a:r>
              <a:rPr sz="2800" spc="-60" dirty="0">
                <a:latin typeface="Georgia"/>
                <a:cs typeface="Georgia"/>
              </a:rPr>
              <a:t>is </a:t>
            </a:r>
            <a:r>
              <a:rPr sz="2800" spc="-25" dirty="0">
                <a:latin typeface="Georgia"/>
                <a:cs typeface="Georgia"/>
              </a:rPr>
              <a:t>labeled </a:t>
            </a:r>
            <a:r>
              <a:rPr sz="2800" spc="-75" dirty="0">
                <a:latin typeface="Georgia"/>
                <a:cs typeface="Georgia"/>
              </a:rPr>
              <a:t>as</a:t>
            </a:r>
            <a:r>
              <a:rPr sz="2800" spc="-15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A1.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8927" y="3919728"/>
            <a:ext cx="6608445" cy="2938780"/>
            <a:chOff x="1328927" y="3919728"/>
            <a:chExt cx="6608445" cy="2938780"/>
          </a:xfrm>
        </p:grpSpPr>
        <p:sp>
          <p:nvSpPr>
            <p:cNvPr id="12" name="object 12"/>
            <p:cNvSpPr/>
            <p:nvPr/>
          </p:nvSpPr>
          <p:spPr>
            <a:xfrm>
              <a:off x="1328927" y="3919728"/>
              <a:ext cx="6608064" cy="29382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3999" y="4114800"/>
              <a:ext cx="6019800" cy="2514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Office PowerPoint</Application>
  <PresentationFormat>On-screen Show 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 The construction of bus system for four bit, four  register is given below:</vt:lpstr>
      <vt:lpstr>PowerPoint Presentation</vt:lpstr>
      <vt:lpstr>PowerPoint Presentation</vt:lpstr>
      <vt:lpstr>PowerPoint Presentation</vt:lpstr>
      <vt:lpstr>PowerPoint Presentation</vt:lpstr>
      <vt:lpstr>Table 1 shows the register that is selected by the bus for  each of the four possible binary value of the selection  lines.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</cp:lastModifiedBy>
  <cp:revision>1</cp:revision>
  <dcterms:created xsi:type="dcterms:W3CDTF">2020-07-17T06:40:22Z</dcterms:created>
  <dcterms:modified xsi:type="dcterms:W3CDTF">2020-07-17T06:41:54Z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2020-07-17T00:00:00Z</vt:filetime>
  </property>
</Properties>
</file>