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1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5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3C4FF-B5C0-4A1F-97C5-1DFD2574868B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30D43-E4B0-4B62-A016-F206981EA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6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0E8B0-FB28-421B-9AFC-16536155C51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55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8/19/2020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8/19/2020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8/19/2020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8/19/2020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8/19/2020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8/19/2020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8/19/2020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F4E7ED"/>
                </a:solidFill>
              </a:rPr>
              <a:pPr/>
              <a:t>8/19/2020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4E7E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4E7ED"/>
                </a:solidFill>
              </a:rPr>
              <a:pPr/>
              <a:t>‹#›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8/19/2020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8/19/2020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038600"/>
            <a:ext cx="5486400" cy="1676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Dr.Rupa</a:t>
            </a:r>
            <a:r>
              <a:rPr lang="en-US" dirty="0" smtClean="0"/>
              <a:t> Sharma</a:t>
            </a:r>
          </a:p>
          <a:p>
            <a:r>
              <a:rPr lang="en-US" dirty="0" smtClean="0"/>
              <a:t>Associate Professor</a:t>
            </a:r>
          </a:p>
          <a:p>
            <a:r>
              <a:rPr lang="en-US" dirty="0" smtClean="0"/>
              <a:t>vsrsrsys@gmail.com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"/>
            <a:ext cx="4953000" cy="28194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0" y="533400"/>
            <a:ext cx="2514599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Department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Of Computer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 Science 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&amp;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Electrical And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Electronics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Engineering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MATH-IV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KAS -402</a:t>
            </a:r>
          </a:p>
          <a:p>
            <a:r>
              <a:rPr lang="en-US" sz="3600" dirty="0" smtClean="0">
                <a:solidFill>
                  <a:prstClr val="black"/>
                </a:solidFill>
              </a:rPr>
              <a:t>2020-2021</a:t>
            </a:r>
            <a:endParaRPr lang="en-US" sz="3600" dirty="0">
              <a:solidFill>
                <a:prstClr val="black"/>
              </a:solidFill>
            </a:endParaRPr>
          </a:p>
          <a:p>
            <a:endParaRPr lang="en-US" sz="3600" dirty="0" smtClean="0">
              <a:solidFill>
                <a:prstClr val="black"/>
              </a:solidFill>
            </a:endParaRPr>
          </a:p>
          <a:p>
            <a:endParaRPr lang="en-US" sz="3600" dirty="0">
              <a:solidFill>
                <a:prstClr val="black"/>
              </a:solidFill>
            </a:endParaRPr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1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3"/>
    </mc:Choice>
    <mc:Fallback xmlns="">
      <p:transition spd="slow" advTm="74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2667000"/>
            <a:ext cx="70866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7089648" cy="25146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ASSignment</a:t>
            </a:r>
            <a:r>
              <a:rPr lang="en-US" dirty="0" smtClean="0"/>
              <a:t>- 1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0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51" y="990600"/>
            <a:ext cx="8719059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34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990600"/>
            <a:ext cx="84582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320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8634413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57400"/>
            <a:ext cx="8839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228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0"/>
            <a:ext cx="8839200" cy="579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758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762000"/>
            <a:ext cx="8829675" cy="609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2374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90600" y="2133600"/>
            <a:ext cx="6629400" cy="411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prstClr val="white"/>
                </a:solidFill>
              </a:rPr>
              <a:t>THANK YOU</a:t>
            </a:r>
            <a:endParaRPr lang="en-US" sz="5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06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26</Words>
  <Application>Microsoft Office PowerPoint</Application>
  <PresentationFormat>On-screen Show (4:3)</PresentationFormat>
  <Paragraphs>17</Paragraphs>
  <Slides>8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Flow</vt:lpstr>
      <vt:lpstr>2019</vt:lpstr>
      <vt:lpstr>ASSignment- 1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</dc:title>
  <dc:creator>Lucky</dc:creator>
  <cp:lastModifiedBy>Lucky</cp:lastModifiedBy>
  <cp:revision>4</cp:revision>
  <dcterms:created xsi:type="dcterms:W3CDTF">2006-08-16T00:00:00Z</dcterms:created>
  <dcterms:modified xsi:type="dcterms:W3CDTF">2020-08-20T04:15:41Z</dcterms:modified>
</cp:coreProperties>
</file>